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15" r:id="rId7"/>
    <p:sldMasterId id="2147483727" r:id="rId8"/>
  </p:sldMasterIdLst>
  <p:notesMasterIdLst>
    <p:notesMasterId r:id="rId10"/>
  </p:notesMasterIdLst>
  <p:sldIdLst>
    <p:sldId id="320" r:id="rId9"/>
    <p:sldId id="361" r:id="rId11"/>
    <p:sldId id="334" r:id="rId12"/>
    <p:sldId id="341" r:id="rId13"/>
    <p:sldId id="363" r:id="rId14"/>
    <p:sldId id="342" r:id="rId15"/>
    <p:sldId id="256" r:id="rId16"/>
    <p:sldId id="286" r:id="rId17"/>
    <p:sldId id="260" r:id="rId18"/>
    <p:sldId id="288" r:id="rId19"/>
    <p:sldId id="257" r:id="rId20"/>
    <p:sldId id="258" r:id="rId21"/>
    <p:sldId id="403" r:id="rId22"/>
    <p:sldId id="385" r:id="rId23"/>
    <p:sldId id="321" r:id="rId24"/>
    <p:sldId id="386" r:id="rId25"/>
    <p:sldId id="336" r:id="rId26"/>
    <p:sldId id="387" r:id="rId27"/>
    <p:sldId id="337" r:id="rId28"/>
    <p:sldId id="358" r:id="rId29"/>
    <p:sldId id="401" r:id="rId30"/>
    <p:sldId id="402" r:id="rId31"/>
    <p:sldId id="388" r:id="rId32"/>
    <p:sldId id="346" r:id="rId33"/>
    <p:sldId id="362" r:id="rId34"/>
    <p:sldId id="421" r:id="rId35"/>
    <p:sldId id="422" r:id="rId36"/>
    <p:sldId id="423" r:id="rId37"/>
    <p:sldId id="359" r:id="rId38"/>
    <p:sldId id="360" r:id="rId39"/>
    <p:sldId id="400" r:id="rId40"/>
    <p:sldId id="345" r:id="rId41"/>
    <p:sldId id="389" r:id="rId42"/>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9B7"/>
    <a:srgbClr val="136ED3"/>
    <a:srgbClr val="397521"/>
    <a:srgbClr val="4EB6E4"/>
    <a:srgbClr val="F7F7F7"/>
    <a:srgbClr val="4FC7E3"/>
    <a:srgbClr val="44D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6" d="100"/>
          <a:sy n="66" d="100"/>
        </p:scale>
        <p:origin x="-1506" y="-114"/>
      </p:cViewPr>
      <p:guideLst>
        <p:guide orient="horz" pos="2132"/>
        <p:guide pos="2856"/>
      </p:guideLst>
    </p:cSldViewPr>
  </p:slid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2-07-17T09:24:2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912 460,'1'0,"0"-1,1 0,-2-1,2 2,-2-2,0 0,2 2,-2 1,0 0,0 0,0 0,0 1,1-1,0 1,-1-1,0 1,0 0,0-1,0 0,-2 0,1 0,1-3,0 1,0 0,1 0,-1 0,0-1,2 2,-2-1,1 1,0-1,-1 0,1 1,0-1,0 1,0 0,-1-1,1 0,0 1,-1-1,0 3,0-1,0 0,0 1,0-1,0 0,0 0,0 0,0 0,0 0,0 0,0 1,0-1,0 0,-1 1,0-1,1 0,-1 0,0 0,1 0,-1 0,1 0,0 0,0 0,-1 0,0 0,1 1,0 0,-1-2,1 1,0 0,-2 0,2 0,0 0,0 0,-2-1,2 2,-1-1,0-1,0 0,0 0,0 0,-2 0,2 0,-1-1,0 0,0 1,2-2,-1 2,0-1,1 0,-1-1,0 1,1 0,-1 1,1-2,0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8132"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4813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幻灯片图像占位符 1"/>
          <p:cNvSpPr>
            <a:spLocks noGrp="1" noRot="1"/>
          </p:cNvSpPr>
          <p:nvPr>
            <p:ph type="sldImg"/>
          </p:nvPr>
        </p:nvSpPr>
        <p:spPr/>
      </p:sp>
      <p:sp>
        <p:nvSpPr>
          <p:cNvPr id="50178" name="文本占位符 2"/>
          <p:cNvSpPr>
            <a:spLocks noGrp="1"/>
          </p:cNvSpPr>
          <p:nvPr>
            <p:ph type="body"/>
          </p:nvPr>
        </p:nvSpPr>
        <p:spPr/>
        <p:txBody>
          <a:bodyPr lIns="91440" tIns="45720" rIns="91440" bIns="45720" anchor="t"/>
          <a:p>
            <a:pPr lvl="0"/>
            <a:endParaRPr lang="zh-CN" altLang="en-US">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7.png"/><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tags" Target="../tags/tag1.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8.png"/><Relationship Id="rId2" Type="http://schemas.openxmlformats.org/officeDocument/2006/relationships/tags" Target="../tags/tag7.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image" Target="../media/image7.png"/><Relationship Id="rId6" Type="http://schemas.openxmlformats.org/officeDocument/2006/relationships/tags" Target="../tags/tag13.xml"/><Relationship Id="rId5" Type="http://schemas.openxmlformats.org/officeDocument/2006/relationships/image" Target="../media/image6.png"/><Relationship Id="rId4" Type="http://schemas.openxmlformats.org/officeDocument/2006/relationships/tags" Target="../tags/tag12.xml"/><Relationship Id="rId3" Type="http://schemas.openxmlformats.org/officeDocument/2006/relationships/image" Target="../media/image9.png"/><Relationship Id="rId2" Type="http://schemas.openxmlformats.org/officeDocument/2006/relationships/tags" Target="../tags/tag11.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8.png"/><Relationship Id="rId2" Type="http://schemas.openxmlformats.org/officeDocument/2006/relationships/tags" Target="../tags/tag18.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8.png"/><Relationship Id="rId2" Type="http://schemas.openxmlformats.org/officeDocument/2006/relationships/tags" Target="../tags/tag22.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8.png"/><Relationship Id="rId2" Type="http://schemas.openxmlformats.org/officeDocument/2006/relationships/tags" Target="../tags/tag26.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8.png"/><Relationship Id="rId2" Type="http://schemas.openxmlformats.org/officeDocument/2006/relationships/tags" Target="../tags/tag33.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8.png"/><Relationship Id="rId2" Type="http://schemas.openxmlformats.org/officeDocument/2006/relationships/tags" Target="../tags/tag37.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8.png"/><Relationship Id="rId2" Type="http://schemas.openxmlformats.org/officeDocument/2006/relationships/tags" Target="../tags/tag42.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image" Target="../media/image7.png"/><Relationship Id="rId4" Type="http://schemas.openxmlformats.org/officeDocument/2006/relationships/tags" Target="../tags/tag48.xml"/><Relationship Id="rId3" Type="http://schemas.openxmlformats.org/officeDocument/2006/relationships/image" Target="../media/image6.png"/><Relationship Id="rId2" Type="http://schemas.openxmlformats.org/officeDocument/2006/relationships/tags" Target="../tags/tag47.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8.png"/><Relationship Id="rId2" Type="http://schemas.openxmlformats.org/officeDocument/2006/relationships/tags" Target="../tags/tag53.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0.png"/><Relationship Id="rId2" Type="http://schemas.openxmlformats.org/officeDocument/2006/relationships/tags" Target="../tags/tag57.xm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11.png"/><Relationship Id="rId2" Type="http://schemas.openxmlformats.org/officeDocument/2006/relationships/tags" Target="../tags/tag63.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8.png"/><Relationship Id="rId2" Type="http://schemas.openxmlformats.org/officeDocument/2006/relationships/tags" Target="../tags/tag68.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8.png"/><Relationship Id="rId2" Type="http://schemas.openxmlformats.org/officeDocument/2006/relationships/tags" Target="../tags/tag73.xm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8.png"/><Relationship Id="rId2" Type="http://schemas.openxmlformats.org/officeDocument/2006/relationships/tags" Target="../tags/tag78.xm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12.png"/><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a:xfrm>
          <a:off x="0" y="0"/>
          <a:ext cx="0" cy="0"/>
          <a:chOff x="0" y="0"/>
          <a:chExt cx="0" cy="0"/>
        </a:xfrm>
      </p:grpSpPr>
      <p:pic>
        <p:nvPicPr>
          <p:cNvPr id="7170" name="图片 8"/>
          <p:cNvPicPr>
            <a:picLocks noChangeAspect="1"/>
          </p:cNvPicPr>
          <p:nvPr/>
        </p:nvPicPr>
        <p:blipFill>
          <a:blip r:embed="rId2"/>
          <a:stretch>
            <a:fillRect/>
          </a:stretch>
        </p:blipFill>
        <p:spPr>
          <a:xfrm>
            <a:off x="-4762" y="4763"/>
            <a:ext cx="9159875" cy="6865937"/>
          </a:xfrm>
          <a:prstGeom prst="rect">
            <a:avLst/>
          </a:prstGeom>
          <a:noFill/>
          <a:ln w="9525">
            <a:noFill/>
          </a:ln>
        </p:spPr>
      </p:pic>
      <p:grpSp>
        <p:nvGrpSpPr>
          <p:cNvPr id="7171" name="组合 9"/>
          <p:cNvGrpSpPr>
            <a:grpSpLocks noChangeAspect="1"/>
          </p:cNvGrpSpPr>
          <p:nvPr userDrawn="1"/>
        </p:nvGrpSpPr>
        <p:grpSpPr>
          <a:xfrm>
            <a:off x="0" y="247650"/>
            <a:ext cx="1087438" cy="1479550"/>
            <a:chOff x="0" y="0"/>
            <a:chExt cx="2882951" cy="3437122"/>
          </a:xfrm>
        </p:grpSpPr>
        <p:pic>
          <p:nvPicPr>
            <p:cNvPr id="7172" name="图片 10"/>
            <p:cNvPicPr>
              <a:picLocks noChangeAspect="1"/>
            </p:cNvPicPr>
            <p:nvPr/>
          </p:nvPicPr>
          <p:blipFill>
            <a:blip r:embed="rId3"/>
            <a:stretch>
              <a:fillRect/>
            </a:stretch>
          </p:blipFill>
          <p:spPr>
            <a:xfrm>
              <a:off x="0" y="0"/>
              <a:ext cx="2047359" cy="3437122"/>
            </a:xfrm>
            <a:prstGeom prst="rect">
              <a:avLst/>
            </a:prstGeom>
            <a:noFill/>
            <a:ln w="9525">
              <a:noFill/>
            </a:ln>
          </p:spPr>
        </p:pic>
        <p:pic>
          <p:nvPicPr>
            <p:cNvPr id="7173" name="图片 11"/>
            <p:cNvPicPr>
              <a:picLocks noChangeAspect="1"/>
            </p:cNvPicPr>
            <p:nvPr/>
          </p:nvPicPr>
          <p:blipFill>
            <a:blip r:embed="rId4"/>
            <a:stretch>
              <a:fillRect/>
            </a:stretch>
          </p:blipFill>
          <p:spPr>
            <a:xfrm>
              <a:off x="1123690" y="913350"/>
              <a:ext cx="1759261" cy="1718562"/>
            </a:xfrm>
            <a:prstGeom prst="rect">
              <a:avLst/>
            </a:prstGeom>
            <a:noFill/>
            <a:ln w="9525">
              <a:noFill/>
            </a:ln>
          </p:spPr>
        </p:pic>
      </p:grpSp>
      <p:sp>
        <p:nvSpPr>
          <p:cNvPr id="3081" name="KSO_BC1"/>
          <p:cNvSpPr>
            <a:spLocks noGrp="1"/>
          </p:cNvSpPr>
          <p:nvPr>
            <p:ph type="subTitle" idx="1"/>
          </p:nvPr>
        </p:nvSpPr>
        <p:spPr>
          <a:xfrm>
            <a:off x="482600" y="3594100"/>
            <a:ext cx="5969000" cy="711200"/>
          </a:xfrm>
          <a:prstGeom prst="rect">
            <a:avLst/>
          </a:prstGeom>
          <a:noFill/>
          <a:ln w="9525">
            <a:noFill/>
            <a:miter/>
          </a:ln>
        </p:spPr>
        <p:txBody>
          <a:bodyPr/>
          <a:lstStyle>
            <a:lvl1pPr marL="0" lvl="0" indent="0" algn="r">
              <a:buNone/>
              <a:defRPr sz="2400" kern="1200"/>
            </a:lvl1pPr>
            <a:lvl2pPr marL="0" lvl="1" indent="0" algn="ctr">
              <a:buNone/>
              <a:defRPr sz="2400" kern="1200"/>
            </a:lvl2pPr>
            <a:lvl3pPr marL="514350" lvl="2" indent="-514350" algn="ctr">
              <a:buNone/>
              <a:defRPr sz="2400" kern="1200"/>
            </a:lvl3pPr>
            <a:lvl4pPr marL="771525" lvl="3" indent="-771525" algn="ctr">
              <a:buNone/>
              <a:defRPr sz="2400" kern="1200"/>
            </a:lvl4pPr>
            <a:lvl5pPr marL="1028700" lvl="4" indent="-1028700" algn="ctr">
              <a:buNone/>
              <a:defRPr sz="2400" kern="1200"/>
            </a:lvl5pPr>
          </a:lstStyle>
          <a:p>
            <a:pPr lvl="0" fontAlgn="base"/>
            <a:r>
              <a:rPr lang="zh-CN" altLang="en-US" strike="noStrike" noProof="1"/>
              <a:t>单击此处编辑母版副标题样式</a:t>
            </a:r>
            <a:endParaRPr lang="zh-CN" altLang="en-US" strike="noStrike" noProof="1"/>
          </a:p>
        </p:txBody>
      </p:sp>
      <p:sp>
        <p:nvSpPr>
          <p:cNvPr id="3082" name="KSO_BT1"/>
          <p:cNvSpPr>
            <a:spLocks noGrp="1"/>
          </p:cNvSpPr>
          <p:nvPr>
            <p:ph type="ctrTitle"/>
          </p:nvPr>
        </p:nvSpPr>
        <p:spPr>
          <a:xfrm>
            <a:off x="482600" y="2511425"/>
            <a:ext cx="5956300" cy="1089025"/>
          </a:xfrm>
          <a:prstGeom prst="rect">
            <a:avLst/>
          </a:prstGeom>
          <a:noFill/>
          <a:ln w="9525">
            <a:noFill/>
            <a:miter/>
          </a:ln>
        </p:spPr>
        <p:txBody>
          <a:bodyPr/>
          <a:lstStyle>
            <a:lvl1pPr lvl="0" algn="r">
              <a:defRPr sz="3600" kern="1200"/>
            </a:lvl1pPr>
          </a:lstStyle>
          <a:p>
            <a:pPr lvl="0" fontAlgn="base"/>
            <a:r>
              <a:rPr lang="zh-CN" altLang="en-US" strike="noStrike" noProof="1"/>
              <a:t>单击此处编辑母版标题样式</a:t>
            </a:r>
            <a:endParaRPr lang="zh-CN" altLang="en-US" strike="noStrike" noProof="1"/>
          </a:p>
        </p:txBody>
      </p:sp>
      <p:sp>
        <p:nvSpPr>
          <p:cNvPr id="12" name="KSO_FD"/>
          <p:cNvSpPr>
            <a:spLocks noGrp="1"/>
          </p:cNvSpPr>
          <p:nvPr>
            <p:ph type="dt" sz="half" idx="2"/>
          </p:nvPr>
        </p:nvSpPr>
        <p:spPr>
          <a:xfrm>
            <a:off x="457200" y="6245225"/>
            <a:ext cx="2133600" cy="476250"/>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x-none"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3" name="KSO_FT"/>
          <p:cNvSpPr>
            <a:spLocks noGrp="1"/>
          </p:cNvSpPr>
          <p:nvPr>
            <p:ph type="ftr" sz="quarter" idx="3"/>
          </p:nvPr>
        </p:nvSpPr>
        <p:spPr>
          <a:xfrm>
            <a:off x="3124200" y="6245225"/>
            <a:ext cx="2895600" cy="476250"/>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x-none"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4" name="KSO_FN"/>
          <p:cNvSpPr>
            <a:spLocks noGrp="1"/>
          </p:cNvSpPr>
          <p:nvPr>
            <p:ph type="sldNum" sz="quarter" idx="4"/>
          </p:nvPr>
        </p:nvSpPr>
        <p:spPr>
          <a:xfrm>
            <a:off x="6553200" y="6245225"/>
            <a:ext cx="2133600" cy="476250"/>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30200" y="1133475"/>
            <a:ext cx="4156964" cy="52181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6836" y="1133475"/>
            <a:ext cx="4156964" cy="52181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1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1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solidFill>
        <a:effectLst/>
      </p:bgPr>
    </p:bg>
    <p:spTree>
      <p:nvGrpSpPr>
        <p:cNvPr id="1" name=""/>
        <p:cNvGrpSpPr/>
        <p:nvPr/>
      </p:nvGrpSpPr>
      <p:grpSpPr>
        <a:xfrm>
          <a:off x="0" y="0"/>
          <a:ext cx="0" cy="0"/>
          <a:chOff x="0" y="0"/>
          <a:chExt cx="0" cy="0"/>
        </a:xfrm>
      </p:grpSpPr>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just" defTabSz="514350" rtl="0" eaLnBrk="0" fontAlgn="base" latinLnBrk="0" hangingPunct="0">
              <a:lnSpc>
                <a:spcPct val="110000"/>
              </a:lnSpc>
              <a:spcBef>
                <a:spcPts val="900"/>
              </a:spcBef>
              <a:spcAft>
                <a:spcPct val="0"/>
              </a:spcAft>
              <a:buClr>
                <a:schemeClr val="accent1"/>
              </a:buClr>
              <a:buSzPct val="90000"/>
              <a:buFontTx/>
              <a:buNone/>
              <a:defRPr/>
            </a:pPr>
            <a:endParaRPr kumimoji="0" lang="zh-CN" altLang="en-US" sz="2400" b="0" i="0" u="none" strike="noStrike" kern="1200" cap="none" spc="0" normalizeH="0" baseline="0" noProof="1">
              <a:ln>
                <a:noFill/>
              </a:ln>
              <a:solidFill>
                <a:srgbClr val="8B590D"/>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2900" y="214313"/>
            <a:ext cx="2120900" cy="61372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30200" y="214313"/>
            <a:ext cx="6239749" cy="61372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solidFill>
          <a:schemeClr val="bg1"/>
        </a:solidFill>
        <a:effectLst/>
      </p:bgPr>
    </p:bg>
    <p:spTree>
      <p:nvGrpSpPr>
        <p:cNvPr id="1" name=""/>
        <p:cNvGrpSpPr/>
        <p:nvPr/>
      </p:nvGrpSpPr>
      <p:grpSpPr>
        <a:xfrm>
          <a:off x="0" y="0"/>
          <a:ext cx="0" cy="0"/>
          <a:chOff x="0" y="0"/>
          <a:chExt cx="0" cy="0"/>
        </a:xfrm>
      </p:grpSpPr>
      <p:pic>
        <p:nvPicPr>
          <p:cNvPr id="18434" name="图片 8"/>
          <p:cNvPicPr>
            <a:picLocks noChangeAspect="1"/>
          </p:cNvPicPr>
          <p:nvPr/>
        </p:nvPicPr>
        <p:blipFill>
          <a:blip r:embed="rId2"/>
          <a:stretch>
            <a:fillRect/>
          </a:stretch>
        </p:blipFill>
        <p:spPr>
          <a:xfrm>
            <a:off x="-4762" y="4763"/>
            <a:ext cx="9159875" cy="6865937"/>
          </a:xfrm>
          <a:prstGeom prst="rect">
            <a:avLst/>
          </a:prstGeom>
          <a:noFill/>
          <a:ln w="9525">
            <a:noFill/>
          </a:ln>
        </p:spPr>
      </p:pic>
      <p:grpSp>
        <p:nvGrpSpPr>
          <p:cNvPr id="18435" name="组合 9"/>
          <p:cNvGrpSpPr>
            <a:grpSpLocks noChangeAspect="1"/>
          </p:cNvGrpSpPr>
          <p:nvPr userDrawn="1"/>
        </p:nvGrpSpPr>
        <p:grpSpPr>
          <a:xfrm>
            <a:off x="0" y="247650"/>
            <a:ext cx="1087438" cy="1479550"/>
            <a:chOff x="0" y="0"/>
            <a:chExt cx="2882951" cy="3437122"/>
          </a:xfrm>
        </p:grpSpPr>
        <p:pic>
          <p:nvPicPr>
            <p:cNvPr id="18436" name="图片 10"/>
            <p:cNvPicPr>
              <a:picLocks noChangeAspect="1"/>
            </p:cNvPicPr>
            <p:nvPr/>
          </p:nvPicPr>
          <p:blipFill>
            <a:blip r:embed="rId3"/>
            <a:stretch>
              <a:fillRect/>
            </a:stretch>
          </p:blipFill>
          <p:spPr>
            <a:xfrm>
              <a:off x="0" y="0"/>
              <a:ext cx="2047359" cy="3437122"/>
            </a:xfrm>
            <a:prstGeom prst="rect">
              <a:avLst/>
            </a:prstGeom>
            <a:noFill/>
            <a:ln w="9525">
              <a:noFill/>
            </a:ln>
          </p:spPr>
        </p:pic>
        <p:pic>
          <p:nvPicPr>
            <p:cNvPr id="18437" name="图片 11"/>
            <p:cNvPicPr>
              <a:picLocks noChangeAspect="1"/>
            </p:cNvPicPr>
            <p:nvPr/>
          </p:nvPicPr>
          <p:blipFill>
            <a:blip r:embed="rId4"/>
            <a:stretch>
              <a:fillRect/>
            </a:stretch>
          </p:blipFill>
          <p:spPr>
            <a:xfrm>
              <a:off x="1123690" y="913350"/>
              <a:ext cx="1759261" cy="1718562"/>
            </a:xfrm>
            <a:prstGeom prst="rect">
              <a:avLst/>
            </a:prstGeom>
            <a:noFill/>
            <a:ln w="9525">
              <a:noFill/>
            </a:ln>
          </p:spPr>
        </p:pic>
      </p:grpSp>
      <p:sp>
        <p:nvSpPr>
          <p:cNvPr id="3081" name="KSO_BC1"/>
          <p:cNvSpPr>
            <a:spLocks noGrp="1"/>
          </p:cNvSpPr>
          <p:nvPr>
            <p:ph type="subTitle" idx="1"/>
          </p:nvPr>
        </p:nvSpPr>
        <p:spPr>
          <a:xfrm>
            <a:off x="482600" y="3594100"/>
            <a:ext cx="5969000" cy="711200"/>
          </a:xfrm>
          <a:prstGeom prst="rect">
            <a:avLst/>
          </a:prstGeom>
          <a:noFill/>
          <a:ln w="9525">
            <a:noFill/>
            <a:miter/>
          </a:ln>
        </p:spPr>
        <p:txBody>
          <a:bodyPr/>
          <a:lstStyle>
            <a:lvl1pPr marL="0" lvl="0" indent="0" algn="r">
              <a:buNone/>
              <a:defRPr sz="2400" kern="1200"/>
            </a:lvl1pPr>
            <a:lvl2pPr marL="0" lvl="1" indent="0" algn="ctr">
              <a:buNone/>
              <a:defRPr sz="2400" kern="1200"/>
            </a:lvl2pPr>
            <a:lvl3pPr marL="514350" lvl="2" indent="-514350" algn="ctr">
              <a:buNone/>
              <a:defRPr sz="2400" kern="1200"/>
            </a:lvl3pPr>
            <a:lvl4pPr marL="771525" lvl="3" indent="-771525" algn="ctr">
              <a:buNone/>
              <a:defRPr sz="2400" kern="1200"/>
            </a:lvl4pPr>
            <a:lvl5pPr marL="1028700" lvl="4" indent="-1028700" algn="ctr">
              <a:buNone/>
              <a:defRPr sz="2400" kern="1200"/>
            </a:lvl5pPr>
          </a:lstStyle>
          <a:p>
            <a:pPr lvl="0" fontAlgn="base"/>
            <a:r>
              <a:rPr lang="zh-CN" altLang="en-US" strike="noStrike" noProof="1"/>
              <a:t>单击此处编辑母版副标题样式</a:t>
            </a:r>
            <a:endParaRPr lang="zh-CN" altLang="en-US" strike="noStrike" noProof="1"/>
          </a:p>
        </p:txBody>
      </p:sp>
      <p:sp>
        <p:nvSpPr>
          <p:cNvPr id="3082" name="KSO_BT1"/>
          <p:cNvSpPr>
            <a:spLocks noGrp="1"/>
          </p:cNvSpPr>
          <p:nvPr>
            <p:ph type="ctrTitle"/>
          </p:nvPr>
        </p:nvSpPr>
        <p:spPr>
          <a:xfrm>
            <a:off x="482600" y="2511425"/>
            <a:ext cx="5956300" cy="1089025"/>
          </a:xfrm>
          <a:prstGeom prst="rect">
            <a:avLst/>
          </a:prstGeom>
          <a:noFill/>
          <a:ln w="9525">
            <a:noFill/>
            <a:miter/>
          </a:ln>
        </p:spPr>
        <p:txBody>
          <a:bodyPr/>
          <a:lstStyle>
            <a:lvl1pPr lvl="0" algn="r">
              <a:defRPr sz="3600" kern="1200"/>
            </a:lvl1pPr>
          </a:lstStyle>
          <a:p>
            <a:pPr lvl="0" fontAlgn="base"/>
            <a:r>
              <a:rPr lang="zh-CN" altLang="en-US" strike="noStrike" noProof="1"/>
              <a:t>单击此处编辑母版标题样式</a:t>
            </a:r>
            <a:endParaRPr lang="zh-CN" altLang="en-US" strike="noStrike" noProof="1"/>
          </a:p>
        </p:txBody>
      </p:sp>
      <p:sp>
        <p:nvSpPr>
          <p:cNvPr id="12" name="KSO_FD"/>
          <p:cNvSpPr>
            <a:spLocks noGrp="1"/>
          </p:cNvSpPr>
          <p:nvPr>
            <p:ph type="dt" sz="half" idx="2"/>
          </p:nvPr>
        </p:nvSpPr>
        <p:spPr>
          <a:xfrm>
            <a:off x="457200" y="6245225"/>
            <a:ext cx="2133600" cy="476250"/>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x-none"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3" name="KSO_FT"/>
          <p:cNvSpPr>
            <a:spLocks noGrp="1"/>
          </p:cNvSpPr>
          <p:nvPr>
            <p:ph type="ftr" sz="quarter" idx="3"/>
          </p:nvPr>
        </p:nvSpPr>
        <p:spPr>
          <a:xfrm>
            <a:off x="3124200" y="6245225"/>
            <a:ext cx="2895600" cy="476250"/>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x-none"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4" name="KSO_FN"/>
          <p:cNvSpPr>
            <a:spLocks noGrp="1"/>
          </p:cNvSpPr>
          <p:nvPr>
            <p:ph type="sldNum" sz="quarter" idx="4"/>
          </p:nvPr>
        </p:nvSpPr>
        <p:spPr>
          <a:xfrm>
            <a:off x="6553200" y="6245225"/>
            <a:ext cx="2133600" cy="476250"/>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showMasterSp="0">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30200" y="1133475"/>
            <a:ext cx="4156964" cy="52181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6836" y="1133475"/>
            <a:ext cx="4156964" cy="521811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showMasterSp="0">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1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1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showMasterSp="0">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solidFill>
        <a:effectLst/>
      </p:bgPr>
    </p:bg>
    <p:spTree>
      <p:nvGrpSpPr>
        <p:cNvPr id="1" name=""/>
        <p:cNvGrpSpPr/>
        <p:nvPr/>
      </p:nvGrpSpPr>
      <p:grpSpPr>
        <a:xfrm>
          <a:off x="0" y="0"/>
          <a:ext cx="0" cy="0"/>
          <a:chOff x="0" y="0"/>
          <a:chExt cx="0" cy="0"/>
        </a:xfrm>
      </p:grpSpPr>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showMasterSp="0">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just" defTabSz="514350" rtl="0" eaLnBrk="0" fontAlgn="base" latinLnBrk="0" hangingPunct="0">
              <a:lnSpc>
                <a:spcPct val="110000"/>
              </a:lnSpc>
              <a:spcBef>
                <a:spcPts val="900"/>
              </a:spcBef>
              <a:spcAft>
                <a:spcPct val="0"/>
              </a:spcAft>
              <a:buClr>
                <a:schemeClr val="accent1"/>
              </a:buClr>
              <a:buSzPct val="90000"/>
              <a:buFontTx/>
              <a:buNone/>
              <a:defRPr/>
            </a:pPr>
            <a:endParaRPr kumimoji="0" lang="zh-CN" altLang="en-US" sz="2400" b="0" i="0" u="none" strike="noStrike" kern="1200" cap="none" spc="0" normalizeH="0" baseline="0" noProof="1">
              <a:ln>
                <a:noFill/>
              </a:ln>
              <a:solidFill>
                <a:srgbClr val="8B590D"/>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8" name="KSO_FD"/>
          <p:cNvSpPr>
            <a:spLocks noGrp="1"/>
          </p:cNvSpPr>
          <p:nvPr>
            <p:ph type="dt" sz="half" idx="1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showMasterSp="0">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2900" y="214313"/>
            <a:ext cx="2120900" cy="61372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30200" y="214313"/>
            <a:ext cx="6239749" cy="61372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KSO_FD"/>
          <p:cNvSpPr>
            <a:spLocks noGrp="1"/>
          </p:cNvSpPr>
          <p:nvPr>
            <p:ph type="dt" sz="half" idx="2"/>
          </p:nvPr>
        </p:nvSpPr>
        <p:spPr>
          <a:xfrm>
            <a:off x="628650" y="6356350"/>
            <a:ext cx="2057400" cy="365125"/>
          </a:xfrm>
          <a:prstGeom prst="rect">
            <a:avLst/>
          </a:prstGeom>
          <a:noFill/>
          <a:ln w="9525">
            <a:noFill/>
            <a:miter/>
          </a:ln>
        </p:spPr>
        <p:txBody>
          <a:bodyPr anchor="ctr"/>
          <a:lstStyle>
            <a:lvl1pPr eaLnBrk="0" hangingPunct="0">
              <a:buFontTx/>
              <a:buNone/>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9"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eaLnBrk="0" hangingPunct="0">
              <a:buFontTx/>
              <a:buNone/>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10"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29699" name="图片 6"/>
          <p:cNvPicPr>
            <a:picLocks noChangeAspect="1"/>
          </p:cNvPicPr>
          <p:nvPr>
            <p:custDataLst>
              <p:tags r:id="rId2"/>
            </p:custDataLst>
          </p:nvPr>
        </p:nvPicPr>
        <p:blipFill>
          <a:blip r:embed="rId3"/>
          <a:stretch>
            <a:fillRect/>
          </a:stretch>
        </p:blipFill>
        <p:spPr>
          <a:xfrm>
            <a:off x="0" y="4392613"/>
            <a:ext cx="9144000" cy="2474912"/>
          </a:xfrm>
          <a:prstGeom prst="rect">
            <a:avLst/>
          </a:prstGeom>
          <a:noFill/>
          <a:ln w="9525">
            <a:noFill/>
          </a:ln>
        </p:spPr>
      </p:pic>
      <p:pic>
        <p:nvPicPr>
          <p:cNvPr id="29700" name="图片 7"/>
          <p:cNvPicPr>
            <a:picLocks noChangeAspect="1"/>
          </p:cNvPicPr>
          <p:nvPr>
            <p:custDataLst>
              <p:tags r:id="rId4"/>
            </p:custDataLst>
          </p:nvPr>
        </p:nvPicPr>
        <p:blipFill>
          <a:blip r:embed="rId5"/>
          <a:stretch>
            <a:fillRect/>
          </a:stretch>
        </p:blipFill>
        <p:spPr>
          <a:xfrm flipH="1" flipV="1">
            <a:off x="-20637" y="0"/>
            <a:ext cx="9164637" cy="2243138"/>
          </a:xfrm>
          <a:prstGeom prst="rect">
            <a:avLst/>
          </a:prstGeom>
          <a:noFill/>
          <a:ln w="9525">
            <a:noFill/>
          </a:ln>
        </p:spPr>
      </p:pic>
      <p:cxnSp>
        <p:nvCxnSpPr>
          <p:cNvPr id="14" name="直接连接符 13"/>
          <p:cNvCxnSpPr/>
          <p:nvPr>
            <p:custDataLst>
              <p:tags r:id="rId6"/>
            </p:custDataLst>
          </p:nvPr>
        </p:nvCxnSpPr>
        <p:spPr>
          <a:xfrm>
            <a:off x="4441825" y="4238625"/>
            <a:ext cx="26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nvPr>
        </p:nvSpPr>
        <p:spPr>
          <a:xfrm>
            <a:off x="1161098" y="2151530"/>
            <a:ext cx="6858000" cy="1440354"/>
          </a:xfrm>
        </p:spPr>
        <p:txBody>
          <a:bodyPr lIns="90170" tIns="46990" rIns="90170" bIns="46990" anchor="ctr" anchorCtr="0">
            <a:normAutofit/>
          </a:bodyPr>
          <a:lstStyle>
            <a:lvl1pPr algn="ctr">
              <a:defRPr sz="4950" u="none" strike="noStrike" kern="1200" cap="none" spc="-200" normalizeH="0" baseline="0">
                <a:solidFill>
                  <a:schemeClr val="accent1">
                    <a:lumMod val="50000"/>
                  </a:schemeClr>
                </a:solidFill>
                <a:uFillTx/>
                <a:latin typeface="Arial" panose="020B0604020202020204" pitchFamily="34" charset="0"/>
                <a:ea typeface="汉仪旗黑-85S" charset="-122"/>
              </a:defRPr>
            </a:lvl1pPr>
          </a:lstStyle>
          <a:p>
            <a:pPr fontAlgn="auto"/>
            <a:r>
              <a:rPr lang="zh-CN" altLang="en-US" sz="49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143000" y="3671999"/>
            <a:ext cx="6858000" cy="520878"/>
          </a:xfrm>
        </p:spPr>
        <p:txBody>
          <a:bodyPr lIns="90170" tIns="46990" rIns="90170" bIns="46990" anchor="ctr">
            <a:normAutofit/>
          </a:bodyPr>
          <a:lstStyle>
            <a:lvl1pPr marL="0" indent="0" algn="ctr" eaLnBrk="1" fontAlgn="auto" latinLnBrk="0" hangingPunct="1">
              <a:lnSpc>
                <a:spcPct val="100000"/>
              </a:lnSpc>
              <a:buNone/>
              <a:defRPr sz="1350" u="none" strike="noStrike" kern="1200" cap="none" spc="200" normalizeH="0" baseline="0">
                <a:solidFill>
                  <a:schemeClr val="accent1">
                    <a:lumMod val="50000"/>
                  </a:schemeClr>
                </a:solidFill>
                <a:uFillTx/>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auto"/>
            <a:r>
              <a:rPr lang="zh-CN" altLang="en-US" sz="1350" strike="noStrike" noProof="1" dirty="0"/>
              <a:t>单击此处编辑副标题</a:t>
            </a:r>
            <a:endParaRPr lang="zh-CN" altLang="en-US" strike="noStrike" noProof="1" dirty="0"/>
          </a:p>
        </p:txBody>
      </p:sp>
      <p:sp>
        <p:nvSpPr>
          <p:cNvPr id="16" name="日期占位符 15"/>
          <p:cNvSpPr>
            <a:spLocks noGrp="1"/>
          </p:cNvSpPr>
          <p:nvPr>
            <p:ph type="dt" sz="half" idx="10"/>
            <p:custDataLst>
              <p:tags r:id="rId7"/>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8"/>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9"/>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30723" name="图片 7"/>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a:xfrm>
            <a:off x="502412" y="443234"/>
            <a:ext cx="8139178"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952508"/>
            <a:ext cx="8139178" cy="5388907"/>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31747" name="图片 11"/>
          <p:cNvPicPr>
            <a:picLocks noChangeAspect="1"/>
          </p:cNvPicPr>
          <p:nvPr>
            <p:custDataLst>
              <p:tags r:id="rId2"/>
            </p:custDataLst>
          </p:nvPr>
        </p:nvPicPr>
        <p:blipFill>
          <a:blip r:embed="rId3"/>
          <a:stretch>
            <a:fillRect/>
          </a:stretch>
        </p:blipFill>
        <p:spPr>
          <a:xfrm rot="-1154580">
            <a:off x="3924300" y="3889375"/>
            <a:ext cx="1295400" cy="1147763"/>
          </a:xfrm>
          <a:prstGeom prst="rect">
            <a:avLst/>
          </a:prstGeom>
          <a:noFill/>
          <a:ln w="9525">
            <a:noFill/>
          </a:ln>
        </p:spPr>
      </p:pic>
      <p:pic>
        <p:nvPicPr>
          <p:cNvPr id="31748" name="图片 6"/>
          <p:cNvPicPr>
            <a:picLocks noChangeAspect="1"/>
          </p:cNvPicPr>
          <p:nvPr>
            <p:custDataLst>
              <p:tags r:id="rId4"/>
            </p:custDataLst>
          </p:nvPr>
        </p:nvPicPr>
        <p:blipFill>
          <a:blip r:embed="rId5"/>
          <a:stretch>
            <a:fillRect/>
          </a:stretch>
        </p:blipFill>
        <p:spPr>
          <a:xfrm>
            <a:off x="0" y="4392613"/>
            <a:ext cx="9144000" cy="2474912"/>
          </a:xfrm>
          <a:prstGeom prst="rect">
            <a:avLst/>
          </a:prstGeom>
          <a:noFill/>
          <a:ln w="9525">
            <a:noFill/>
          </a:ln>
        </p:spPr>
      </p:pic>
      <p:pic>
        <p:nvPicPr>
          <p:cNvPr id="31749" name="图片 7"/>
          <p:cNvPicPr>
            <a:picLocks noChangeAspect="1"/>
          </p:cNvPicPr>
          <p:nvPr>
            <p:custDataLst>
              <p:tags r:id="rId6"/>
            </p:custDataLst>
          </p:nvPr>
        </p:nvPicPr>
        <p:blipFill>
          <a:blip r:embed="rId7"/>
          <a:stretch>
            <a:fillRect/>
          </a:stretch>
        </p:blipFill>
        <p:spPr>
          <a:xfrm flipH="1" flipV="1">
            <a:off x="-20637" y="0"/>
            <a:ext cx="9164637" cy="2243138"/>
          </a:xfrm>
          <a:prstGeom prst="rect">
            <a:avLst/>
          </a:prstGeom>
          <a:noFill/>
          <a:ln w="9525">
            <a:noFill/>
          </a:ln>
        </p:spPr>
      </p:pic>
      <p:cxnSp>
        <p:nvCxnSpPr>
          <p:cNvPr id="11" name="直接连接符 10"/>
          <p:cNvCxnSpPr/>
          <p:nvPr>
            <p:custDataLst>
              <p:tags r:id="rId8"/>
            </p:custDataLst>
          </p:nvPr>
        </p:nvCxnSpPr>
        <p:spPr>
          <a:xfrm>
            <a:off x="4584700" y="3933825"/>
            <a:ext cx="215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852416" y="2085975"/>
            <a:ext cx="5667769" cy="1244737"/>
          </a:xfrm>
        </p:spPr>
        <p:txBody>
          <a:bodyPr anchor="b">
            <a:normAutofit/>
          </a:bodyPr>
          <a:lstStyle>
            <a:lvl1pPr algn="ctr">
              <a:defRPr sz="4050" b="1" u="none" strike="noStrike" kern="1200" cap="none" spc="-200" normalizeH="0" baseline="0">
                <a:solidFill>
                  <a:schemeClr val="accent1">
                    <a:lumMod val="50000"/>
                  </a:schemeClr>
                </a:solidFill>
                <a:uFillTx/>
                <a:latin typeface="Arial" panose="020B0604020202020204" pitchFamily="34" charset="0"/>
                <a:ea typeface="汉仪旗黑-85S" charset="-122"/>
              </a:defRPr>
            </a:lvl1pPr>
          </a:lstStyle>
          <a:p>
            <a:pPr fontAlgn="auto"/>
            <a:r>
              <a:rPr lang="zh-CN" altLang="en-US" sz="4050" strike="noStrike" noProof="1" dirty="0"/>
              <a:t>单击此处编辑标题</a:t>
            </a:r>
            <a:endParaRPr lang="zh-CN" altLang="en-US" strike="noStrike" noProof="1" dirty="0"/>
          </a:p>
        </p:txBody>
      </p:sp>
      <p:sp>
        <p:nvSpPr>
          <p:cNvPr id="3" name="副标题"/>
          <p:cNvSpPr>
            <a:spLocks noGrp="1"/>
          </p:cNvSpPr>
          <p:nvPr>
            <p:ph type="body" idx="1"/>
          </p:nvPr>
        </p:nvSpPr>
        <p:spPr>
          <a:xfrm>
            <a:off x="1852416" y="3375245"/>
            <a:ext cx="5667769" cy="522649"/>
          </a:xfrm>
        </p:spPr>
        <p:txBody>
          <a:bodyPr anchor="ctr">
            <a:normAutofit/>
          </a:bodyPr>
          <a:lstStyle>
            <a:lvl1pPr marL="0" indent="0" algn="ctr">
              <a:buNone/>
              <a:defRPr sz="1350" u="none" strike="noStrike" kern="1200" cap="none" spc="200" normalizeH="0" baseline="0">
                <a:solidFill>
                  <a:schemeClr val="accent1">
                    <a:lumMod val="50000"/>
                  </a:schemeClr>
                </a:solidFill>
                <a:uFillTx/>
                <a:latin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auto"/>
            <a:r>
              <a:rPr lang="zh-CN" altLang="en-US" sz="1350" strike="noStrike" noProof="1" dirty="0"/>
              <a:t>单击此处编辑母版文本样式</a:t>
            </a:r>
            <a:endParaRPr lang="zh-CN" altLang="en-US" strike="noStrike" noProof="1" dirty="0"/>
          </a:p>
        </p:txBody>
      </p:sp>
      <p:sp>
        <p:nvSpPr>
          <p:cNvPr id="4" name="日期占位符 3"/>
          <p:cNvSpPr>
            <a:spLocks noGrp="1"/>
          </p:cNvSpPr>
          <p:nvPr>
            <p:ph type="dt" sz="half" idx="10"/>
            <p:custDataLst>
              <p:tags r:id="rId9"/>
            </p:custDataLst>
          </p:nvPr>
        </p:nvSpPr>
        <p:spPr>
          <a:xfrm>
            <a:off x="660400" y="6350000"/>
            <a:ext cx="2024063" cy="315913"/>
          </a:xfrm>
          <a:prstGeom prst="rect">
            <a:avLst/>
          </a:prstGeom>
        </p:spPr>
        <p:txBody>
          <a:bodyPr vert="horz" lIns="91440" tIns="45720" rIns="91440" bIns="45720" rtlCol="0" anchor="ctr">
            <a:normAutofit/>
          </a:bodyPr>
          <a:lstStyle/>
          <a:p>
            <a:pPr fontAlgn="base"/>
            <a:fld id="{874C47C6-F50E-4077-959D-5D8B09CFB3A8}"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10"/>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11"/>
            </p:custDataLst>
          </p:nvPr>
        </p:nvSpPr>
        <p:spPr>
          <a:xfrm>
            <a:off x="6457950" y="6350000"/>
            <a:ext cx="2025650" cy="315913"/>
          </a:xfrm>
          <a:prstGeom prst="rect">
            <a:avLst/>
          </a:prstGeom>
        </p:spPr>
        <p:txBody>
          <a:bodyPr vert="horz" lIns="91440" tIns="45720" rIns="91440" bIns="45720" rtlCol="0" anchor="ctr">
            <a:normAutofit/>
          </a:bodyPr>
          <a:lstStyle/>
          <a:p>
            <a:pPr fontAlgn="base"/>
            <a:fld id="{92FB901B-D324-4130-8D45-B7940F1997A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32771" name="图片 8"/>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a:xfrm>
            <a:off x="502412"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952508"/>
            <a:ext cx="3962432" cy="5388907"/>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952508"/>
            <a:ext cx="3962432" cy="5388907"/>
          </a:xfrm>
        </p:spPr>
        <p:txBody>
          <a:bodyPr>
            <a:noAutofit/>
          </a:bodyPr>
          <a:lstStyle>
            <a:lvl1pPr>
              <a:defRPr sz="1200" u="none" strike="noStrike" kern="1200" cap="none" spc="0" normalizeH="0">
                <a:solidFill>
                  <a:schemeClr val="tx1"/>
                </a:solidFill>
                <a:uFillTx/>
                <a:latin typeface="微软雅黑" panose="020B0503020204020204" charset="-122"/>
                <a:ea typeface="微软雅黑" panose="020B0503020204020204" charset="-122"/>
              </a:defRPr>
            </a:lvl1pPr>
            <a:lvl2pPr>
              <a:defRPr sz="1200" u="none" strike="noStrike" kern="1200" cap="none" spc="0" normalizeH="0">
                <a:solidFill>
                  <a:schemeClr val="tx1"/>
                </a:solidFill>
                <a:uFillTx/>
                <a:latin typeface="微软雅黑" panose="020B0503020204020204" charset="-122"/>
                <a:ea typeface="微软雅黑" panose="020B0503020204020204" charset="-122"/>
              </a:defRPr>
            </a:lvl2pPr>
            <a:lvl3pPr>
              <a:defRPr sz="1200" u="none" strike="noStrike" kern="1200" cap="none" spc="0" normalizeH="0">
                <a:solidFill>
                  <a:schemeClr val="tx1"/>
                </a:solidFill>
                <a:uFillTx/>
                <a:latin typeface="微软雅黑" panose="020B0503020204020204" charset="-122"/>
                <a:ea typeface="微软雅黑" panose="020B0503020204020204" charset="-122"/>
              </a:defRPr>
            </a:lvl3pPr>
            <a:lvl4pPr>
              <a:defRPr sz="1200" u="none" strike="noStrike" kern="1200" cap="none" spc="0" normalizeH="0">
                <a:solidFill>
                  <a:schemeClr val="tx1"/>
                </a:solidFill>
                <a:uFillTx/>
                <a:latin typeface="微软雅黑" panose="020B0503020204020204" charset="-122"/>
                <a:ea typeface="微软雅黑" panose="020B0503020204020204" charset="-122"/>
              </a:defRPr>
            </a:lvl4pPr>
            <a:lvl5pPr>
              <a:defRPr sz="1200" u="none" strike="noStrike" kern="1200" cap="none" spc="0" normalizeH="0">
                <a:solidFill>
                  <a:schemeClr val="tx1"/>
                </a:solidFill>
                <a:uFillTx/>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33795" name="图片 10"/>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a:xfrm>
            <a:off x="502412"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952508"/>
            <a:ext cx="3962432" cy="381003"/>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0" normalizeH="0" baseline="0">
                <a:solidFill>
                  <a:schemeClr val="tx1"/>
                </a:solidFill>
                <a:uFillTx/>
                <a:latin typeface="微软雅黑" panose="020B0503020204020204" charset="-122"/>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406525"/>
            <a:ext cx="3962400" cy="4934752"/>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952508"/>
            <a:ext cx="396243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406525"/>
            <a:ext cx="3962432" cy="4934752"/>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34819" name="图片 7"/>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4"/>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36867" name="图片 7"/>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a:xfrm>
            <a:off x="502448"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952508"/>
            <a:ext cx="396243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952508"/>
            <a:ext cx="3962432" cy="538890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37891" name="组合 8"/>
          <p:cNvGrpSpPr/>
          <p:nvPr/>
        </p:nvGrpSpPr>
        <p:grpSpPr>
          <a:xfrm>
            <a:off x="-9525" y="0"/>
            <a:ext cx="9163050" cy="6872288"/>
            <a:chOff x="-13397" y="0"/>
            <a:chExt cx="12218794" cy="6873073"/>
          </a:xfrm>
        </p:grpSpPr>
        <p:pic>
          <p:nvPicPr>
            <p:cNvPr id="37892" name="图片 9"/>
            <p:cNvPicPr>
              <a:picLocks noChangeAspect="1"/>
            </p:cNvPicPr>
            <p:nvPr userDrawn="1">
              <p:custDataLst>
                <p:tags r:id="rId2"/>
              </p:custDataLst>
            </p:nvPr>
          </p:nvPicPr>
          <p:blipFill>
            <a:blip r:embed="rId3"/>
            <a:srcRect l="-548"/>
            <a:stretch>
              <a:fillRect/>
            </a:stretch>
          </p:blipFill>
          <p:spPr>
            <a:xfrm>
              <a:off x="-13397" y="5246156"/>
              <a:ext cx="12205397" cy="1626917"/>
            </a:xfrm>
            <a:prstGeom prst="rect">
              <a:avLst/>
            </a:prstGeom>
            <a:noFill/>
            <a:ln w="9525">
              <a:noFill/>
            </a:ln>
          </p:spPr>
        </p:pic>
        <p:pic>
          <p:nvPicPr>
            <p:cNvPr id="37893" name="图片 10"/>
            <p:cNvPicPr>
              <a:picLocks noChangeAspect="1"/>
            </p:cNvPicPr>
            <p:nvPr userDrawn="1">
              <p:custDataLst>
                <p:tags r:id="rId4"/>
              </p:custDataLst>
            </p:nvPr>
          </p:nvPicPr>
          <p:blipFill>
            <a:blip r:embed="rId3"/>
            <a:srcRect l="-548"/>
            <a:stretch>
              <a:fillRect/>
            </a:stretch>
          </p:blipFill>
          <p:spPr>
            <a:xfrm rot="10800000">
              <a:off x="0" y="0"/>
              <a:ext cx="12205397" cy="1626917"/>
            </a:xfrm>
            <a:prstGeom prst="rect">
              <a:avLst/>
            </a:prstGeom>
            <a:noFill/>
            <a:ln w="9525">
              <a:noFill/>
            </a:ln>
          </p:spPr>
        </p:pic>
      </p:grpSp>
      <p:sp>
        <p:nvSpPr>
          <p:cNvPr id="2" name="竖排标题 1"/>
          <p:cNvSpPr>
            <a:spLocks noGrp="1"/>
          </p:cNvSpPr>
          <p:nvPr>
            <p:ph type="title" orient="vert"/>
          </p:nvPr>
        </p:nvSpPr>
        <p:spPr>
          <a:xfrm>
            <a:off x="7928351" y="952508"/>
            <a:ext cx="713238"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952500"/>
            <a:ext cx="7371076" cy="5388907"/>
          </a:xfrm>
        </p:spPr>
        <p:txBody>
          <a:bodyPr vert="eaVert"/>
          <a:lstStyle>
            <a:lvl1pPr indent="0" eaLnBrk="1" fontAlgn="auto" latinLnBrk="0" hangingPunct="1">
              <a:defRPr u="none" strike="noStrike" kern="1200" cap="none" spc="0" normalizeH="0">
                <a:solidFill>
                  <a:schemeClr val="tx1"/>
                </a:solidFill>
                <a:uFillTx/>
                <a:latin typeface="微软雅黑" panose="020B0503020204020204" charset="-122"/>
                <a:ea typeface="微软雅黑" panose="020B0503020204020204" charset="-122"/>
              </a:defRPr>
            </a:lvl1pPr>
            <a:lvl2pPr indent="0" eaLnBrk="1" fontAlgn="auto" latinLnBrk="0" hangingPunct="1">
              <a:defRPr u="none" strike="noStrike" kern="1200" cap="none" spc="0" normalizeH="0">
                <a:solidFill>
                  <a:schemeClr val="tx1"/>
                </a:solidFill>
                <a:uFillTx/>
                <a:latin typeface="微软雅黑" panose="020B0503020204020204" charset="-122"/>
                <a:ea typeface="微软雅黑" panose="020B0503020204020204" charset="-122"/>
              </a:defRPr>
            </a:lvl2pPr>
            <a:lvl3pPr indent="0" eaLnBrk="1" fontAlgn="auto" latinLnBrk="0" hangingPunct="1">
              <a:defRPr u="none" strike="noStrike" kern="1200" cap="none" spc="0" normalizeH="0">
                <a:solidFill>
                  <a:schemeClr val="tx1"/>
                </a:solidFill>
                <a:uFillTx/>
                <a:latin typeface="微软雅黑" panose="020B0503020204020204" charset="-122"/>
                <a:ea typeface="微软雅黑" panose="020B0503020204020204" charset="-122"/>
              </a:defRPr>
            </a:lvl3pPr>
            <a:lvl4pPr indent="0" eaLnBrk="1" fontAlgn="auto" latinLnBrk="0" hangingPunct="1">
              <a:defRPr u="none" strike="noStrike" kern="1200" cap="none" spc="0" normalizeH="0">
                <a:solidFill>
                  <a:schemeClr val="tx1"/>
                </a:solidFill>
                <a:uFillTx/>
                <a:latin typeface="微软雅黑" panose="020B0503020204020204" charset="-122"/>
                <a:ea typeface="微软雅黑" panose="020B0503020204020204" charset="-122"/>
              </a:defRPr>
            </a:lvl4pPr>
            <a:lvl5pPr indent="0" eaLnBrk="1" fontAlgn="auto" latinLnBrk="0" hangingPunct="1">
              <a:defRPr u="none" strike="noStrike" kern="1200" cap="none" spc="0" normalizeH="0">
                <a:solidFill>
                  <a:schemeClr val="tx1"/>
                </a:solidFill>
                <a:uFillTx/>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38915" name="组合 1"/>
          <p:cNvGrpSpPr/>
          <p:nvPr/>
        </p:nvGrpSpPr>
        <p:grpSpPr>
          <a:xfrm>
            <a:off x="-9525" y="0"/>
            <a:ext cx="9163050" cy="6872288"/>
            <a:chOff x="-13397" y="0"/>
            <a:chExt cx="12218794" cy="6873073"/>
          </a:xfrm>
        </p:grpSpPr>
        <p:pic>
          <p:nvPicPr>
            <p:cNvPr id="38916" name="图片 7"/>
            <p:cNvPicPr>
              <a:picLocks noChangeAspect="1"/>
            </p:cNvPicPr>
            <p:nvPr userDrawn="1">
              <p:custDataLst>
                <p:tags r:id="rId2"/>
              </p:custDataLst>
            </p:nvPr>
          </p:nvPicPr>
          <p:blipFill>
            <a:blip r:embed="rId3"/>
            <a:srcRect l="-548"/>
            <a:stretch>
              <a:fillRect/>
            </a:stretch>
          </p:blipFill>
          <p:spPr>
            <a:xfrm>
              <a:off x="-13397" y="5246156"/>
              <a:ext cx="12205397" cy="1626917"/>
            </a:xfrm>
            <a:prstGeom prst="rect">
              <a:avLst/>
            </a:prstGeom>
            <a:noFill/>
            <a:ln w="9525">
              <a:noFill/>
            </a:ln>
          </p:spPr>
        </p:pic>
        <p:pic>
          <p:nvPicPr>
            <p:cNvPr id="38917" name="图片 8"/>
            <p:cNvPicPr>
              <a:picLocks noChangeAspect="1"/>
            </p:cNvPicPr>
            <p:nvPr userDrawn="1">
              <p:custDataLst>
                <p:tags r:id="rId4"/>
              </p:custDataLst>
            </p:nvPr>
          </p:nvPicPr>
          <p:blipFill>
            <a:blip r:embed="rId3"/>
            <a:srcRect l="-548"/>
            <a:stretch>
              <a:fillRect/>
            </a:stretch>
          </p:blipFill>
          <p:spPr>
            <a:xfrm rot="10800000">
              <a:off x="0" y="0"/>
              <a:ext cx="12205397" cy="1626917"/>
            </a:xfrm>
            <a:prstGeom prst="rect">
              <a:avLst/>
            </a:prstGeom>
            <a:noFill/>
            <a:ln w="9525">
              <a:noFill/>
            </a:ln>
          </p:spPr>
        </p:pic>
      </p:grpSp>
      <p:sp>
        <p:nvSpPr>
          <p:cNvPr id="7" name="内容占位符 6"/>
          <p:cNvSpPr>
            <a:spLocks noGrp="1"/>
          </p:cNvSpPr>
          <p:nvPr>
            <p:ph sz="quarter" idx="13"/>
          </p:nvPr>
        </p:nvSpPr>
        <p:spPr>
          <a:xfrm>
            <a:off x="502448" y="952508"/>
            <a:ext cx="8139178" cy="5388907"/>
          </a:xfrm>
        </p:spPr>
        <p:txBody>
          <a:bodyPr/>
          <a:lstStyle>
            <a:lvl1pPr>
              <a:defRPr u="none" strike="noStrike" kern="1200" cap="none" spc="0" normalizeH="0">
                <a:solidFill>
                  <a:schemeClr val="tx1"/>
                </a:solidFill>
                <a:uFillTx/>
                <a:latin typeface="微软雅黑" panose="020B0503020204020204" charset="-122"/>
              </a:defRPr>
            </a:lvl1pPr>
            <a:lvl2pPr>
              <a:defRPr u="none" strike="noStrike" kern="1200" cap="none" spc="0" normalizeH="0">
                <a:solidFill>
                  <a:schemeClr val="tx1"/>
                </a:solidFill>
                <a:uFillTx/>
                <a:latin typeface="微软雅黑" panose="020B0503020204020204" charset="-122"/>
              </a:defRPr>
            </a:lvl2pPr>
            <a:lvl3pPr>
              <a:defRPr u="none" strike="noStrike" kern="1200" cap="none" spc="0" normalizeH="0">
                <a:solidFill>
                  <a:schemeClr val="tx1"/>
                </a:solidFill>
                <a:uFillTx/>
                <a:latin typeface="微软雅黑" panose="020B0503020204020204" charset="-122"/>
              </a:defRPr>
            </a:lvl3pPr>
            <a:lvl4pPr>
              <a:defRPr u="none" strike="noStrike" kern="1200" cap="none" spc="0" normalizeH="0">
                <a:solidFill>
                  <a:schemeClr val="tx1"/>
                </a:solidFill>
                <a:uFillTx/>
                <a:latin typeface="微软雅黑" panose="020B0503020204020204" charset="-122"/>
              </a:defRPr>
            </a:lvl4pPr>
            <a:lvl5pPr>
              <a:defRPr u="none" strike="noStrike" kern="1200" cap="none" spc="0" normalizeH="0">
                <a:solidFill>
                  <a:schemeClr val="tx1"/>
                </a:solidFill>
                <a:uFillTx/>
                <a:latin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39939" name="图片 5"/>
          <p:cNvPicPr>
            <a:picLocks noChangeAspect="1"/>
          </p:cNvPicPr>
          <p:nvPr>
            <p:custDataLst>
              <p:tags r:id="rId2"/>
            </p:custDataLst>
          </p:nvPr>
        </p:nvPicPr>
        <p:blipFill>
          <a:blip r:embed="rId3"/>
          <a:stretch>
            <a:fillRect/>
          </a:stretch>
        </p:blipFill>
        <p:spPr>
          <a:xfrm>
            <a:off x="0" y="4392613"/>
            <a:ext cx="9144000" cy="2474912"/>
          </a:xfrm>
          <a:prstGeom prst="rect">
            <a:avLst/>
          </a:prstGeom>
          <a:noFill/>
          <a:ln w="9525">
            <a:noFill/>
          </a:ln>
        </p:spPr>
      </p:pic>
      <p:pic>
        <p:nvPicPr>
          <p:cNvPr id="39940" name="图片 6"/>
          <p:cNvPicPr>
            <a:picLocks noChangeAspect="1"/>
          </p:cNvPicPr>
          <p:nvPr>
            <p:custDataLst>
              <p:tags r:id="rId4"/>
            </p:custDataLst>
          </p:nvPr>
        </p:nvPicPr>
        <p:blipFill>
          <a:blip r:embed="rId5"/>
          <a:stretch>
            <a:fillRect/>
          </a:stretch>
        </p:blipFill>
        <p:spPr>
          <a:xfrm flipH="1" flipV="1">
            <a:off x="-20637" y="0"/>
            <a:ext cx="9164637" cy="2243138"/>
          </a:xfrm>
          <a:prstGeom prst="rect">
            <a:avLst/>
          </a:prstGeom>
          <a:noFill/>
          <a:ln w="9525">
            <a:noFill/>
          </a:ln>
        </p:spPr>
      </p:pic>
      <p:cxnSp>
        <p:nvCxnSpPr>
          <p:cNvPr id="15" name="直接连接符 14"/>
          <p:cNvCxnSpPr/>
          <p:nvPr>
            <p:custDataLst>
              <p:tags r:id="rId6"/>
            </p:custDataLst>
          </p:nvPr>
        </p:nvCxnSpPr>
        <p:spPr>
          <a:xfrm>
            <a:off x="4441825" y="4305300"/>
            <a:ext cx="26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1142999" y="2373835"/>
            <a:ext cx="6858000" cy="1294912"/>
          </a:xfrm>
        </p:spPr>
        <p:txBody>
          <a:bodyPr vert="horz" lIns="90170" tIns="46990" rIns="90170" bIns="46990" rtlCol="0" anchor="ctr" anchorCtr="0">
            <a:normAutofit/>
          </a:bodyPr>
          <a:lstStyle>
            <a:lvl1pPr marL="0" marR="0" algn="ctr" defTabSz="914400" rtl="0" eaLnBrk="1" fontAlgn="auto" latinLnBrk="0" hangingPunct="1">
              <a:lnSpc>
                <a:spcPct val="100000"/>
              </a:lnSpc>
              <a:buNone/>
              <a:defRPr kumimoji="0" lang="zh-CN" altLang="en-US" sz="4050" b="1" i="0" u="none" strike="noStrike" kern="1200" cap="none" spc="-200" normalizeH="0" baseline="0" noProof="1" dirty="0">
                <a:solidFill>
                  <a:schemeClr val="accent1">
                    <a:lumMod val="50000"/>
                  </a:schemeClr>
                </a:solidFill>
                <a:uFillTx/>
                <a:latin typeface="Arial" panose="020B0604020202020204" pitchFamily="34" charset="0"/>
                <a:ea typeface="汉仪旗黑-85S" charset="-122"/>
                <a:cs typeface="+mj-cs"/>
                <a:sym typeface="+mn-ea"/>
              </a:defRPr>
            </a:lvl1pPr>
          </a:lstStyle>
          <a:p>
            <a:pPr lvl="0" fontAlgn="auto"/>
            <a:r>
              <a:rPr sz="4050" strike="noStrike" noProof="1" dirty="0">
                <a:sym typeface="+mn-ea"/>
              </a:rPr>
              <a:t>编辑标题</a:t>
            </a:r>
            <a:endParaRPr strike="noStrike" noProof="1" dirty="0">
              <a:sym typeface="+mn-ea"/>
            </a:endParaRPr>
          </a:p>
        </p:txBody>
      </p:sp>
      <p:sp>
        <p:nvSpPr>
          <p:cNvPr id="12" name="文本占位符 11"/>
          <p:cNvSpPr>
            <a:spLocks noGrp="1"/>
          </p:cNvSpPr>
          <p:nvPr>
            <p:ph type="body" sz="quarter" idx="15"/>
          </p:nvPr>
        </p:nvSpPr>
        <p:spPr>
          <a:xfrm flipH="1">
            <a:off x="1142999" y="3739402"/>
            <a:ext cx="6858001" cy="522288"/>
          </a:xfrm>
        </p:spPr>
        <p:txBody>
          <a:bodyPr lIns="90170" tIns="46990" rIns="90170" bIns="46990" anchor="ctr">
            <a:normAutofit/>
          </a:bodyPr>
          <a:lstStyle>
            <a:lvl1pPr marL="0" indent="0" algn="ctr">
              <a:buNone/>
              <a:defRPr sz="1800" u="none" strike="noStrike" kern="1200" cap="none" spc="200" normalizeH="0" baseline="0">
                <a:solidFill>
                  <a:schemeClr val="accent1">
                    <a:lumMod val="50000"/>
                  </a:schemeClr>
                </a:solidFill>
                <a:uFillTx/>
                <a:latin typeface="Arial" panose="020B0604020202020204" pitchFamily="34" charset="0"/>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9"/>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40963" name="图片 6"/>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2" name="标题 1"/>
          <p:cNvSpPr>
            <a:spLocks noGrp="1"/>
          </p:cNvSpPr>
          <p:nvPr>
            <p:ph type="title"/>
          </p:nvPr>
        </p:nvSpPr>
        <p:spPr>
          <a:xfrm>
            <a:off x="502412" y="434975"/>
            <a:ext cx="8139178" cy="441964"/>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pic>
        <p:nvPicPr>
          <p:cNvPr id="41987" name="图片 8"/>
          <p:cNvPicPr>
            <a:picLocks noChangeAspect="1"/>
          </p:cNvPicPr>
          <p:nvPr>
            <p:custDataLst>
              <p:tags r:id="rId2"/>
            </p:custDataLst>
          </p:nvPr>
        </p:nvPicPr>
        <p:blipFill>
          <a:blip r:embed="rId3"/>
          <a:stretch>
            <a:fillRect/>
          </a:stretch>
        </p:blipFill>
        <p:spPr>
          <a:xfrm rot="10800000">
            <a:off x="0" y="0"/>
            <a:ext cx="9144000" cy="1309688"/>
          </a:xfrm>
          <a:prstGeom prst="rect">
            <a:avLst/>
          </a:prstGeom>
          <a:noFill/>
          <a:ln w="9525">
            <a:noFill/>
          </a:ln>
        </p:spPr>
      </p:pic>
      <p:pic>
        <p:nvPicPr>
          <p:cNvPr id="41988" name="图片 9"/>
          <p:cNvPicPr>
            <a:picLocks noChangeAspect="1"/>
          </p:cNvPicPr>
          <p:nvPr>
            <p:custDataLst>
              <p:tags r:id="rId4"/>
            </p:custDataLst>
          </p:nvPr>
        </p:nvPicPr>
        <p:blipFill>
          <a:blip r:embed="rId3"/>
          <a:stretch>
            <a:fillRect/>
          </a:stretch>
        </p:blipFill>
        <p:spPr>
          <a:xfrm>
            <a:off x="0" y="5548313"/>
            <a:ext cx="9144000" cy="1309687"/>
          </a:xfrm>
          <a:prstGeom prst="rect">
            <a:avLst/>
          </a:prstGeom>
          <a:noFill/>
          <a:ln w="9525">
            <a:noFill/>
          </a:ln>
        </p:spPr>
      </p:pic>
      <p:sp>
        <p:nvSpPr>
          <p:cNvPr id="8" name="矩形 7"/>
          <p:cNvSpPr/>
          <p:nvPr>
            <p:custDataLst>
              <p:tags r:id="rId5"/>
            </p:custDataLst>
          </p:nvPr>
        </p:nvSpPr>
        <p:spPr>
          <a:xfrm>
            <a:off x="219075" y="304800"/>
            <a:ext cx="8705850" cy="624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1249200"/>
            <a:ext cx="7219800" cy="723600"/>
          </a:xfrm>
        </p:spPr>
        <p:txBody>
          <a:bodyPr anchor="ctr"/>
          <a:lstStyle>
            <a:lvl1pPr>
              <a:defRPr sz="2400" u="none" strike="noStrike" kern="1200" cap="none" spc="0" normalizeH="0" baseline="0">
                <a:solidFill>
                  <a:schemeClr val="tx1"/>
                </a:solidFill>
                <a:uFillTx/>
                <a:latin typeface="微软雅黑" panose="020B0503020204020204" charset="-122"/>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2163600"/>
            <a:ext cx="7219950" cy="3445200"/>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vl2pPr>
              <a:defRPr u="none" strike="noStrike" kern="1200" cap="none" spc="0" normalizeH="0" baseline="0">
                <a:solidFill>
                  <a:schemeClr val="tx1"/>
                </a:solidFill>
                <a:uFillTx/>
                <a:latin typeface="微软雅黑" panose="020B0503020204020204" charset="-122"/>
                <a:ea typeface="微软雅黑" panose="020B0503020204020204" charset="-122"/>
              </a:defRPr>
            </a:lvl2pPr>
            <a:lvl3pPr>
              <a:defRPr u="none" strike="noStrike" kern="1200" cap="none" spc="0" normalizeH="0" baseline="0">
                <a:solidFill>
                  <a:schemeClr val="tx1"/>
                </a:solidFill>
                <a:uFillTx/>
                <a:latin typeface="微软雅黑" panose="020B0503020204020204" charset="-122"/>
                <a:ea typeface="微软雅黑" panose="020B0503020204020204" charset="-122"/>
              </a:defRPr>
            </a:lvl3pPr>
            <a:lvl4pPr>
              <a:defRPr u="none" strike="noStrike" kern="1200" cap="none" spc="0" normalizeH="0" baseline="0">
                <a:solidFill>
                  <a:schemeClr val="tx1"/>
                </a:solidFill>
                <a:uFillTx/>
                <a:latin typeface="微软雅黑" panose="020B0503020204020204" charset="-122"/>
                <a:ea typeface="微软雅黑" panose="020B0503020204020204" charset="-122"/>
              </a:defRPr>
            </a:lvl4pPr>
            <a:lvl5pPr>
              <a:defRPr u="none" strike="noStrike" kern="1200" cap="none" spc="0" normalizeH="0" baseline="0">
                <a:solidFill>
                  <a:schemeClr val="tx1"/>
                </a:solidFill>
                <a:uFillTx/>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6"/>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8"/>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43011" name="图片 10"/>
          <p:cNvPicPr>
            <a:picLocks noChangeAspect="1"/>
          </p:cNvPicPr>
          <p:nvPr>
            <p:custDataLst>
              <p:tags r:id="rId2"/>
            </p:custDataLst>
          </p:nvPr>
        </p:nvPicPr>
        <p:blipFill>
          <a:blip r:embed="rId3"/>
          <a:srcRect l="-726"/>
          <a:stretch>
            <a:fillRect/>
          </a:stretch>
        </p:blipFill>
        <p:spPr>
          <a:xfrm rot="5400000" flipV="1">
            <a:off x="6116638" y="2822575"/>
            <a:ext cx="5143500" cy="1208088"/>
          </a:xfrm>
          <a:prstGeom prst="rect">
            <a:avLst/>
          </a:prstGeom>
          <a:noFill/>
          <a:ln w="9525">
            <a:noFill/>
          </a:ln>
        </p:spPr>
      </p:pic>
      <p:sp>
        <p:nvSpPr>
          <p:cNvPr id="8" name="矩形 7"/>
          <p:cNvSpPr/>
          <p:nvPr>
            <p:custDataLst>
              <p:tags r:id="rId4"/>
            </p:custDataLst>
          </p:nvPr>
        </p:nvSpPr>
        <p:spPr>
          <a:xfrm>
            <a:off x="0" y="0"/>
            <a:ext cx="3617913"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hasCustomPrompt="1"/>
          </p:nvPr>
        </p:nvSpPr>
        <p:spPr>
          <a:xfrm>
            <a:off x="437400" y="770400"/>
            <a:ext cx="2970000" cy="882000"/>
          </a:xfrm>
        </p:spPr>
        <p:txBody>
          <a:bodyPr anchor="ctr"/>
          <a:lstStyle>
            <a:lvl1pPr>
              <a:defRPr sz="2700" u="none" strike="noStrike" kern="1200" cap="none" spc="0" normalizeH="0" baseline="0">
                <a:solidFill>
                  <a:schemeClr val="tx1">
                    <a:lumMod val="75000"/>
                    <a:lumOff val="25000"/>
                  </a:schemeClr>
                </a:solidFill>
                <a:uFillTx/>
                <a:latin typeface="微软雅黑" panose="020B0503020204020204" charset="-122"/>
                <a:ea typeface="微软雅黑" panose="020B050302020402020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764000"/>
            <a:ext cx="2967300" cy="4093200"/>
          </a:xfrm>
        </p:spPr>
        <p:txBody>
          <a:bodyPr/>
          <a:lstStyle>
            <a:lvl1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1pPr>
            <a:lvl2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2pPr>
            <a:lvl3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3pPr>
            <a:lvl4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4pPr>
            <a:lvl5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769938"/>
            <a:ext cx="4860000" cy="5087937"/>
          </a:xfrm>
        </p:spPr>
        <p:txBody>
          <a:bodyPr/>
          <a:lstStyle>
            <a:lvl1pPr>
              <a:defRPr u="none" strike="noStrike" kern="1200" cap="none" spc="0" normalizeH="0" baseline="0">
                <a:latin typeface="微软雅黑" panose="020B0503020204020204" charset="-122"/>
                <a:ea typeface="微软雅黑" panose="020B0503020204020204" charset="-122"/>
              </a:defRPr>
            </a:lvl1pPr>
            <a:lvl2pPr>
              <a:defRPr u="none" strike="noStrike" kern="1200" cap="none" spc="0" normalizeH="0" baseline="0">
                <a:latin typeface="微软雅黑" panose="020B0503020204020204" charset="-122"/>
                <a:ea typeface="微软雅黑" panose="020B0503020204020204" charset="-122"/>
              </a:defRPr>
            </a:lvl2pPr>
            <a:lvl3pPr>
              <a:defRPr u="none" strike="noStrike" kern="1200" cap="none" spc="0" normalizeH="0" baseline="0">
                <a:latin typeface="微软雅黑" panose="020B0503020204020204" charset="-122"/>
                <a:ea typeface="微软雅黑" panose="020B0503020204020204" charset="-122"/>
              </a:defRPr>
            </a:lvl3pPr>
            <a:lvl4pPr>
              <a:defRPr u="none" strike="noStrike" kern="1200" cap="none" spc="0" normalizeH="0" baseline="0">
                <a:latin typeface="微软雅黑" panose="020B0503020204020204" charset="-122"/>
                <a:ea typeface="微软雅黑" panose="020B0503020204020204" charset="-122"/>
              </a:defRPr>
            </a:lvl4pPr>
            <a:lvl5pPr>
              <a:defRPr u="none" strike="noStrike" kern="1200" cap="none" spc="0" normalizeH="0" baseline="0">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44035" name="图片 11"/>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10" name="矩形 9"/>
          <p:cNvSpPr/>
          <p:nvPr>
            <p:custDataLst>
              <p:tags r:id="rId4"/>
            </p:custDataLst>
          </p:nvPr>
        </p:nvSpPr>
        <p:spPr>
          <a:xfrm>
            <a:off x="0" y="0"/>
            <a:ext cx="9144000" cy="266382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9000" y="781200"/>
            <a:ext cx="8232300" cy="626400"/>
          </a:xfrm>
        </p:spPr>
        <p:txBody>
          <a:bodyPr anchor="ctr"/>
          <a:lstStyle>
            <a:lvl1pPr algn="ctr">
              <a:defRPr sz="2700" u="none" strike="noStrike" kern="1200" cap="none" spc="0" normalizeH="0" baseline="0">
                <a:solidFill>
                  <a:schemeClr val="tx1">
                    <a:lumMod val="75000"/>
                    <a:lumOff val="25000"/>
                  </a:schemeClr>
                </a:solidFill>
                <a:uFillTx/>
                <a:latin typeface="微软雅黑" panose="020B0503020204020204" charset="-122"/>
                <a:ea typeface="微软雅黑" panose="020B050302020402020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659600"/>
            <a:ext cx="8231981" cy="828000"/>
          </a:xfrm>
        </p:spPr>
        <p:txBody>
          <a:bodyPr/>
          <a:lstStyle>
            <a:lvl1pPr algn="ct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808000"/>
            <a:ext cx="8224200" cy="3430800"/>
          </a:xfrm>
        </p:spPr>
        <p:txBody>
          <a:bodyPr/>
          <a:lstStyle>
            <a:lvl1pPr>
              <a:defRPr u="none" strike="noStrike" kern="1200" cap="none" spc="0" normalizeH="0" baseline="0">
                <a:latin typeface="微软雅黑" panose="020B0503020204020204" charset="-122"/>
                <a:ea typeface="微软雅黑" panose="020B0503020204020204" charset="-122"/>
              </a:defRPr>
            </a:lvl1pPr>
            <a:lvl2pPr>
              <a:defRPr u="none" strike="noStrike" kern="1200" cap="none" spc="0" normalizeH="0" baseline="0">
                <a:latin typeface="微软雅黑" panose="020B0503020204020204" charset="-122"/>
                <a:ea typeface="微软雅黑" panose="020B0503020204020204" charset="-122"/>
              </a:defRPr>
            </a:lvl2pPr>
            <a:lvl3pPr>
              <a:defRPr u="none" strike="noStrike" kern="1200" cap="none" spc="0" normalizeH="0" baseline="0">
                <a:latin typeface="微软雅黑" panose="020B0503020204020204" charset="-122"/>
                <a:ea typeface="微软雅黑" panose="020B0503020204020204" charset="-122"/>
              </a:defRPr>
            </a:lvl3pPr>
            <a:lvl4pPr>
              <a:defRPr u="none" strike="noStrike" kern="1200" cap="none" spc="0" normalizeH="0" baseline="0">
                <a:latin typeface="微软雅黑" panose="020B0503020204020204" charset="-122"/>
                <a:ea typeface="微软雅黑" panose="020B0503020204020204" charset="-122"/>
              </a:defRPr>
            </a:lvl4pPr>
            <a:lvl5pPr>
              <a:defRPr u="none" strike="noStrike" kern="1200" cap="none" spc="0" normalizeH="0" baseline="0">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45059" name="图片 10"/>
          <p:cNvPicPr>
            <a:picLocks noChangeAspect="1"/>
          </p:cNvPicPr>
          <p:nvPr>
            <p:custDataLst>
              <p:tags r:id="rId2"/>
            </p:custDataLst>
          </p:nvPr>
        </p:nvPicPr>
        <p:blipFill>
          <a:blip r:embed="rId3"/>
          <a:srcRect l="-548"/>
          <a:stretch>
            <a:fillRect/>
          </a:stretch>
        </p:blipFill>
        <p:spPr>
          <a:xfrm rot="10800000">
            <a:off x="0" y="0"/>
            <a:ext cx="9153525" cy="1627188"/>
          </a:xfrm>
          <a:prstGeom prst="rect">
            <a:avLst/>
          </a:prstGeom>
          <a:noFill/>
          <a:ln w="9525">
            <a:noFill/>
          </a:ln>
        </p:spPr>
      </p:pic>
      <p:sp>
        <p:nvSpPr>
          <p:cNvPr id="8" name="矩形 7"/>
          <p:cNvSpPr/>
          <p:nvPr>
            <p:custDataLst>
              <p:tags r:id="rId4"/>
            </p:custDataLst>
          </p:nvPr>
        </p:nvSpPr>
        <p:spPr>
          <a:xfrm>
            <a:off x="0" y="5029200"/>
            <a:ext cx="9144000" cy="1828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53600" y="669600"/>
            <a:ext cx="8232300" cy="565200"/>
          </a:xfrm>
        </p:spPr>
        <p:txBody>
          <a:bodyPr anchor="ctr"/>
          <a:lstStyle>
            <a:lvl1pPr algn="ctr">
              <a:defRPr sz="2400" u="none" strike="noStrike" kern="1200" cap="none" spc="0" normalizeH="0" baseline="0">
                <a:solidFill>
                  <a:schemeClr val="tx1"/>
                </a:solidFill>
                <a:uFillTx/>
                <a:latin typeface="微软雅黑" panose="020B0503020204020204" charset="-122"/>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681200"/>
            <a:ext cx="8243100" cy="3211200"/>
          </a:xfrm>
        </p:spPr>
        <p:txBody>
          <a:bodyPr/>
          <a:lstStyle>
            <a:lvl1pPr>
              <a:defRPr u="none" strike="noStrike" kern="1200" cap="none" spc="0" normalizeH="0" baseline="0">
                <a:latin typeface="微软雅黑" panose="020B0503020204020204" charset="-122"/>
                <a:ea typeface="微软雅黑" panose="020B0503020204020204" charset="-122"/>
              </a:defRPr>
            </a:lvl1pPr>
            <a:lvl2pPr>
              <a:defRPr u="none" strike="noStrike" kern="1200" cap="none" spc="0" normalizeH="0" baseline="0">
                <a:latin typeface="微软雅黑" panose="020B0503020204020204" charset="-122"/>
                <a:ea typeface="微软雅黑" panose="020B0503020204020204" charset="-122"/>
              </a:defRPr>
            </a:lvl2pPr>
            <a:lvl3pPr>
              <a:defRPr u="none" strike="noStrike" kern="1200" cap="none" spc="0" normalizeH="0" baseline="0">
                <a:latin typeface="微软雅黑" panose="020B0503020204020204" charset="-122"/>
                <a:ea typeface="微软雅黑" panose="020B0503020204020204" charset="-122"/>
              </a:defRPr>
            </a:lvl3pPr>
            <a:lvl4pPr>
              <a:defRPr u="none" strike="noStrike" kern="1200" cap="none" spc="0" normalizeH="0" baseline="0">
                <a:latin typeface="微软雅黑" panose="020B0503020204020204" charset="-122"/>
                <a:ea typeface="微软雅黑" panose="020B0503020204020204" charset="-122"/>
              </a:defRPr>
            </a:lvl4pPr>
            <a:lvl5pPr>
              <a:defRPr u="none" strike="noStrike" kern="1200" cap="none" spc="0" normalizeH="0" baseline="0">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5180400"/>
            <a:ext cx="8251200" cy="1011600"/>
          </a:xfrm>
        </p:spPr>
        <p:txBody>
          <a:bodyPr/>
          <a:lstStyle>
            <a:lvl1pPr>
              <a:defRPr u="none" strike="noStrike" kern="1200" cap="none" spc="0" normalizeH="0" baseline="0">
                <a:solidFill>
                  <a:schemeClr val="tx1">
                    <a:lumMod val="75000"/>
                    <a:lumOff val="25000"/>
                  </a:schemeClr>
                </a:solidFill>
                <a:latin typeface="微软雅黑" panose="020B0503020204020204" charset="-122"/>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46083" name="图片 13"/>
          <p:cNvPicPr>
            <a:picLocks noChangeAspect="1"/>
          </p:cNvPicPr>
          <p:nvPr>
            <p:custDataLst>
              <p:tags r:id="rId2"/>
            </p:custDataLst>
          </p:nvPr>
        </p:nvPicPr>
        <p:blipFill>
          <a:blip r:embed="rId3"/>
          <a:srcRect l="-548"/>
          <a:stretch>
            <a:fillRect/>
          </a:stretch>
        </p:blipFill>
        <p:spPr>
          <a:xfrm>
            <a:off x="-9525" y="5246688"/>
            <a:ext cx="9153525" cy="1625600"/>
          </a:xfrm>
          <a:prstGeom prst="rect">
            <a:avLst/>
          </a:prstGeom>
          <a:noFill/>
          <a:ln w="9525">
            <a:noFill/>
          </a:ln>
        </p:spPr>
      </p:pic>
      <p:sp>
        <p:nvSpPr>
          <p:cNvPr id="10" name="矩形 9"/>
          <p:cNvSpPr/>
          <p:nvPr>
            <p:custDataLst>
              <p:tags r:id="rId4"/>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sp>
        <p:nvSpPr>
          <p:cNvPr id="2" name="标题 1"/>
          <p:cNvSpPr>
            <a:spLocks noGrp="1"/>
          </p:cNvSpPr>
          <p:nvPr>
            <p:ph type="title"/>
          </p:nvPr>
        </p:nvSpPr>
        <p:spPr>
          <a:xfrm>
            <a:off x="434700" y="237600"/>
            <a:ext cx="8278200" cy="441964"/>
          </a:xfrm>
        </p:spPr>
        <p:txBody>
          <a:bodyPr/>
          <a:lstStyle>
            <a:lvl1pPr>
              <a:defRPr u="none" strike="noStrike" kern="1200" cap="none" spc="0" normalizeH="0" baseline="0">
                <a:solidFill>
                  <a:schemeClr val="tx1">
                    <a:lumMod val="75000"/>
                    <a:lumOff val="25000"/>
                  </a:schemeClr>
                </a:solidFill>
                <a:uFillTx/>
                <a:latin typeface="微软雅黑" panose="020B0503020204020204" charset="-122"/>
                <a:ea typeface="微软雅黑" panose="020B050302020402020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663200"/>
            <a:ext cx="4006800" cy="2894400"/>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vl2pPr>
              <a:defRPr u="none" strike="noStrike" kern="1200" cap="none" spc="0" normalizeH="0" baseline="0">
                <a:solidFill>
                  <a:schemeClr val="tx1"/>
                </a:solidFill>
                <a:uFillTx/>
                <a:latin typeface="微软雅黑" panose="020B0503020204020204" charset="-122"/>
                <a:ea typeface="微软雅黑" panose="020B0503020204020204" charset="-122"/>
              </a:defRPr>
            </a:lvl2pPr>
            <a:lvl3pPr>
              <a:defRPr u="none" strike="noStrike" kern="1200" cap="none" spc="0" normalizeH="0" baseline="0">
                <a:solidFill>
                  <a:schemeClr val="tx1"/>
                </a:solidFill>
                <a:uFillTx/>
                <a:latin typeface="微软雅黑" panose="020B0503020204020204" charset="-122"/>
                <a:ea typeface="微软雅黑" panose="020B0503020204020204" charset="-122"/>
              </a:defRPr>
            </a:lvl3pPr>
            <a:lvl4pPr>
              <a:defRPr u="none" strike="noStrike" kern="1200" cap="none" spc="0" normalizeH="0" baseline="0">
                <a:solidFill>
                  <a:schemeClr val="tx1"/>
                </a:solidFill>
                <a:uFillTx/>
                <a:latin typeface="微软雅黑" panose="020B0503020204020204" charset="-122"/>
                <a:ea typeface="微软雅黑" panose="020B0503020204020204" charset="-122"/>
              </a:defRPr>
            </a:lvl4pPr>
            <a:lvl5pPr>
              <a:defRPr u="none" strike="noStrike" kern="1200" cap="none" spc="0" normalizeH="0" baseline="0">
                <a:solidFill>
                  <a:schemeClr val="tx1"/>
                </a:solidFill>
                <a:uFillTx/>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663200"/>
            <a:ext cx="4025700" cy="2894400"/>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vl2pPr>
              <a:defRPr u="none" strike="noStrike" kern="1200" cap="none" spc="0" normalizeH="0" baseline="0">
                <a:solidFill>
                  <a:schemeClr val="tx1"/>
                </a:solidFill>
                <a:uFillTx/>
                <a:latin typeface="微软雅黑" panose="020B0503020204020204" charset="-122"/>
                <a:ea typeface="微软雅黑" panose="020B0503020204020204" charset="-122"/>
              </a:defRPr>
            </a:lvl2pPr>
            <a:lvl3pPr>
              <a:defRPr u="none" strike="noStrike" kern="1200" cap="none" spc="0" normalizeH="0" baseline="0">
                <a:solidFill>
                  <a:schemeClr val="tx1"/>
                </a:solidFill>
                <a:uFillTx/>
                <a:latin typeface="微软雅黑" panose="020B0503020204020204" charset="-122"/>
                <a:ea typeface="微软雅黑" panose="020B0503020204020204" charset="-122"/>
              </a:defRPr>
            </a:lvl3pPr>
            <a:lvl4pPr>
              <a:defRPr u="none" strike="noStrike" kern="1200" cap="none" spc="0" normalizeH="0" baseline="0">
                <a:solidFill>
                  <a:schemeClr val="tx1"/>
                </a:solidFill>
                <a:uFillTx/>
                <a:latin typeface="微软雅黑" panose="020B0503020204020204" charset="-122"/>
                <a:ea typeface="微软雅黑" panose="020B0503020204020204" charset="-122"/>
              </a:defRPr>
            </a:lvl4pPr>
            <a:lvl5pPr>
              <a:defRPr u="none" strike="noStrike" kern="1200" cap="none" spc="0" normalizeH="0" baseline="0">
                <a:solidFill>
                  <a:schemeClr val="tx1"/>
                </a:solidFill>
                <a:uFillTx/>
                <a:latin typeface="微软雅黑" panose="020B0503020204020204" charset="-122"/>
                <a:ea typeface="微软雅黑" panose="020B050302020402020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4816800"/>
            <a:ext cx="4006800" cy="781200"/>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4813200"/>
            <a:ext cx="4025700" cy="781200"/>
          </a:xfrm>
        </p:spPr>
        <p:txBody>
          <a:bodyPr/>
          <a:lstStyle>
            <a:lvl1pPr>
              <a:defRPr u="none" strike="noStrike" kern="1200" cap="none" spc="0" normalizeH="0" baseline="0">
                <a:solidFill>
                  <a:schemeClr val="tx1"/>
                </a:solidFill>
                <a:uFillTx/>
                <a:latin typeface="微软雅黑" panose="020B0503020204020204" charset="-122"/>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8850"/>
            <a:ext cx="9144000" cy="49403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a:sym typeface="+mn-ea"/>
            </a:endParaRPr>
          </a:p>
        </p:txBody>
      </p:sp>
      <p:pic>
        <p:nvPicPr>
          <p:cNvPr id="47108" name="图片 7"/>
          <p:cNvPicPr>
            <a:picLocks noChangeAspect="1"/>
          </p:cNvPicPr>
          <p:nvPr>
            <p:custDataLst>
              <p:tags r:id="rId3"/>
            </p:custDataLst>
          </p:nvPr>
        </p:nvPicPr>
        <p:blipFill>
          <a:blip r:embed="rId4"/>
          <a:stretch>
            <a:fillRect/>
          </a:stretch>
        </p:blipFill>
        <p:spPr>
          <a:xfrm rot="-5400000" flipH="1">
            <a:off x="7410450" y="2911475"/>
            <a:ext cx="2686050" cy="1035050"/>
          </a:xfrm>
          <a:prstGeom prst="rect">
            <a:avLst/>
          </a:prstGeom>
          <a:noFill/>
          <a:ln w="9525">
            <a:noFill/>
          </a:ln>
        </p:spPr>
      </p:pic>
      <p:pic>
        <p:nvPicPr>
          <p:cNvPr id="47109" name="图片 8"/>
          <p:cNvPicPr>
            <a:picLocks noChangeAspect="1"/>
          </p:cNvPicPr>
          <p:nvPr>
            <p:custDataLst>
              <p:tags r:id="rId5"/>
            </p:custDataLst>
          </p:nvPr>
        </p:nvPicPr>
        <p:blipFill>
          <a:blip r:embed="rId4"/>
          <a:stretch>
            <a:fillRect/>
          </a:stretch>
        </p:blipFill>
        <p:spPr>
          <a:xfrm rot="5400000">
            <a:off x="-955675" y="2911475"/>
            <a:ext cx="2686050" cy="1035050"/>
          </a:xfrm>
          <a:prstGeom prst="rect">
            <a:avLst/>
          </a:prstGeom>
          <a:noFill/>
          <a:ln w="9525">
            <a:noFill/>
          </a:ln>
        </p:spPr>
      </p:pic>
      <p:sp>
        <p:nvSpPr>
          <p:cNvPr id="2" name="标题 1"/>
          <p:cNvSpPr>
            <a:spLocks noGrp="1"/>
          </p:cNvSpPr>
          <p:nvPr>
            <p:ph type="title" hasCustomPrompt="1"/>
          </p:nvPr>
        </p:nvSpPr>
        <p:spPr>
          <a:xfrm>
            <a:off x="1142100" y="1339200"/>
            <a:ext cx="6858000" cy="2386800"/>
          </a:xfrm>
        </p:spPr>
        <p:txBody>
          <a:bodyPr anchor="b"/>
          <a:lstStyle>
            <a:lvl1pPr algn="ctr">
              <a:defRPr sz="4500" u="none" strike="noStrike" kern="1200" cap="none" spc="0" normalizeH="0" baseline="0">
                <a:solidFill>
                  <a:schemeClr val="tx1">
                    <a:lumMod val="75000"/>
                    <a:lumOff val="25000"/>
                  </a:schemeClr>
                </a:solidFill>
                <a:uFillTx/>
                <a:latin typeface="微软雅黑" panose="020B0503020204020204" charset="-122"/>
                <a:ea typeface="微软雅黑" panose="020B050302020402020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3862800"/>
            <a:ext cx="6858000" cy="1656000"/>
          </a:xfrm>
        </p:spPr>
        <p:txBody>
          <a:bodyPr/>
          <a:lstStyle>
            <a:lvl1pPr algn="ctr">
              <a:defRPr u="none" strike="noStrike" kern="1200" cap="none" spc="0" normalizeH="0" baseline="0">
                <a:solidFill>
                  <a:schemeClr val="tx1">
                    <a:lumMod val="75000"/>
                    <a:lumOff val="25000"/>
                  </a:schemeClr>
                </a:solidFill>
                <a:uFillTx/>
                <a:latin typeface="微软雅黑" panose="020B0503020204020204" charset="-122"/>
                <a:ea typeface="微软雅黑" panose="020B050302020402020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6"/>
            </p:custDataLst>
          </p:nvPr>
        </p:nvSpPr>
        <p:spPr>
          <a:xfrm>
            <a:off x="660400" y="6350000"/>
            <a:ext cx="2024063"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7"/>
            </p:custDataLst>
          </p:nvPr>
        </p:nvSpPr>
        <p:spPr>
          <a:xfrm>
            <a:off x="3087688" y="6350000"/>
            <a:ext cx="2968625" cy="315913"/>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8"/>
            </p:custDataLst>
          </p:nvPr>
        </p:nvSpPr>
        <p:spPr>
          <a:xfrm>
            <a:off x="6457950" y="6350000"/>
            <a:ext cx="2025650"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eaLnBrk="1" fontAlgn="base" hangingPunct="1"/>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eaLnBrk="1" fontAlgn="base" hangingPunct="1"/>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transition>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5539"/>
          <p:cNvSpPr>
            <a:spLocks noGrp="1"/>
          </p:cNvSpPr>
          <p:nvPr>
            <p:ph type="dt" sz="half" idx="1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5539"/>
          <p:cNvSpPr>
            <a:spLocks noGrp="1"/>
          </p:cNvSpPr>
          <p:nvPr>
            <p:ph type="dt" sz="half" idx="1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1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1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7" name="日期占位符 65539"/>
          <p:cNvSpPr>
            <a:spLocks noGrp="1"/>
          </p:cNvSpPr>
          <p:nvPr>
            <p:ph type="dt" sz="half" idx="1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7" name="日期占位符 65539"/>
          <p:cNvSpPr>
            <a:spLocks noGrp="1"/>
          </p:cNvSpPr>
          <p:nvPr>
            <p:ph type="dt" sz="half" idx="1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5539"/>
          <p:cNvSpPr>
            <a:spLocks noGrp="1"/>
          </p:cNvSpPr>
          <p:nvPr>
            <p:ph type="dt" sz="half" idx="2"/>
          </p:nvPr>
        </p:nvSpPr>
        <p:spPr>
          <a:xfrm>
            <a:off x="457200" y="6245225"/>
            <a:ext cx="2133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8"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eaLnBrk="0" hangingPunct="0">
              <a:buFontTx/>
              <a:buNone/>
              <a:defRPr>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9"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
            <a:pPr algn="r"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5.png"/><Relationship Id="rId12" Type="http://schemas.openxmlformats.org/officeDocument/2006/relationships/image" Target="../media/image4.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4" Type="http://schemas.openxmlformats.org/officeDocument/2006/relationships/theme" Target="../theme/theme4.xml"/><Relationship Id="rId13" Type="http://schemas.openxmlformats.org/officeDocument/2006/relationships/image" Target="../media/image5.png"/><Relationship Id="rId12" Type="http://schemas.openxmlformats.org/officeDocument/2006/relationships/image" Target="../media/image4.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5" Type="http://schemas.openxmlformats.org/officeDocument/2006/relationships/theme" Target="../theme/theme5.xml"/><Relationship Id="rId24" Type="http://schemas.openxmlformats.org/officeDocument/2006/relationships/tags" Target="../tags/tag94.xml"/><Relationship Id="rId23" Type="http://schemas.openxmlformats.org/officeDocument/2006/relationships/tags" Target="../tags/tag93.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slideLayout" Target="../slideLayouts/slideLayout46.xml"/><Relationship Id="rId19" Type="http://schemas.openxmlformats.org/officeDocument/2006/relationships/tags" Target="../tags/tag89.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2" Type="http://schemas.openxmlformats.org/officeDocument/2006/relationships/theme" Target="../theme/theme6.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2" Type="http://schemas.openxmlformats.org/officeDocument/2006/relationships/theme" Target="../theme/theme7.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2050" name="图片 7"/>
          <p:cNvPicPr>
            <a:picLocks noChangeAspect="1"/>
          </p:cNvPicPr>
          <p:nvPr/>
        </p:nvPicPr>
        <p:blipFill>
          <a:blip r:embed="rId12"/>
          <a:stretch>
            <a:fillRect/>
          </a:stretch>
        </p:blipFill>
        <p:spPr>
          <a:xfrm>
            <a:off x="0" y="-12700"/>
            <a:ext cx="9144000" cy="6896100"/>
          </a:xfrm>
          <a:prstGeom prst="rect">
            <a:avLst/>
          </a:prstGeom>
          <a:noFill/>
          <a:ln w="9525">
            <a:noFill/>
          </a:ln>
        </p:spPr>
      </p:pic>
      <p:sp>
        <p:nvSpPr>
          <p:cNvPr id="2051" name="KSO_FD"/>
          <p:cNvSpPr>
            <a:spLocks noGrp="1"/>
          </p:cNvSpPr>
          <p:nvPr>
            <p:ph type="dt" sz="half" idx="2"/>
          </p:nvPr>
        </p:nvSpPr>
        <p:spPr>
          <a:xfrm>
            <a:off x="628650" y="6356350"/>
            <a:ext cx="2057400" cy="365125"/>
          </a:xfrm>
          <a:prstGeom prst="rect">
            <a:avLst/>
          </a:prstGeom>
          <a:noFill/>
          <a:ln w="9525">
            <a:noFill/>
            <a:miter/>
          </a:ln>
        </p:spPr>
        <p:txBody>
          <a:bodyPr anchor="ctr"/>
          <a:lstStyle>
            <a:lvl1pPr>
              <a:buFont typeface="Arial" panose="020B0604020202020204" pitchFamily="34" charset="0"/>
              <a:buNone/>
              <a:defRPr sz="1000" noProof="1">
                <a:solidFill>
                  <a:srgbClr val="969697"/>
                </a:solidFill>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2052"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algn="ctr">
              <a:buFont typeface="Arial" panose="020B0604020202020204" pitchFamily="34" charset="0"/>
              <a:buNone/>
              <a:defRPr sz="1000" noProof="1">
                <a:solidFill>
                  <a:srgbClr val="969697"/>
                </a:solidFill>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2053"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lstStyle>
            <a:lvl1pPr algn="r">
              <a:defRPr sz="1000">
                <a:solidFill>
                  <a:srgbClr val="969697"/>
                </a:solidFill>
              </a:defRPr>
            </a:lvl1pPr>
          </a:lstStyle>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2054" name="KSO_BC1"/>
          <p:cNvSpPr>
            <a:spLocks noGrp="1"/>
          </p:cNvSpPr>
          <p:nvPr>
            <p:ph type="body"/>
          </p:nvPr>
        </p:nvSpPr>
        <p:spPr>
          <a:xfrm>
            <a:off x="330200" y="1133475"/>
            <a:ext cx="8483600" cy="5218113"/>
          </a:xfrm>
          <a:prstGeom prst="rect">
            <a:avLst/>
          </a:prstGeom>
          <a:noFill/>
          <a:ln w="9525">
            <a:noFill/>
          </a:ln>
        </p:spPr>
        <p:txBody>
          <a:bodyPr anchor="t"/>
          <a:p>
            <a:pPr lvl="0"/>
            <a:r>
              <a:rPr lang="zh-CN" altLang="en-US" dirty="0"/>
              <a:t>单击此处编辑母版文本样式</a:t>
            </a:r>
            <a:endParaRPr lang="zh-CN" altLang="en-US" dirty="0"/>
          </a:p>
          <a:p>
            <a:pPr lvl="1"/>
            <a:r>
              <a:rPr lang="zh-CN" altLang="en-US" dirty="0"/>
              <a:t>第二级</a:t>
            </a:r>
            <a:endParaRPr lang="zh-CN" altLang="en-US" dirty="0"/>
          </a:p>
        </p:txBody>
      </p:sp>
      <p:sp>
        <p:nvSpPr>
          <p:cNvPr id="2055" name="KSO_BT1"/>
          <p:cNvSpPr>
            <a:spLocks noGrp="1"/>
          </p:cNvSpPr>
          <p:nvPr>
            <p:ph type="title"/>
          </p:nvPr>
        </p:nvSpPr>
        <p:spPr>
          <a:xfrm>
            <a:off x="330200" y="214313"/>
            <a:ext cx="8483600" cy="795337"/>
          </a:xfrm>
          <a:prstGeom prst="rect">
            <a:avLst/>
          </a:prstGeom>
          <a:noFill/>
          <a:ln w="9525">
            <a:noFill/>
          </a:ln>
        </p:spPr>
        <p:txBody>
          <a:bodyPr anchor="ctr"/>
          <a:p>
            <a:pPr lvl="0"/>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514350" rtl="0" eaLnBrk="0" fontAlgn="base" hangingPunct="0">
        <a:lnSpc>
          <a:spcPct val="90000"/>
        </a:lnSpc>
        <a:spcBef>
          <a:spcPct val="0"/>
        </a:spcBef>
        <a:spcAft>
          <a:spcPct val="0"/>
        </a:spcAft>
        <a:defRPr sz="3200" b="1" kern="1200">
          <a:solidFill>
            <a:schemeClr val="accent1"/>
          </a:solidFill>
          <a:latin typeface="+mj-lt"/>
          <a:ea typeface="+mj-ea"/>
          <a:cs typeface="+mj-cs"/>
        </a:defRPr>
      </a:lvl1pPr>
      <a:lvl2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2pPr>
      <a:lvl3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3pPr>
      <a:lvl4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4pPr>
      <a:lvl5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5pPr>
      <a:lvl6pPr marL="4572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6pPr>
      <a:lvl7pPr marL="9144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7pPr>
      <a:lvl8pPr marL="13716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8pPr>
      <a:lvl9pPr marL="18288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9pPr>
    </p:titleStyle>
    <p:bodyStyle>
      <a:lvl1pPr marL="355600" indent="-355600" algn="just" defTabSz="514350" rtl="0" eaLnBrk="0" fontAlgn="base" hangingPunct="0">
        <a:lnSpc>
          <a:spcPct val="110000"/>
        </a:lnSpc>
        <a:spcBef>
          <a:spcPts val="900"/>
        </a:spcBef>
        <a:spcAft>
          <a:spcPct val="0"/>
        </a:spcAft>
        <a:buClr>
          <a:schemeClr val="accent1"/>
        </a:buClr>
        <a:buSzPct val="90000"/>
        <a:buBlip>
          <a:blip r:embed="rId13"/>
        </a:buBlip>
        <a:defRPr sz="2800" kern="1200">
          <a:solidFill>
            <a:srgbClr val="8B590D"/>
          </a:solidFill>
          <a:latin typeface="+mn-lt"/>
          <a:ea typeface="+mn-ea"/>
          <a:cs typeface="+mn-cs"/>
        </a:defRPr>
      </a:lvl1pPr>
      <a:lvl2pPr marL="355600" lvl="1" indent="-355600" algn="l" defTabSz="514350" rtl="0" eaLnBrk="0" fontAlgn="base" hangingPunct="0">
        <a:lnSpc>
          <a:spcPct val="120000"/>
        </a:lnSpc>
        <a:spcBef>
          <a:spcPct val="0"/>
        </a:spcBef>
        <a:spcAft>
          <a:spcPts val="900"/>
        </a:spcAft>
        <a:buClr>
          <a:srgbClr val="F0B256"/>
        </a:buClr>
        <a:buFont typeface="幼圆" pitchFamily="1" charset="-122"/>
        <a:buChar char=" "/>
        <a:defRPr sz="2800" kern="1200">
          <a:solidFill>
            <a:schemeClr val="tx1"/>
          </a:solidFill>
          <a:latin typeface="+mn-lt"/>
          <a:ea typeface="+mn-ea"/>
          <a:cs typeface="+mn-cs"/>
        </a:defRPr>
      </a:lvl2pPr>
      <a:lvl3pPr marL="643255" lvl="2" indent="-128905"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430" lvl="3" indent="-128905"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605" lvl="4" indent="-128905"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2514600" lvl="5"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6pPr>
      <a:lvl7pPr marL="2971800" lvl="6"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7pPr>
      <a:lvl8pPr marL="3429000" lvl="7"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8pPr>
      <a:lvl9pPr marL="3886200" lvl="8"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标题 65537"/>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3075" name="文本占位符 65538"/>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65540" name="日期占位符 65539"/>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eaLnBrk="1" fontAlgn="base" hangingPunct="1"/>
            <a:endParaRPr lang="zh-CN" altLang="en-US" strike="noStrike" noProof="1" dirty="0">
              <a:latin typeface="Arial" panose="020B0604020202020204" pitchFamily="34" charset="0"/>
            </a:endParaRPr>
          </a:p>
        </p:txBody>
      </p:sp>
      <p:sp>
        <p:nvSpPr>
          <p:cNvPr id="65541"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eaLnBrk="1" fontAlgn="base" hangingPunct="1"/>
            <a:endParaRPr lang="zh-CN" altLang="en-US" strike="noStrike" noProof="1" dirty="0">
              <a:latin typeface="Arial" panose="020B0604020202020204" pitchFamily="34" charset="0"/>
            </a:endParaRPr>
          </a:p>
        </p:txBody>
      </p:sp>
      <p:sp>
        <p:nvSpPr>
          <p:cNvPr id="65542" name="灯片编号占位符 65541"/>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omb/>
  </p:transition>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098" name="图片 7"/>
          <p:cNvPicPr>
            <a:picLocks noChangeAspect="1"/>
          </p:cNvPicPr>
          <p:nvPr/>
        </p:nvPicPr>
        <p:blipFill>
          <a:blip r:embed="rId12"/>
          <a:stretch>
            <a:fillRect/>
          </a:stretch>
        </p:blipFill>
        <p:spPr>
          <a:xfrm>
            <a:off x="0" y="-12700"/>
            <a:ext cx="9144000" cy="6896100"/>
          </a:xfrm>
          <a:prstGeom prst="rect">
            <a:avLst/>
          </a:prstGeom>
          <a:noFill/>
          <a:ln w="9525">
            <a:noFill/>
          </a:ln>
        </p:spPr>
      </p:pic>
      <p:sp>
        <p:nvSpPr>
          <p:cNvPr id="2051" name="KSO_FD"/>
          <p:cNvSpPr>
            <a:spLocks noGrp="1"/>
          </p:cNvSpPr>
          <p:nvPr>
            <p:ph type="dt" sz="half" idx="2"/>
          </p:nvPr>
        </p:nvSpPr>
        <p:spPr>
          <a:xfrm>
            <a:off x="628650" y="6356350"/>
            <a:ext cx="2057400" cy="365125"/>
          </a:xfrm>
          <a:prstGeom prst="rect">
            <a:avLst/>
          </a:prstGeom>
          <a:noFill/>
          <a:ln w="9525">
            <a:noFill/>
            <a:miter/>
          </a:ln>
        </p:spPr>
        <p:txBody>
          <a:bodyPr anchor="ctr"/>
          <a:lstStyle>
            <a:lvl1pPr>
              <a:buFont typeface="Arial" panose="020B0604020202020204" pitchFamily="34" charset="0"/>
              <a:buNone/>
              <a:defRPr sz="1000" noProof="1">
                <a:solidFill>
                  <a:srgbClr val="969697"/>
                </a:solidFill>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2052" name="KSO_FT"/>
          <p:cNvSpPr>
            <a:spLocks noGrp="1"/>
          </p:cNvSpPr>
          <p:nvPr>
            <p:ph type="ftr" sz="quarter" idx="3"/>
          </p:nvPr>
        </p:nvSpPr>
        <p:spPr>
          <a:xfrm>
            <a:off x="3028950" y="6356350"/>
            <a:ext cx="3086100" cy="365125"/>
          </a:xfrm>
          <a:prstGeom prst="rect">
            <a:avLst/>
          </a:prstGeom>
          <a:noFill/>
          <a:ln w="9525">
            <a:noFill/>
            <a:miter/>
          </a:ln>
        </p:spPr>
        <p:txBody>
          <a:bodyPr anchor="ctr"/>
          <a:lstStyle>
            <a:lvl1pPr algn="ctr">
              <a:buFont typeface="Arial" panose="020B0604020202020204" pitchFamily="34" charset="0"/>
              <a:buNone/>
              <a:defRPr sz="1000" noProof="1">
                <a:solidFill>
                  <a:srgbClr val="969697"/>
                </a:solidFill>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0" b="0" i="0" u="none" strike="noStrike" kern="1200" cap="none" spc="0" normalizeH="0" baseline="0" noProof="1">
              <a:ln>
                <a:noFill/>
              </a:ln>
              <a:solidFill>
                <a:srgbClr val="969697"/>
              </a:solidFill>
              <a:effectLst/>
              <a:uLnTx/>
              <a:uFillTx/>
              <a:latin typeface="Arial" panose="020B0604020202020204" pitchFamily="34" charset="0"/>
              <a:ea typeface="+mn-ea"/>
              <a:cs typeface="+mn-cs"/>
            </a:endParaRPr>
          </a:p>
        </p:txBody>
      </p:sp>
      <p:sp>
        <p:nvSpPr>
          <p:cNvPr id="2053" name="KSO_FN"/>
          <p:cNvSpPr>
            <a:spLocks noGrp="1"/>
          </p:cNvSpPr>
          <p:nvPr>
            <p:ph type="sldNum" sz="quarter" idx="4"/>
          </p:nvPr>
        </p:nvSpPr>
        <p:spPr>
          <a:xfrm>
            <a:off x="6457950" y="6356350"/>
            <a:ext cx="2057400" cy="365125"/>
          </a:xfrm>
          <a:prstGeom prst="rect">
            <a:avLst/>
          </a:prstGeom>
          <a:noFill/>
          <a:ln w="9525">
            <a:noFill/>
            <a:miter/>
          </a:ln>
        </p:spPr>
        <p:txBody>
          <a:bodyPr vert="horz" wrap="square" lIns="91440" tIns="45720" rIns="91440" bIns="45720" numCol="1" anchor="ctr" anchorCtr="0" compatLnSpc="1"/>
          <a:lstStyle>
            <a:lvl1pPr algn="r">
              <a:defRPr sz="1000">
                <a:solidFill>
                  <a:srgbClr val="969697"/>
                </a:solidFill>
              </a:defRPr>
            </a:lvl1pPr>
          </a:lstStyle>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4102" name="KSO_BC1"/>
          <p:cNvSpPr>
            <a:spLocks noGrp="1"/>
          </p:cNvSpPr>
          <p:nvPr>
            <p:ph type="body"/>
          </p:nvPr>
        </p:nvSpPr>
        <p:spPr>
          <a:xfrm>
            <a:off x="330200" y="1133475"/>
            <a:ext cx="8483600" cy="5218113"/>
          </a:xfrm>
          <a:prstGeom prst="rect">
            <a:avLst/>
          </a:prstGeom>
          <a:noFill/>
          <a:ln w="9525">
            <a:noFill/>
          </a:ln>
        </p:spPr>
        <p:txBody>
          <a:bodyPr anchor="t"/>
          <a:p>
            <a:pPr lvl="0"/>
            <a:r>
              <a:rPr lang="zh-CN" altLang="en-US" dirty="0"/>
              <a:t>单击此处编辑母版文本样式</a:t>
            </a:r>
            <a:endParaRPr lang="zh-CN" altLang="en-US" dirty="0"/>
          </a:p>
          <a:p>
            <a:pPr lvl="1"/>
            <a:r>
              <a:rPr lang="zh-CN" altLang="en-US" dirty="0"/>
              <a:t>第二级</a:t>
            </a:r>
            <a:endParaRPr lang="zh-CN" altLang="en-US" dirty="0"/>
          </a:p>
        </p:txBody>
      </p:sp>
      <p:sp>
        <p:nvSpPr>
          <p:cNvPr id="4103" name="KSO_BT1"/>
          <p:cNvSpPr>
            <a:spLocks noGrp="1"/>
          </p:cNvSpPr>
          <p:nvPr>
            <p:ph type="title"/>
          </p:nvPr>
        </p:nvSpPr>
        <p:spPr>
          <a:xfrm>
            <a:off x="330200" y="214313"/>
            <a:ext cx="8483600" cy="795337"/>
          </a:xfrm>
          <a:prstGeom prst="rect">
            <a:avLst/>
          </a:prstGeom>
          <a:noFill/>
          <a:ln w="9525">
            <a:noFill/>
          </a:ln>
        </p:spPr>
        <p:txBody>
          <a:bodyPr anchor="ctr"/>
          <a:p>
            <a:pPr lvl="0"/>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514350" rtl="0" eaLnBrk="0" fontAlgn="base" hangingPunct="0">
        <a:lnSpc>
          <a:spcPct val="90000"/>
        </a:lnSpc>
        <a:spcBef>
          <a:spcPct val="0"/>
        </a:spcBef>
        <a:spcAft>
          <a:spcPct val="0"/>
        </a:spcAft>
        <a:defRPr sz="3200" b="1" kern="1200">
          <a:solidFill>
            <a:schemeClr val="accent1"/>
          </a:solidFill>
          <a:latin typeface="+mj-lt"/>
          <a:ea typeface="+mj-ea"/>
          <a:cs typeface="+mj-cs"/>
        </a:defRPr>
      </a:lvl1pPr>
      <a:lvl2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2pPr>
      <a:lvl3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3pPr>
      <a:lvl4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4pPr>
      <a:lvl5pPr algn="l" defTabSz="514350" rtl="0" eaLnBrk="0" fontAlgn="base" hangingPunct="0">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5pPr>
      <a:lvl6pPr marL="4572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6pPr>
      <a:lvl7pPr marL="9144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7pPr>
      <a:lvl8pPr marL="13716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8pPr>
      <a:lvl9pPr marL="1828800" algn="l" defTabSz="514350" rtl="0" fontAlgn="base">
        <a:lnSpc>
          <a:spcPct val="90000"/>
        </a:lnSpc>
        <a:spcBef>
          <a:spcPct val="0"/>
        </a:spcBef>
        <a:spcAft>
          <a:spcPct val="0"/>
        </a:spcAft>
        <a:defRPr sz="3200" b="1">
          <a:solidFill>
            <a:schemeClr val="accent1"/>
          </a:solidFill>
          <a:latin typeface="Arial" panose="020B0604020202020204" pitchFamily="34" charset="0"/>
          <a:ea typeface="宋体" panose="02010600030101010101" pitchFamily="2" charset="-122"/>
        </a:defRPr>
      </a:lvl9pPr>
    </p:titleStyle>
    <p:bodyStyle>
      <a:lvl1pPr marL="355600" indent="-355600" algn="just" defTabSz="514350" rtl="0" eaLnBrk="0" fontAlgn="base" hangingPunct="0">
        <a:lnSpc>
          <a:spcPct val="110000"/>
        </a:lnSpc>
        <a:spcBef>
          <a:spcPts val="900"/>
        </a:spcBef>
        <a:spcAft>
          <a:spcPct val="0"/>
        </a:spcAft>
        <a:buClr>
          <a:schemeClr val="accent1"/>
        </a:buClr>
        <a:buSzPct val="90000"/>
        <a:buBlip>
          <a:blip r:embed="rId13"/>
        </a:buBlip>
        <a:defRPr sz="2800" kern="1200">
          <a:solidFill>
            <a:srgbClr val="8B590D"/>
          </a:solidFill>
          <a:latin typeface="+mn-lt"/>
          <a:ea typeface="+mn-ea"/>
          <a:cs typeface="+mn-cs"/>
        </a:defRPr>
      </a:lvl1pPr>
      <a:lvl2pPr marL="355600" lvl="1" indent="-355600" algn="l" defTabSz="514350" rtl="0" eaLnBrk="0" fontAlgn="base" hangingPunct="0">
        <a:lnSpc>
          <a:spcPct val="120000"/>
        </a:lnSpc>
        <a:spcBef>
          <a:spcPct val="0"/>
        </a:spcBef>
        <a:spcAft>
          <a:spcPts val="900"/>
        </a:spcAft>
        <a:buClr>
          <a:srgbClr val="F0B256"/>
        </a:buClr>
        <a:buFont typeface="幼圆" pitchFamily="1" charset="-122"/>
        <a:buChar char=" "/>
        <a:defRPr sz="2800" kern="1200">
          <a:solidFill>
            <a:schemeClr val="tx1"/>
          </a:solidFill>
          <a:latin typeface="+mn-lt"/>
          <a:ea typeface="+mn-ea"/>
          <a:cs typeface="+mn-cs"/>
        </a:defRPr>
      </a:lvl2pPr>
      <a:lvl3pPr marL="643255" lvl="2" indent="-128905"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430" lvl="3" indent="-128905"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605" lvl="4" indent="-128905"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2514600" lvl="5"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6pPr>
      <a:lvl7pPr marL="2971800" lvl="6"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7pPr>
      <a:lvl8pPr marL="3429000" lvl="7"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8pPr>
      <a:lvl9pPr marL="3886200" lvl="8" indent="-228600" algn="l" defTabSz="514350" eaLnBrk="1" fontAlgn="base" latinLnBrk="0" hangingPunct="1">
        <a:lnSpc>
          <a:spcPct val="90000"/>
        </a:lnSpc>
        <a:spcBef>
          <a:spcPts val="275"/>
        </a:spcBef>
        <a:spcAft>
          <a:spcPct val="0"/>
        </a:spcAft>
        <a:buFont typeface="Arial" panose="020B0604020202020204" pitchFamily="34" charset="0"/>
        <a:buChar char="•"/>
        <a:defRPr sz="1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标题占位符 1"/>
          <p:cNvSpPr>
            <a:spLocks noGrp="1"/>
          </p:cNvSpPr>
          <p:nvPr>
            <p:ph type="title"/>
            <p:custDataLst>
              <p:tags r:id="rId19"/>
            </p:custDataLst>
          </p:nvPr>
        </p:nvSpPr>
        <p:spPr>
          <a:xfrm>
            <a:off x="501650" y="442913"/>
            <a:ext cx="8140700" cy="442912"/>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5123" name="文本占位符 2"/>
          <p:cNvSpPr>
            <a:spLocks noGrp="1"/>
          </p:cNvSpPr>
          <p:nvPr>
            <p:ph type="body"/>
            <p:custDataLst>
              <p:tags r:id="rId20"/>
            </p:custDataLst>
          </p:nvPr>
        </p:nvSpPr>
        <p:spPr>
          <a:xfrm>
            <a:off x="501650" y="952500"/>
            <a:ext cx="8140700" cy="5389563"/>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6350000"/>
            <a:ext cx="2024063" cy="315913"/>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6350000"/>
            <a:ext cx="2968625" cy="315913"/>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6350000"/>
            <a:ext cx="2025650" cy="315913"/>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标题 65537"/>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6147" name="文本占位符 65538"/>
          <p:cNvSpPr>
            <a:spLocks noGrp="1"/>
          </p:cNvSpPr>
          <p:nvPr>
            <p:ph type="body"/>
          </p:nvPr>
        </p:nvSpPr>
        <p:spPr>
          <a:xfrm>
            <a:off x="457200" y="1600200"/>
            <a:ext cx="8229600" cy="4525963"/>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65540" name="日期占位符 65539"/>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eaLnBrk="1" fontAlgn="base" hangingPunct="1"/>
            <a:endParaRPr lang="zh-CN" altLang="en-US" strike="noStrike" noProof="1" dirty="0">
              <a:latin typeface="Arial" panose="020B0604020202020204" pitchFamily="34" charset="0"/>
            </a:endParaRPr>
          </a:p>
        </p:txBody>
      </p:sp>
      <p:sp>
        <p:nvSpPr>
          <p:cNvPr id="65541"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eaLnBrk="1" fontAlgn="base" hangingPunct="1"/>
            <a:endParaRPr lang="zh-CN" altLang="en-US" strike="noStrike" noProof="1" dirty="0">
              <a:latin typeface="Arial" panose="020B0604020202020204" pitchFamily="34" charset="0"/>
            </a:endParaRPr>
          </a:p>
        </p:txBody>
      </p:sp>
      <p:sp>
        <p:nvSpPr>
          <p:cNvPr id="65542" name="灯片编号占位符 65541"/>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p:comb/>
  </p:transition>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标题 65537"/>
          <p:cNvSpPr>
            <a:spLocks noGrp="1"/>
          </p:cNvSpPr>
          <p:nvPr>
            <p:ph type="title"/>
          </p:nvPr>
        </p:nvSpPr>
        <p:spPr>
          <a:xfrm>
            <a:off x="457200" y="274638"/>
            <a:ext cx="82296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3075" name="文本占位符 65538"/>
          <p:cNvSpPr>
            <a:spLocks noGrp="1"/>
          </p:cNvSpPr>
          <p:nvPr>
            <p:ph type="body"/>
          </p:nvPr>
        </p:nvSpPr>
        <p:spPr>
          <a:xfrm>
            <a:off x="457200" y="1600200"/>
            <a:ext cx="8229600" cy="4525963"/>
          </a:xfrm>
          <a:prstGeom prst="rect">
            <a:avLst/>
          </a:prstGeom>
          <a:noFill/>
          <a:ln w="9525">
            <a:noFill/>
          </a:ln>
        </p:spPr>
        <p:txBody>
          <a:bodyPr anchor="t"/>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65540" name="日期占位符 65539"/>
          <p:cNvSpPr>
            <a:spLocks noGrp="1"/>
          </p:cNvSpPr>
          <p:nvPr>
            <p:ph type="dt" sz="half" idx="2"/>
          </p:nvPr>
        </p:nvSpPr>
        <p:spPr>
          <a:xfrm>
            <a:off x="457200" y="6245225"/>
            <a:ext cx="2133600" cy="476250"/>
          </a:xfrm>
          <a:prstGeom prst="rect">
            <a:avLst/>
          </a:prstGeom>
          <a:noFill/>
          <a:ln w="9525">
            <a:noFill/>
          </a:ln>
        </p:spPr>
        <p:txBody>
          <a:bodyPr/>
          <a:lstStyle>
            <a:lvl1pPr>
              <a:buFont typeface="Arial" panose="020B0604020202020204" pitchFamily="34" charset="0"/>
              <a:buNone/>
              <a:defRPr sz="1400" noProof="1">
                <a:solidFill>
                  <a:srgbClr val="000000"/>
                </a:solidFill>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65541" name="页脚占位符 65540"/>
          <p:cNvSpPr>
            <a:spLocks noGrp="1"/>
          </p:cNvSpPr>
          <p:nvPr>
            <p:ph type="ftr" sz="quarter" idx="3"/>
          </p:nvPr>
        </p:nvSpPr>
        <p:spPr>
          <a:xfrm>
            <a:off x="3124200" y="6245225"/>
            <a:ext cx="2895600" cy="476250"/>
          </a:xfrm>
          <a:prstGeom prst="rect">
            <a:avLst/>
          </a:prstGeom>
          <a:noFill/>
          <a:ln w="9525">
            <a:noFill/>
          </a:ln>
        </p:spPr>
        <p:txBody>
          <a:bodyPr/>
          <a:lstStyle>
            <a:lvl1pPr algn="ctr">
              <a:buFont typeface="Arial" panose="020B0604020202020204" pitchFamily="34" charset="0"/>
              <a:buNone/>
              <a:defRPr sz="1400" noProof="1">
                <a:solidFill>
                  <a:srgbClr val="000000"/>
                </a:solidFill>
                <a:latin typeface="Arial" panose="020B0604020202020204" pitchFamily="34" charset="0"/>
                <a:ea typeface="+mn-ea"/>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mn-ea"/>
              <a:cs typeface="+mn-cs"/>
            </a:endParaRPr>
          </a:p>
        </p:txBody>
      </p:sp>
      <p:sp>
        <p:nvSpPr>
          <p:cNvPr id="65542" name="灯片编号占位符 65541"/>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a:solidFill>
                  <a:srgbClr val="000000"/>
                </a:solidFill>
              </a:defRPr>
            </a:lvl1pPr>
          </a:lstStyle>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comb/>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26.png"/><Relationship Id="rId2" Type="http://schemas.openxmlformats.org/officeDocument/2006/relationships/customXml" Target="../ink/ink1.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9" Type="http://schemas.openxmlformats.org/officeDocument/2006/relationships/slide" Target="slide24.xml"/><Relationship Id="rId8" Type="http://schemas.openxmlformats.org/officeDocument/2006/relationships/image" Target="../media/image33.jpeg"/><Relationship Id="rId7" Type="http://schemas.openxmlformats.org/officeDocument/2006/relationships/slide" Target="slide28.xml"/><Relationship Id="rId6" Type="http://schemas.openxmlformats.org/officeDocument/2006/relationships/image" Target="../media/image32.jpeg"/><Relationship Id="rId5" Type="http://schemas.openxmlformats.org/officeDocument/2006/relationships/slide" Target="slide23.xml"/><Relationship Id="rId4" Type="http://schemas.openxmlformats.org/officeDocument/2006/relationships/image" Target="../media/image31.jpeg"/><Relationship Id="rId3" Type="http://schemas.openxmlformats.org/officeDocument/2006/relationships/slide" Target="slide22.xml"/><Relationship Id="rId2" Type="http://schemas.openxmlformats.org/officeDocument/2006/relationships/image" Target="../media/image30.jpeg"/><Relationship Id="rId13" Type="http://schemas.openxmlformats.org/officeDocument/2006/relationships/slideLayout" Target="../slideLayouts/slideLayout79.xml"/><Relationship Id="rId12" Type="http://schemas.openxmlformats.org/officeDocument/2006/relationships/image" Target="../media/image35.jpeg"/><Relationship Id="rId11" Type="http://schemas.openxmlformats.org/officeDocument/2006/relationships/slide" Target="slide25.xml"/><Relationship Id="rId10" Type="http://schemas.openxmlformats.org/officeDocument/2006/relationships/image" Target="../media/image34.jpeg"/><Relationship Id="rId1" Type="http://schemas.openxmlformats.org/officeDocument/2006/relationships/slide" Target="slide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slide" Target="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7.png"/><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4" Type="http://schemas.openxmlformats.org/officeDocument/2006/relationships/slideLayout" Target="../slideLayouts/slideLayout50.xml"/><Relationship Id="rId23" Type="http://schemas.openxmlformats.org/officeDocument/2006/relationships/tags" Target="../tags/tag117.xml"/><Relationship Id="rId22" Type="http://schemas.openxmlformats.org/officeDocument/2006/relationships/tags" Target="../tags/tag116.xml"/><Relationship Id="rId21" Type="http://schemas.openxmlformats.org/officeDocument/2006/relationships/tags" Target="../tags/tag115.xml"/><Relationship Id="rId20" Type="http://schemas.openxmlformats.org/officeDocument/2006/relationships/tags" Target="../tags/tag114.xml"/><Relationship Id="rId2" Type="http://schemas.openxmlformats.org/officeDocument/2006/relationships/tags" Target="../tags/tag96.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9.jpeg"/><Relationship Id="rId1"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3.png"/><Relationship Id="rId2" Type="http://schemas.microsoft.com/office/2007/relationships/media" Target="file:///H:\&#21516;&#35838;&#24322;&#26500;&#20844;&#24320;&#35838;\&#23270;&#23077;&#22868;&#26376;%20%20%20&#35270;&#39057;&#32534;&#36753;&#65306;&#21016;&#28023;&#26681;%20&#21346;&#20848;&#21195;_&#39640;&#28165;%20(2).mp4" TargetMode="External"/><Relationship Id="rId1" Type="http://schemas.openxmlformats.org/officeDocument/2006/relationships/video" Target="file:///H:\&#21516;&#35838;&#24322;&#26500;&#20844;&#24320;&#35838;\&#23270;&#23077;&#22868;&#26376;%20%20%20&#35270;&#39057;&#32534;&#36753;&#65306;&#21016;&#28023;&#26681;%20&#21346;&#20848;&#21195;_&#39640;&#28165;%20(2).mp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49154" name="标题 4"/>
          <p:cNvSpPr>
            <a:spLocks noGrp="1"/>
          </p:cNvSpPr>
          <p:nvPr/>
        </p:nvSpPr>
        <p:spPr>
          <a:xfrm>
            <a:off x="-306387" y="842963"/>
            <a:ext cx="9764712" cy="1439862"/>
          </a:xfrm>
          <a:prstGeom prst="rect">
            <a:avLst/>
          </a:prstGeom>
          <a:noFill/>
          <a:ln w="9525">
            <a:noFill/>
          </a:ln>
        </p:spPr>
        <p:txBody>
          <a:bodyPr lIns="90170" tIns="46990" rIns="90170" bIns="46990" anchor="ctr"/>
          <a:p>
            <a:pPr algn="ctr"/>
            <a:r>
              <a:rPr lang="zh-CN" altLang="en-US" sz="6000" b="1">
                <a:solidFill>
                  <a:srgbClr val="926F04"/>
                </a:solidFill>
                <a:latin typeface="微软雅黑" panose="020B0503020204020204" charset="-122"/>
                <a:ea typeface="微软雅黑" panose="020B0503020204020204" charset="-122"/>
              </a:rPr>
              <a:t>英语多模态词汇教学探究</a:t>
            </a:r>
            <a:endParaRPr lang="zh-CN" altLang="en-US" sz="6000" b="1">
              <a:solidFill>
                <a:srgbClr val="926F04"/>
              </a:solidFill>
              <a:latin typeface="微软雅黑" panose="020B0503020204020204" charset="-122"/>
              <a:ea typeface="微软雅黑" panose="020B0503020204020204" charset="-122"/>
            </a:endParaRPr>
          </a:p>
        </p:txBody>
      </p:sp>
      <p:sp>
        <p:nvSpPr>
          <p:cNvPr id="49155" name="副标题 5"/>
          <p:cNvSpPr>
            <a:spLocks noGrp="1"/>
          </p:cNvSpPr>
          <p:nvPr/>
        </p:nvSpPr>
        <p:spPr>
          <a:xfrm>
            <a:off x="314325" y="2187575"/>
            <a:ext cx="9144000" cy="1504950"/>
          </a:xfrm>
          <a:prstGeom prst="rect">
            <a:avLst/>
          </a:prstGeom>
          <a:noFill/>
          <a:ln w="9525">
            <a:noFill/>
          </a:ln>
        </p:spPr>
        <p:txBody>
          <a:bodyPr lIns="90170" tIns="46990" rIns="90170" bIns="46990" anchor="ctr"/>
          <a:p>
            <a:pPr algn="ctr">
              <a:spcAft>
                <a:spcPts val="1000"/>
              </a:spcAft>
            </a:pPr>
            <a:r>
              <a:rPr lang="en-US" altLang="zh-CN" sz="3200" b="1">
                <a:solidFill>
                  <a:srgbClr val="926F04"/>
                </a:solidFill>
                <a:latin typeface="微软雅黑" panose="020B0503020204020204" charset="-122"/>
                <a:ea typeface="微软雅黑" panose="020B0503020204020204" charset="-122"/>
              </a:rPr>
              <a:t>—</a:t>
            </a:r>
            <a:r>
              <a:rPr lang="zh-CN" altLang="en-US" sz="3200" b="1">
                <a:solidFill>
                  <a:srgbClr val="926F04"/>
                </a:solidFill>
                <a:latin typeface="微软雅黑" panose="020B0503020204020204" charset="-122"/>
                <a:ea typeface="微软雅黑" panose="020B0503020204020204" charset="-122"/>
              </a:rPr>
              <a:t>故事情景教学和音视频模仿教学</a:t>
            </a:r>
            <a:endParaRPr lang="zh-CN" altLang="en-US" sz="3200" b="1" dirty="0">
              <a:solidFill>
                <a:srgbClr val="926F04"/>
              </a:solidFill>
              <a:latin typeface="微软雅黑" panose="020B0503020204020204" charset="-122"/>
              <a:ea typeface="微软雅黑" panose="020B0503020204020204" charset="-122"/>
            </a:endParaRPr>
          </a:p>
        </p:txBody>
      </p:sp>
      <p:sp>
        <p:nvSpPr>
          <p:cNvPr id="4" name="文本框 3"/>
          <p:cNvSpPr txBox="1"/>
          <p:nvPr/>
        </p:nvSpPr>
        <p:spPr>
          <a:xfrm>
            <a:off x="5483225" y="4137025"/>
            <a:ext cx="3265488" cy="522288"/>
          </a:xfrm>
          <a:prstGeom prst="rect">
            <a:avLst/>
          </a:prstGeom>
          <a:noFill/>
        </p:spPr>
        <p:txBody>
          <a:bodyPr wrap="square" rtlCol="0">
            <a:spAutoFit/>
          </a:bodyPr>
          <a:p>
            <a:r>
              <a:rPr lang="zh-CN" altLang="en-US" sz="2800" b="1" spc="-200" noProof="1">
                <a:solidFill>
                  <a:schemeClr val="accent1">
                    <a:lumMod val="50000"/>
                  </a:schemeClr>
                </a:solidFill>
                <a:latin typeface="微软雅黑" panose="020B0503020204020204" charset="-122"/>
                <a:ea typeface="微软雅黑" panose="020B0503020204020204" charset="-122"/>
                <a:cs typeface="+mj-cs"/>
              </a:rPr>
              <a:t>主讲：欧国丽</a:t>
            </a:r>
            <a:endParaRPr lang="zh-CN" altLang="en-US" sz="2800" b="1" spc="-200" noProof="1">
              <a:solidFill>
                <a:schemeClr val="accent1">
                  <a:lumMod val="50000"/>
                </a:schemeClr>
              </a:solidFill>
              <a:latin typeface="微软雅黑" panose="020B0503020204020204" charset="-122"/>
              <a:ea typeface="微软雅黑" panose="020B0503020204020204" charset="-122"/>
              <a:cs typeface="+mj-cs"/>
            </a:endParaRPr>
          </a:p>
        </p:txBody>
      </p:sp>
    </p:spTree>
  </p:cSld>
  <p:clrMapOvr>
    <a:masterClrMapping/>
  </p:clrMapOvr>
  <p:transition>
    <p:pull dir="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 name="图片 2"/>
          <p:cNvPicPr>
            <a:picLocks noChangeAspect="1"/>
          </p:cNvPicPr>
          <p:nvPr/>
        </p:nvPicPr>
        <p:blipFill>
          <a:blip r:embed="rId1"/>
          <a:stretch>
            <a:fillRect/>
          </a:stretch>
        </p:blipFill>
        <p:spPr>
          <a:xfrm>
            <a:off x="1676400" y="457200"/>
            <a:ext cx="2771775" cy="3681413"/>
          </a:xfrm>
          <a:prstGeom prst="rect">
            <a:avLst/>
          </a:prstGeom>
          <a:noFill/>
          <a:ln w="9525">
            <a:noFill/>
          </a:ln>
        </p:spPr>
      </p:pic>
      <p:sp>
        <p:nvSpPr>
          <p:cNvPr id="13" name="文本框 5123"/>
          <p:cNvSpPr txBox="1">
            <a:spLocks noChangeArrowheads="1"/>
          </p:cNvSpPr>
          <p:nvPr/>
        </p:nvSpPr>
        <p:spPr bwMode="auto">
          <a:xfrm>
            <a:off x="990600" y="4191000"/>
            <a:ext cx="7010400" cy="646113"/>
          </a:xfrm>
          <a:prstGeom prst="rect">
            <a:avLst/>
          </a:prstGeom>
          <a:noFill/>
          <a:ln w="9525">
            <a:noFill/>
            <a:miter lim="800000"/>
          </a:ln>
        </p:spPr>
        <p:txBody>
          <a:bodyPr>
            <a:spAutoFit/>
          </a:bodyPr>
          <a:lstStyle/>
          <a:p>
            <a:pPr marR="0" defTabSz="914400">
              <a:buClrTx/>
              <a:buSzTx/>
              <a:defRPr/>
            </a:pPr>
            <a:r>
              <a:rPr kumimoji="0" lang="en-US"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rPr>
              <a:t>A bad man called Pang Meng</a:t>
            </a:r>
            <a:endParaRPr kumimoji="0" lang="zh-CN"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endParaRPr>
          </a:p>
        </p:txBody>
      </p:sp>
      <p:sp>
        <p:nvSpPr>
          <p:cNvPr id="14" name="文本框 5123"/>
          <p:cNvSpPr txBox="1">
            <a:spLocks noChangeArrowheads="1"/>
          </p:cNvSpPr>
          <p:nvPr/>
        </p:nvSpPr>
        <p:spPr bwMode="auto">
          <a:xfrm>
            <a:off x="762000" y="5103813"/>
            <a:ext cx="8686800" cy="1200150"/>
          </a:xfrm>
          <a:prstGeom prst="rect">
            <a:avLst/>
          </a:prstGeom>
          <a:noFill/>
          <a:ln w="9525">
            <a:noFill/>
            <a:miter lim="800000"/>
          </a:ln>
        </p:spPr>
        <p:txBody>
          <a:bodyPr>
            <a:spAutoFit/>
          </a:bodyPr>
          <a:lstStyle/>
          <a:p>
            <a:pPr marR="0" defTabSz="914400">
              <a:buClrTx/>
              <a:buSzTx/>
              <a:defRPr/>
            </a:pPr>
            <a:r>
              <a:rPr kumimoji="0" lang="en-US"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rPr>
              <a:t>He tried to </a:t>
            </a:r>
            <a:r>
              <a:rPr kumimoji="0" lang="en-US" altLang="zh-CN" sz="3600" b="1" kern="1200" cap="none" spc="0" normalizeH="0" baseline="0" noProof="0" dirty="0">
                <a:solidFill>
                  <a:srgbClr val="FF0000"/>
                </a:solidFill>
                <a:latin typeface="Times New Roman" panose="02020603050405020304" pitchFamily="18" charset="0"/>
                <a:ea typeface="宋体" panose="02010600030101010101" pitchFamily="2" charset="-122"/>
                <a:cs typeface="+mn-cs"/>
              </a:rPr>
              <a:t>steal</a:t>
            </a:r>
            <a:r>
              <a:rPr kumimoji="0" lang="en-US"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rPr>
              <a:t> the medicine, </a:t>
            </a:r>
            <a:r>
              <a:rPr kumimoji="0" lang="en-US" altLang="zh-CN" sz="3600" b="1" kern="1200" cap="none" spc="0" normalizeH="0" baseline="0" noProof="0" dirty="0">
                <a:solidFill>
                  <a:srgbClr val="FF0000"/>
                </a:solidFill>
                <a:latin typeface="Times New Roman" panose="02020603050405020304" pitchFamily="18" charset="0"/>
                <a:ea typeface="宋体" panose="02010600030101010101" pitchFamily="2" charset="-122"/>
                <a:cs typeface="+mn-cs"/>
              </a:rPr>
              <a:t>whoever</a:t>
            </a:r>
            <a:r>
              <a:rPr kumimoji="0" lang="en-US"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rPr>
              <a:t> took this could live forever.</a:t>
            </a:r>
            <a:endParaRPr kumimoji="0" lang="zh-CN" altLang="zh-CN" sz="3600" b="1" kern="1200" cap="none" spc="0" normalizeH="0" baseline="0" noProof="0" dirty="0">
              <a:solidFill>
                <a:schemeClr val="accent4">
                  <a:lumMod val="75000"/>
                </a:schemeClr>
              </a:solidFill>
              <a:latin typeface="Times New Roman" panose="02020603050405020304" pitchFamily="18" charset="0"/>
              <a:ea typeface="宋体" panose="02010600030101010101" pitchFamily="2" charset="-122"/>
              <a:cs typeface="+mn-cs"/>
            </a:endParaRPr>
          </a:p>
        </p:txBody>
      </p:sp>
      <p:sp>
        <p:nvSpPr>
          <p:cNvPr id="27661" name="文本框 5123"/>
          <p:cNvSpPr txBox="1"/>
          <p:nvPr/>
        </p:nvSpPr>
        <p:spPr>
          <a:xfrm>
            <a:off x="6934200" y="5562600"/>
            <a:ext cx="2209800" cy="523875"/>
          </a:xfrm>
          <a:prstGeom prst="rect">
            <a:avLst/>
          </a:prstGeom>
          <a:noFill/>
          <a:ln w="9525">
            <a:noFill/>
          </a:ln>
        </p:spPr>
        <p:txBody>
          <a:bodyPr anchor="t">
            <a:spAutoFit/>
          </a:bodyPr>
          <a:p>
            <a:r>
              <a:rPr lang="zh-CN" altLang="en-US" sz="2800" b="1" dirty="0">
                <a:solidFill>
                  <a:srgbClr val="7030A0"/>
                </a:solidFill>
                <a:latin typeface="Times New Roman" panose="02020603050405020304" pitchFamily="18" charset="0"/>
                <a:ea typeface="宋体" panose="02010600030101010101" pitchFamily="2" charset="-122"/>
              </a:rPr>
              <a:t>无论谁</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27662" name="文本框 5123"/>
          <p:cNvSpPr txBox="1"/>
          <p:nvPr/>
        </p:nvSpPr>
        <p:spPr>
          <a:xfrm>
            <a:off x="2743200" y="4800600"/>
            <a:ext cx="1752600" cy="584200"/>
          </a:xfrm>
          <a:prstGeom prst="rect">
            <a:avLst/>
          </a:prstGeom>
          <a:noFill/>
          <a:ln w="9525">
            <a:noFill/>
          </a:ln>
        </p:spPr>
        <p:txBody>
          <a:bodyPr anchor="t">
            <a:spAutoFit/>
          </a:bodyPr>
          <a:p>
            <a:r>
              <a:rPr lang="en-US" altLang="zh-CN" sz="3200" b="1" dirty="0">
                <a:solidFill>
                  <a:srgbClr val="7030A0"/>
                </a:solidFill>
                <a:latin typeface="Times New Roman" panose="02020603050405020304" pitchFamily="18" charset="0"/>
              </a:rPr>
              <a:t>stole </a:t>
            </a:r>
            <a:r>
              <a:rPr lang="zh-CN" altLang="en-US" sz="3200" b="1" dirty="0">
                <a:solidFill>
                  <a:srgbClr val="7030A0"/>
                </a:solidFill>
                <a:latin typeface="Times New Roman" panose="02020603050405020304" pitchFamily="18" charset="0"/>
                <a:ea typeface="宋体" panose="02010600030101010101" pitchFamily="2" charset="-122"/>
              </a:rPr>
              <a:t>偷</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17" name="矩形 16"/>
          <p:cNvSpPr/>
          <p:nvPr/>
        </p:nvSpPr>
        <p:spPr>
          <a:xfrm>
            <a:off x="4876800" y="228600"/>
            <a:ext cx="4267200" cy="92333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rPr>
              <a:t>New words</a:t>
            </a:r>
            <a:endParaRPr kumimoji="0" lang="zh-CN" altLang="en-US"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662"/>
                                        </p:tgtEl>
                                        <p:attrNameLst>
                                          <p:attrName>style.visibility</p:attrName>
                                        </p:attrNameLst>
                                      </p:cBhvr>
                                      <p:to>
                                        <p:strVal val="visible"/>
                                      </p:to>
                                    </p:set>
                                    <p:anim calcmode="lin" valueType="num">
                                      <p:cBhvr>
                                        <p:cTn id="29" dur="500" fill="hold"/>
                                        <p:tgtEl>
                                          <p:spTgt spid="27662"/>
                                        </p:tgtEl>
                                        <p:attrNameLst>
                                          <p:attrName>ppt_x</p:attrName>
                                        </p:attrNameLst>
                                      </p:cBhvr>
                                      <p:tavLst>
                                        <p:tav tm="0">
                                          <p:val>
                                            <p:strVal val="#ppt_x"/>
                                          </p:val>
                                        </p:tav>
                                        <p:tav tm="100000">
                                          <p:val>
                                            <p:strVal val="#ppt_x"/>
                                          </p:val>
                                        </p:tav>
                                      </p:tavLst>
                                    </p:anim>
                                    <p:anim calcmode="lin" valueType="num">
                                      <p:cBhvr>
                                        <p:cTn id="30" dur="500" fill="hold"/>
                                        <p:tgtEl>
                                          <p:spTgt spid="2766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661"/>
                                        </p:tgtEl>
                                        <p:attrNameLst>
                                          <p:attrName>style.visibility</p:attrName>
                                        </p:attrNameLst>
                                      </p:cBhvr>
                                      <p:to>
                                        <p:strVal val="visible"/>
                                      </p:to>
                                    </p:set>
                                    <p:anim calcmode="lin" valueType="num">
                                      <p:cBhvr>
                                        <p:cTn id="33" dur="500" fill="hold"/>
                                        <p:tgtEl>
                                          <p:spTgt spid="27661"/>
                                        </p:tgtEl>
                                        <p:attrNameLst>
                                          <p:attrName>ppt_x</p:attrName>
                                        </p:attrNameLst>
                                      </p:cBhvr>
                                      <p:tavLst>
                                        <p:tav tm="0">
                                          <p:val>
                                            <p:strVal val="#ppt_x"/>
                                          </p:val>
                                        </p:tav>
                                        <p:tav tm="100000">
                                          <p:val>
                                            <p:strVal val="#ppt_x"/>
                                          </p:val>
                                        </p:tav>
                                      </p:tavLst>
                                    </p:anim>
                                    <p:anim calcmode="lin" valueType="num">
                                      <p:cBhvr>
                                        <p:cTn id="34" dur="500" fill="hold"/>
                                        <p:tgtEl>
                                          <p:spTgt spid="27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7661" grpId="0"/>
      <p:bldP spid="2766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0417" name="Picture 6" descr="http://p2.so.qhimgs1.com/bdr/_240_/t0180b24cc8a1ac6c82.jpg"/>
          <p:cNvPicPr>
            <a:picLocks noChangeAspect="1"/>
          </p:cNvPicPr>
          <p:nvPr/>
        </p:nvPicPr>
        <p:blipFill>
          <a:blip r:embed="rId1"/>
          <a:stretch>
            <a:fillRect/>
          </a:stretch>
        </p:blipFill>
        <p:spPr>
          <a:xfrm>
            <a:off x="0" y="0"/>
            <a:ext cx="9144000" cy="5822950"/>
          </a:xfrm>
          <a:prstGeom prst="rect">
            <a:avLst/>
          </a:prstGeom>
          <a:noFill/>
          <a:ln w="9525">
            <a:noFill/>
          </a:ln>
        </p:spPr>
      </p:pic>
      <p:sp>
        <p:nvSpPr>
          <p:cNvPr id="9" name="文本框 8194"/>
          <p:cNvSpPr txBox="1"/>
          <p:nvPr/>
        </p:nvSpPr>
        <p:spPr>
          <a:xfrm>
            <a:off x="1066800" y="5867400"/>
            <a:ext cx="7467600" cy="769938"/>
          </a:xfrm>
          <a:prstGeom prst="rect">
            <a:avLst/>
          </a:prstGeom>
          <a:noFill/>
          <a:ln w="9525">
            <a:noFill/>
          </a:ln>
        </p:spPr>
        <p:txBody>
          <a:bodyPr anchor="t">
            <a:spAutoFit/>
          </a:bodyPr>
          <a:p>
            <a:pPr eaLnBrk="0" hangingPunct="0"/>
            <a:r>
              <a:rPr lang="en-US" altLang="zh-CN" sz="4400" b="1" dirty="0">
                <a:solidFill>
                  <a:srgbClr val="0000FF"/>
                </a:solidFill>
                <a:latin typeface="Times New Roman" panose="02020603050405020304" pitchFamily="18" charset="0"/>
              </a:rPr>
              <a:t>The </a:t>
            </a:r>
            <a:r>
              <a:rPr lang="en-US" altLang="zh-CN" sz="4000" b="1" dirty="0">
                <a:solidFill>
                  <a:srgbClr val="0000FF"/>
                </a:solidFill>
                <a:latin typeface="Times New Roman" panose="02020603050405020304" pitchFamily="18" charset="0"/>
              </a:rPr>
              <a:t>Mid-Autumn Festival.</a:t>
            </a:r>
            <a:endParaRPr lang="en-US" altLang="zh-CN" sz="40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61441" name="文本框 8193"/>
          <p:cNvSpPr txBox="1"/>
          <p:nvPr/>
        </p:nvSpPr>
        <p:spPr>
          <a:xfrm>
            <a:off x="5927725" y="2687638"/>
            <a:ext cx="184150" cy="457200"/>
          </a:xfrm>
          <a:prstGeom prst="rect">
            <a:avLst/>
          </a:prstGeom>
          <a:noFill/>
          <a:ln w="9525">
            <a:noFill/>
          </a:ln>
        </p:spPr>
        <p:txBody>
          <a:bodyPr wrap="none" anchor="t">
            <a:spAutoFit/>
          </a:bodyPr>
          <a:p>
            <a:pPr eaLnBrk="0" hangingPunct="0"/>
            <a:endParaRPr lang="zh-CN" altLang="zh-CN" sz="2400" dirty="0">
              <a:latin typeface="Times New Roman" panose="02020603050405020304" pitchFamily="18" charset="0"/>
              <a:ea typeface="宋体" panose="02010600030101010101" pitchFamily="2" charset="-122"/>
            </a:endParaRPr>
          </a:p>
        </p:txBody>
      </p:sp>
      <p:sp>
        <p:nvSpPr>
          <p:cNvPr id="61442" name="文本框 8196"/>
          <p:cNvSpPr txBox="1"/>
          <p:nvPr/>
        </p:nvSpPr>
        <p:spPr>
          <a:xfrm>
            <a:off x="1524000" y="304800"/>
            <a:ext cx="8686800" cy="646113"/>
          </a:xfrm>
          <a:prstGeom prst="rect">
            <a:avLst/>
          </a:prstGeom>
          <a:noFill/>
          <a:ln w="9525">
            <a:noFill/>
          </a:ln>
        </p:spPr>
        <p:txBody>
          <a:bodyPr anchor="t">
            <a:spAutoFit/>
          </a:bodyPr>
          <a:p>
            <a:pPr eaLnBrk="0" hangingPunct="0"/>
            <a:r>
              <a:rPr lang="en-US" altLang="zh-CN" sz="3600" b="1" dirty="0">
                <a:solidFill>
                  <a:srgbClr val="0070C0"/>
                </a:solidFill>
                <a:latin typeface="Times New Roman" panose="02020603050405020304" pitchFamily="18" charset="0"/>
              </a:rPr>
              <a:t>How do people celebrate this festival?</a:t>
            </a:r>
            <a:endParaRPr lang="en-US" altLang="zh-CN" sz="3600" b="1" dirty="0">
              <a:solidFill>
                <a:srgbClr val="0070C0"/>
              </a:solidFill>
              <a:latin typeface="Times New Roman" panose="02020603050405020304" pitchFamily="18" charset="0"/>
            </a:endParaRPr>
          </a:p>
        </p:txBody>
      </p:sp>
      <p:pic>
        <p:nvPicPr>
          <p:cNvPr id="61443" name="Picture 2" descr="http://p4.so.qhimgs1.com/bdr/_240_/t018b1d6a3ac25f1cfa.jpg"/>
          <p:cNvPicPr>
            <a:picLocks noChangeAspect="1"/>
          </p:cNvPicPr>
          <p:nvPr/>
        </p:nvPicPr>
        <p:blipFill>
          <a:blip r:embed="rId1"/>
          <a:stretch>
            <a:fillRect/>
          </a:stretch>
        </p:blipFill>
        <p:spPr>
          <a:xfrm>
            <a:off x="0" y="1981200"/>
            <a:ext cx="2286000" cy="2286000"/>
          </a:xfrm>
          <a:prstGeom prst="rect">
            <a:avLst/>
          </a:prstGeom>
          <a:noFill/>
          <a:ln w="9525">
            <a:noFill/>
          </a:ln>
        </p:spPr>
      </p:pic>
      <p:pic>
        <p:nvPicPr>
          <p:cNvPr id="61444" name="Picture 4" descr="http://p4.so.qhimgs1.com/bdr/_240_/t01d0a7598f477c38fa.jpg"/>
          <p:cNvPicPr>
            <a:picLocks noChangeAspect="1"/>
          </p:cNvPicPr>
          <p:nvPr/>
        </p:nvPicPr>
        <p:blipFill>
          <a:blip r:embed="rId2"/>
          <a:stretch>
            <a:fillRect/>
          </a:stretch>
        </p:blipFill>
        <p:spPr>
          <a:xfrm>
            <a:off x="2895600" y="1981200"/>
            <a:ext cx="2286000" cy="3276600"/>
          </a:xfrm>
          <a:prstGeom prst="rect">
            <a:avLst/>
          </a:prstGeom>
          <a:noFill/>
          <a:ln w="9525">
            <a:noFill/>
          </a:ln>
        </p:spPr>
      </p:pic>
      <p:sp>
        <p:nvSpPr>
          <p:cNvPr id="29702" name="文本框 5123"/>
          <p:cNvSpPr txBox="1"/>
          <p:nvPr/>
        </p:nvSpPr>
        <p:spPr>
          <a:xfrm>
            <a:off x="0" y="838200"/>
            <a:ext cx="4011613" cy="1631950"/>
          </a:xfrm>
          <a:prstGeom prst="rect">
            <a:avLst/>
          </a:prstGeom>
          <a:noFill/>
          <a:ln w="9525">
            <a:noFill/>
          </a:ln>
        </p:spPr>
        <p:txBody>
          <a:bodyPr anchor="t">
            <a:spAutoFit/>
          </a:bodyPr>
          <a:p>
            <a:r>
              <a:rPr lang="en-US" altLang="zh-CN" sz="3200" b="1" dirty="0">
                <a:solidFill>
                  <a:srgbClr val="0A0B0B"/>
                </a:solidFill>
                <a:latin typeface="Times New Roman" panose="02020603050405020304" pitchFamily="18" charset="0"/>
              </a:rPr>
              <a:t>eat mooncakes</a:t>
            </a:r>
            <a:endParaRPr lang="en-US" altLang="zh-CN" sz="3200" b="1" dirty="0">
              <a:solidFill>
                <a:srgbClr val="0A0B0B"/>
              </a:solidFill>
              <a:latin typeface="Times New Roman" panose="02020603050405020304" pitchFamily="18" charset="0"/>
            </a:endParaRPr>
          </a:p>
          <a:p>
            <a:r>
              <a:rPr lang="en-US" altLang="zh-CN" sz="4000" b="1" dirty="0">
                <a:solidFill>
                  <a:srgbClr val="FF0000"/>
                </a:solidFill>
                <a:latin typeface="Times New Roman" panose="02020603050405020304" pitchFamily="18" charset="0"/>
              </a:rPr>
              <a:t>dessert </a:t>
            </a:r>
            <a:r>
              <a:rPr lang="zh-CN" altLang="en-US" sz="2800" b="1" dirty="0">
                <a:solidFill>
                  <a:srgbClr val="7030A0"/>
                </a:solidFill>
                <a:latin typeface="Times New Roman" panose="02020603050405020304" pitchFamily="18" charset="0"/>
                <a:ea typeface="宋体" panose="02010600030101010101" pitchFamily="2" charset="-122"/>
              </a:rPr>
              <a:t>甜食；甜点</a:t>
            </a:r>
            <a:endParaRPr lang="en-US" altLang="zh-CN" sz="2800" b="1" dirty="0">
              <a:solidFill>
                <a:srgbClr val="7030A0"/>
              </a:solidFill>
              <a:latin typeface="Times New Roman" panose="02020603050405020304" pitchFamily="18" charset="0"/>
            </a:endParaRPr>
          </a:p>
          <a:p>
            <a:endParaRPr lang="zh-CN" altLang="zh-CN" sz="2800" b="1" dirty="0">
              <a:solidFill>
                <a:srgbClr val="0A0B0B"/>
              </a:solidFill>
              <a:latin typeface="Times New Roman" panose="02020603050405020304" pitchFamily="18" charset="0"/>
              <a:ea typeface="宋体" panose="02010600030101010101" pitchFamily="2" charset="-122"/>
            </a:endParaRPr>
          </a:p>
        </p:txBody>
      </p:sp>
      <p:pic>
        <p:nvPicPr>
          <p:cNvPr id="61446" name="Picture 8" descr="http://p3.so.qhmsg.com/bdr/_240_/t01ba3af4d0de0e0398.jpg"/>
          <p:cNvPicPr>
            <a:picLocks noChangeAspect="1"/>
          </p:cNvPicPr>
          <p:nvPr/>
        </p:nvPicPr>
        <p:blipFill>
          <a:blip r:embed="rId3"/>
          <a:stretch>
            <a:fillRect/>
          </a:stretch>
        </p:blipFill>
        <p:spPr>
          <a:xfrm>
            <a:off x="5638800" y="2438400"/>
            <a:ext cx="2738438" cy="2895600"/>
          </a:xfrm>
          <a:prstGeom prst="rect">
            <a:avLst/>
          </a:prstGeom>
          <a:noFill/>
          <a:ln w="9525">
            <a:noFill/>
          </a:ln>
        </p:spPr>
      </p:pic>
      <p:sp>
        <p:nvSpPr>
          <p:cNvPr id="15" name="文本框 5123"/>
          <p:cNvSpPr txBox="1"/>
          <p:nvPr/>
        </p:nvSpPr>
        <p:spPr>
          <a:xfrm>
            <a:off x="914400" y="5103813"/>
            <a:ext cx="5611813" cy="1754187"/>
          </a:xfrm>
          <a:prstGeom prst="rect">
            <a:avLst/>
          </a:prstGeom>
          <a:noFill/>
          <a:ln w="9525">
            <a:noFill/>
          </a:ln>
        </p:spPr>
        <p:txBody>
          <a:bodyPr anchor="t">
            <a:spAutoFit/>
          </a:bodyPr>
          <a:p>
            <a:r>
              <a:rPr lang="en-US" altLang="zh-CN" sz="3600" b="1" dirty="0">
                <a:solidFill>
                  <a:srgbClr val="FF0000"/>
                </a:solidFill>
                <a:latin typeface="Times New Roman" panose="02020603050405020304" pitchFamily="18" charset="0"/>
              </a:rPr>
              <a:t>lay out </a:t>
            </a:r>
            <a:r>
              <a:rPr lang="en-US" altLang="zh-CN" sz="3600" b="1" dirty="0">
                <a:solidFill>
                  <a:srgbClr val="262728"/>
                </a:solidFill>
                <a:latin typeface="Times New Roman" panose="02020603050405020304" pitchFamily="18" charset="0"/>
              </a:rPr>
              <a:t>some delicious food on the table and have a big dinner with families</a:t>
            </a:r>
            <a:endParaRPr lang="zh-CN" altLang="zh-CN" sz="3600" b="1" dirty="0">
              <a:solidFill>
                <a:srgbClr val="262728"/>
              </a:solidFill>
              <a:latin typeface="Times New Roman" panose="02020603050405020304" pitchFamily="18" charset="0"/>
              <a:ea typeface="宋体" panose="02010600030101010101" pitchFamily="2" charset="-122"/>
            </a:endParaRPr>
          </a:p>
        </p:txBody>
      </p:sp>
      <p:sp>
        <p:nvSpPr>
          <p:cNvPr id="29705" name="文本框 5123"/>
          <p:cNvSpPr txBox="1"/>
          <p:nvPr/>
        </p:nvSpPr>
        <p:spPr>
          <a:xfrm>
            <a:off x="685800" y="4724400"/>
            <a:ext cx="4011613" cy="646113"/>
          </a:xfrm>
          <a:prstGeom prst="rect">
            <a:avLst/>
          </a:prstGeom>
          <a:noFill/>
          <a:ln w="9525">
            <a:noFill/>
          </a:ln>
        </p:spPr>
        <p:txBody>
          <a:bodyPr anchor="t">
            <a:spAutoFit/>
          </a:bodyPr>
          <a:p>
            <a:r>
              <a:rPr lang="en-US" altLang="zh-CN" sz="3600" b="1" dirty="0">
                <a:solidFill>
                  <a:srgbClr val="7030A0"/>
                </a:solidFill>
                <a:latin typeface="Times New Roman" panose="02020603050405020304" pitchFamily="18" charset="0"/>
              </a:rPr>
              <a:t>laid</a:t>
            </a:r>
            <a:r>
              <a:rPr lang="en-US" altLang="zh-CN" sz="2800" b="1" dirty="0">
                <a:solidFill>
                  <a:srgbClr val="7030A0"/>
                </a:solidFill>
                <a:latin typeface="Times New Roman" panose="02020603050405020304" pitchFamily="18" charset="0"/>
              </a:rPr>
              <a:t> </a:t>
            </a:r>
            <a:r>
              <a:rPr lang="zh-CN" altLang="en-US" sz="2800" b="1" dirty="0">
                <a:solidFill>
                  <a:srgbClr val="7030A0"/>
                </a:solidFill>
                <a:latin typeface="Times New Roman" panose="02020603050405020304" pitchFamily="18" charset="0"/>
                <a:ea typeface="宋体" panose="02010600030101010101" pitchFamily="2" charset="-122"/>
              </a:rPr>
              <a:t>摆开；放置</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29706" name="文本框 5123"/>
          <p:cNvSpPr txBox="1"/>
          <p:nvPr/>
        </p:nvSpPr>
        <p:spPr>
          <a:xfrm>
            <a:off x="5334000" y="1219200"/>
            <a:ext cx="4011613" cy="1200150"/>
          </a:xfrm>
          <a:prstGeom prst="rect">
            <a:avLst/>
          </a:prstGeom>
          <a:noFill/>
          <a:ln w="9525">
            <a:noFill/>
          </a:ln>
        </p:spPr>
        <p:txBody>
          <a:bodyPr anchor="t">
            <a:spAutoFit/>
          </a:bodyPr>
          <a:p>
            <a:r>
              <a:rPr lang="en-US" altLang="zh-CN" sz="3600" b="1" dirty="0">
                <a:solidFill>
                  <a:srgbClr val="FF0000"/>
                </a:solidFill>
                <a:latin typeface="Times New Roman" panose="02020603050405020304" pitchFamily="18" charset="0"/>
              </a:rPr>
              <a:t>admire</a:t>
            </a:r>
            <a:r>
              <a:rPr lang="en-US" altLang="zh-CN" sz="3600" b="1" dirty="0">
                <a:solidFill>
                  <a:srgbClr val="0A0B0B"/>
                </a:solidFill>
                <a:latin typeface="Times New Roman" panose="02020603050405020304" pitchFamily="18" charset="0"/>
              </a:rPr>
              <a:t> the moon</a:t>
            </a:r>
            <a:endParaRPr lang="en-US" altLang="zh-CN" sz="3600" b="1" dirty="0">
              <a:solidFill>
                <a:srgbClr val="0A0B0B"/>
              </a:solidFill>
              <a:latin typeface="Times New Roman" panose="02020603050405020304" pitchFamily="18" charset="0"/>
            </a:endParaRPr>
          </a:p>
          <a:p>
            <a:r>
              <a:rPr lang="en-US" altLang="zh-CN" sz="3600" b="1" dirty="0">
                <a:solidFill>
                  <a:srgbClr val="0A0B0B"/>
                </a:solidFill>
                <a:latin typeface="Times New Roman" panose="02020603050405020304" pitchFamily="18" charset="0"/>
              </a:rPr>
              <a:t>in the </a:t>
            </a:r>
            <a:r>
              <a:rPr lang="en-US" altLang="zh-CN" sz="3600" b="1" dirty="0">
                <a:solidFill>
                  <a:srgbClr val="FF0000"/>
                </a:solidFill>
                <a:latin typeface="Times New Roman" panose="02020603050405020304" pitchFamily="18" charset="0"/>
              </a:rPr>
              <a:t>garden</a:t>
            </a:r>
            <a:r>
              <a:rPr lang="en-US" altLang="zh-CN" sz="3600" b="1" dirty="0">
                <a:solidFill>
                  <a:srgbClr val="0A0B0B"/>
                </a:solidFill>
                <a:latin typeface="Times New Roman" panose="02020603050405020304" pitchFamily="18" charset="0"/>
              </a:rPr>
              <a:t> </a:t>
            </a:r>
            <a:endParaRPr lang="zh-CN" altLang="zh-CN" sz="3600" b="1" dirty="0">
              <a:solidFill>
                <a:srgbClr val="0A0B0B"/>
              </a:solidFill>
              <a:latin typeface="Times New Roman" panose="02020603050405020304" pitchFamily="18" charset="0"/>
              <a:ea typeface="宋体" panose="02010600030101010101" pitchFamily="2" charset="-122"/>
            </a:endParaRPr>
          </a:p>
        </p:txBody>
      </p:sp>
      <p:sp>
        <p:nvSpPr>
          <p:cNvPr id="29707" name="文本框 5123"/>
          <p:cNvSpPr txBox="1"/>
          <p:nvPr/>
        </p:nvSpPr>
        <p:spPr>
          <a:xfrm>
            <a:off x="5562600" y="914400"/>
            <a:ext cx="4011613" cy="523875"/>
          </a:xfrm>
          <a:prstGeom prst="rect">
            <a:avLst/>
          </a:prstGeom>
          <a:noFill/>
          <a:ln w="9525">
            <a:noFill/>
          </a:ln>
        </p:spPr>
        <p:txBody>
          <a:bodyPr anchor="t">
            <a:spAutoFit/>
          </a:bodyPr>
          <a:p>
            <a:r>
              <a:rPr lang="zh-CN" altLang="en-US" sz="2800" b="1" dirty="0">
                <a:solidFill>
                  <a:srgbClr val="7030A0"/>
                </a:solidFill>
                <a:latin typeface="Times New Roman" panose="02020603050405020304" pitchFamily="18" charset="0"/>
                <a:ea typeface="宋体" panose="02010600030101010101" pitchFamily="2" charset="-122"/>
              </a:rPr>
              <a:t>欣赏；仰慕</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29708" name="文本框 5123"/>
          <p:cNvSpPr txBox="1"/>
          <p:nvPr/>
        </p:nvSpPr>
        <p:spPr>
          <a:xfrm>
            <a:off x="8153400" y="1905000"/>
            <a:ext cx="4011613" cy="954088"/>
          </a:xfrm>
          <a:prstGeom prst="rect">
            <a:avLst/>
          </a:prstGeom>
          <a:noFill/>
          <a:ln w="9525">
            <a:noFill/>
          </a:ln>
        </p:spPr>
        <p:txBody>
          <a:bodyPr anchor="t">
            <a:spAutoFit/>
          </a:bodyPr>
          <a:p>
            <a:r>
              <a:rPr lang="zh-CN" altLang="en-US" sz="2800" b="1" dirty="0">
                <a:solidFill>
                  <a:srgbClr val="7030A0"/>
                </a:solidFill>
                <a:latin typeface="Times New Roman" panose="02020603050405020304" pitchFamily="18" charset="0"/>
                <a:ea typeface="宋体" panose="02010600030101010101" pitchFamily="2" charset="-122"/>
              </a:rPr>
              <a:t>花园；</a:t>
            </a:r>
            <a:endParaRPr lang="en-US" altLang="zh-CN" sz="2800" b="1" dirty="0">
              <a:solidFill>
                <a:srgbClr val="7030A0"/>
              </a:solidFill>
              <a:latin typeface="Times New Roman" panose="02020603050405020304" pitchFamily="18" charset="0"/>
            </a:endParaRPr>
          </a:p>
          <a:p>
            <a:r>
              <a:rPr lang="zh-CN" altLang="en-US" sz="2800" b="1" dirty="0">
                <a:solidFill>
                  <a:srgbClr val="7030A0"/>
                </a:solidFill>
                <a:latin typeface="Times New Roman" panose="02020603050405020304" pitchFamily="18" charset="0"/>
                <a:ea typeface="宋体" panose="02010600030101010101" pitchFamily="2" charset="-122"/>
              </a:rPr>
              <a:t>园子</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13" name="矩形 12"/>
          <p:cNvSpPr/>
          <p:nvPr/>
        </p:nvSpPr>
        <p:spPr>
          <a:xfrm>
            <a:off x="0" y="-228600"/>
            <a:ext cx="4267200" cy="92333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rPr>
              <a:t>New words</a:t>
            </a:r>
            <a:endParaRPr kumimoji="0" lang="zh-CN" altLang="en-US"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2">
                                            <p:txEl>
                                              <p:charRg st="0" end="14"/>
                                            </p:txEl>
                                          </p:spTgt>
                                        </p:tgtEl>
                                        <p:attrNameLst>
                                          <p:attrName>style.visibility</p:attrName>
                                        </p:attrNameLst>
                                      </p:cBhvr>
                                      <p:to>
                                        <p:strVal val="visible"/>
                                      </p:to>
                                    </p:set>
                                    <p:anim calcmode="lin" valueType="num">
                                      <p:cBhvr>
                                        <p:cTn id="7" dur="500" fill="hold"/>
                                        <p:tgtEl>
                                          <p:spTgt spid="29702">
                                            <p:txEl>
                                              <p:charRg st="0" end="14"/>
                                            </p:txEl>
                                          </p:spTgt>
                                        </p:tgtEl>
                                        <p:attrNameLst>
                                          <p:attrName>ppt_x</p:attrName>
                                        </p:attrNameLst>
                                      </p:cBhvr>
                                      <p:tavLst>
                                        <p:tav tm="0">
                                          <p:val>
                                            <p:strVal val="#ppt_x"/>
                                          </p:val>
                                        </p:tav>
                                        <p:tav tm="100000">
                                          <p:val>
                                            <p:strVal val="#ppt_x"/>
                                          </p:val>
                                        </p:tav>
                                      </p:tavLst>
                                    </p:anim>
                                    <p:anim calcmode="lin" valueType="num">
                                      <p:cBhvr>
                                        <p:cTn id="8" dur="500" fill="hold"/>
                                        <p:tgtEl>
                                          <p:spTgt spid="29702">
                                            <p:txEl>
                                              <p:charRg st="0" end="1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2">
                                            <p:txEl>
                                              <p:charRg st="14" end="28"/>
                                            </p:txEl>
                                          </p:spTgt>
                                        </p:tgtEl>
                                        <p:attrNameLst>
                                          <p:attrName>style.visibility</p:attrName>
                                        </p:attrNameLst>
                                      </p:cBhvr>
                                      <p:to>
                                        <p:strVal val="visible"/>
                                      </p:to>
                                    </p:set>
                                    <p:anim calcmode="lin" valueType="num">
                                      <p:cBhvr>
                                        <p:cTn id="13" dur="500" fill="hold"/>
                                        <p:tgtEl>
                                          <p:spTgt spid="29702">
                                            <p:txEl>
                                              <p:charRg st="14" end="28"/>
                                            </p:txEl>
                                          </p:spTgt>
                                        </p:tgtEl>
                                        <p:attrNameLst>
                                          <p:attrName>ppt_x</p:attrName>
                                        </p:attrNameLst>
                                      </p:cBhvr>
                                      <p:tavLst>
                                        <p:tav tm="0">
                                          <p:val>
                                            <p:strVal val="#ppt_x"/>
                                          </p:val>
                                        </p:tav>
                                        <p:tav tm="100000">
                                          <p:val>
                                            <p:strVal val="#ppt_x"/>
                                          </p:val>
                                        </p:tav>
                                      </p:tavLst>
                                    </p:anim>
                                    <p:anim calcmode="lin" valueType="num">
                                      <p:cBhvr>
                                        <p:cTn id="14" dur="500" fill="hold"/>
                                        <p:tgtEl>
                                          <p:spTgt spid="29702">
                                            <p:txEl>
                                              <p:charRg st="14" end="2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charRg st="0" end="77"/>
                                            </p:txEl>
                                          </p:spTgt>
                                        </p:tgtEl>
                                        <p:attrNameLst>
                                          <p:attrName>style.visibility</p:attrName>
                                        </p:attrNameLst>
                                      </p:cBhvr>
                                      <p:to>
                                        <p:strVal val="visible"/>
                                      </p:to>
                                    </p:set>
                                    <p:anim calcmode="lin" valueType="num">
                                      <p:cBhvr>
                                        <p:cTn id="19" dur="500" fill="hold"/>
                                        <p:tgtEl>
                                          <p:spTgt spid="15">
                                            <p:txEl>
                                              <p:charRg st="0" end="77"/>
                                            </p:txEl>
                                          </p:spTgt>
                                        </p:tgtEl>
                                        <p:attrNameLst>
                                          <p:attrName>ppt_x</p:attrName>
                                        </p:attrNameLst>
                                      </p:cBhvr>
                                      <p:tavLst>
                                        <p:tav tm="0">
                                          <p:val>
                                            <p:strVal val="#ppt_x"/>
                                          </p:val>
                                        </p:tav>
                                        <p:tav tm="100000">
                                          <p:val>
                                            <p:strVal val="#ppt_x"/>
                                          </p:val>
                                        </p:tav>
                                      </p:tavLst>
                                    </p:anim>
                                    <p:anim calcmode="lin" valueType="num">
                                      <p:cBhvr>
                                        <p:cTn id="20" dur="500" fill="hold"/>
                                        <p:tgtEl>
                                          <p:spTgt spid="15">
                                            <p:txEl>
                                              <p:charRg st="0" end="77"/>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05"/>
                                        </p:tgtEl>
                                        <p:attrNameLst>
                                          <p:attrName>style.visibility</p:attrName>
                                        </p:attrNameLst>
                                      </p:cBhvr>
                                      <p:to>
                                        <p:strVal val="visible"/>
                                      </p:to>
                                    </p:set>
                                    <p:anim calcmode="lin" valueType="num">
                                      <p:cBhvr>
                                        <p:cTn id="23" dur="500" fill="hold"/>
                                        <p:tgtEl>
                                          <p:spTgt spid="29705"/>
                                        </p:tgtEl>
                                        <p:attrNameLst>
                                          <p:attrName>ppt_x</p:attrName>
                                        </p:attrNameLst>
                                      </p:cBhvr>
                                      <p:tavLst>
                                        <p:tav tm="0">
                                          <p:val>
                                            <p:strVal val="#ppt_x"/>
                                          </p:val>
                                        </p:tav>
                                        <p:tav tm="100000">
                                          <p:val>
                                            <p:strVal val="#ppt_x"/>
                                          </p:val>
                                        </p:tav>
                                      </p:tavLst>
                                    </p:anim>
                                    <p:anim calcmode="lin" valueType="num">
                                      <p:cBhvr>
                                        <p:cTn id="24"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706"/>
                                        </p:tgtEl>
                                        <p:attrNameLst>
                                          <p:attrName>style.visibility</p:attrName>
                                        </p:attrNameLst>
                                      </p:cBhvr>
                                      <p:to>
                                        <p:strVal val="visible"/>
                                      </p:to>
                                    </p:set>
                                    <p:anim calcmode="lin" valueType="num">
                                      <p:cBhvr>
                                        <p:cTn id="29" dur="500" fill="hold"/>
                                        <p:tgtEl>
                                          <p:spTgt spid="29706"/>
                                        </p:tgtEl>
                                        <p:attrNameLst>
                                          <p:attrName>ppt_x</p:attrName>
                                        </p:attrNameLst>
                                      </p:cBhvr>
                                      <p:tavLst>
                                        <p:tav tm="0">
                                          <p:val>
                                            <p:strVal val="#ppt_x"/>
                                          </p:val>
                                        </p:tav>
                                        <p:tav tm="100000">
                                          <p:val>
                                            <p:strVal val="#ppt_x"/>
                                          </p:val>
                                        </p:tav>
                                      </p:tavLst>
                                    </p:anim>
                                    <p:anim calcmode="lin" valueType="num">
                                      <p:cBhvr>
                                        <p:cTn id="30" dur="500" fill="hold"/>
                                        <p:tgtEl>
                                          <p:spTgt spid="2970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707"/>
                                        </p:tgtEl>
                                        <p:attrNameLst>
                                          <p:attrName>style.visibility</p:attrName>
                                        </p:attrNameLst>
                                      </p:cBhvr>
                                      <p:to>
                                        <p:strVal val="visible"/>
                                      </p:to>
                                    </p:set>
                                    <p:anim calcmode="lin" valueType="num">
                                      <p:cBhvr>
                                        <p:cTn id="33" dur="500" fill="hold"/>
                                        <p:tgtEl>
                                          <p:spTgt spid="29707"/>
                                        </p:tgtEl>
                                        <p:attrNameLst>
                                          <p:attrName>ppt_x</p:attrName>
                                        </p:attrNameLst>
                                      </p:cBhvr>
                                      <p:tavLst>
                                        <p:tav tm="0">
                                          <p:val>
                                            <p:strVal val="#ppt_x"/>
                                          </p:val>
                                        </p:tav>
                                        <p:tav tm="100000">
                                          <p:val>
                                            <p:strVal val="#ppt_x"/>
                                          </p:val>
                                        </p:tav>
                                      </p:tavLst>
                                    </p:anim>
                                    <p:anim calcmode="lin" valueType="num">
                                      <p:cBhvr>
                                        <p:cTn id="34" dur="500" fill="hold"/>
                                        <p:tgtEl>
                                          <p:spTgt spid="2970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708"/>
                                        </p:tgtEl>
                                        <p:attrNameLst>
                                          <p:attrName>style.visibility</p:attrName>
                                        </p:attrNameLst>
                                      </p:cBhvr>
                                      <p:to>
                                        <p:strVal val="visible"/>
                                      </p:to>
                                    </p:set>
                                    <p:anim calcmode="lin" valueType="num">
                                      <p:cBhvr>
                                        <p:cTn id="37" dur="500" fill="hold"/>
                                        <p:tgtEl>
                                          <p:spTgt spid="29708"/>
                                        </p:tgtEl>
                                        <p:attrNameLst>
                                          <p:attrName>ppt_x</p:attrName>
                                        </p:attrNameLst>
                                      </p:cBhvr>
                                      <p:tavLst>
                                        <p:tav tm="0">
                                          <p:val>
                                            <p:strVal val="#ppt_x"/>
                                          </p:val>
                                        </p:tav>
                                        <p:tav tm="100000">
                                          <p:val>
                                            <p:strVal val="#ppt_x"/>
                                          </p:val>
                                        </p:tav>
                                      </p:tavLst>
                                    </p:anim>
                                    <p:anim calcmode="lin" valueType="num">
                                      <p:cBhvr>
                                        <p:cTn id="38" dur="500" fill="hold"/>
                                        <p:tgtEl>
                                          <p:spTgt spid="297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06" grpId="0"/>
      <p:bldP spid="29707" grpId="0"/>
      <p:bldP spid="2970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图片 1" descr="20220716082203"/>
          <p:cNvPicPr>
            <a:picLocks noChangeAspect="1"/>
          </p:cNvPicPr>
          <p:nvPr/>
        </p:nvPicPr>
        <p:blipFill>
          <a:blip r:embed="rId1"/>
          <a:stretch>
            <a:fillRect/>
          </a:stretch>
        </p:blipFill>
        <p:spPr>
          <a:xfrm>
            <a:off x="4763" y="76200"/>
            <a:ext cx="9088437" cy="6772275"/>
          </a:xfrm>
          <a:prstGeom prst="rect">
            <a:avLst/>
          </a:prstGeom>
          <a:noFill/>
          <a:ln w="9525">
            <a:noFill/>
          </a:ln>
        </p:spPr>
      </p:pic>
      <p:pic>
        <p:nvPicPr>
          <p:cNvPr id="3" name="Section A 3a">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000875" y="179705"/>
            <a:ext cx="619125" cy="619125"/>
          </a:xfrm>
          <a:prstGeom prst="rect">
            <a:avLst/>
          </a:prstGeom>
        </p:spPr>
      </p:pic>
    </p:spTree>
  </p:cSld>
  <p:clrMapOvr>
    <a:masterClrMapping/>
  </p:clrMapOvr>
  <p:transition>
    <p:comb/>
  </p:transition>
  <p:timing>
    <p:tnLst>
      <p:par>
        <p:cTn id="1" dur="indefinite" restart="never" nodeType="tmRoot">
          <p:childTnLst>
            <p:audio>
              <p:cMediaNode>
                <p:cTn id="2" fill="hold" display="1">
                  <p:stCondLst>
                    <p:cond delay="indefinite"/>
                  </p:stCondLst>
                  <p:endCondLst>
                    <p:cond evt="onNext">
                      <p:tgtEl>
                        <p:sldTgt/>
                      </p:tgtEl>
                    </p:cond>
                    <p:cond evt="onPrev">
                      <p:tgtEl>
                        <p:sldTgt/>
                      </p:tgtEl>
                    </p:cond>
                    <p:cond evt="onStopAudio">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111412"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13" y="1439863"/>
            <a:ext cx="9121775" cy="1752600"/>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图片模态以图片建构视觉情境，在扩大学生的视觉接触极限中，有效学习新词的音、义、形。</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3" descr="1"/>
          <p:cNvPicPr>
            <a:picLocks noChangeAspect="1"/>
          </p:cNvPicPr>
          <p:nvPr/>
        </p:nvPicPr>
        <p:blipFill>
          <a:blip r:embed="rId1"/>
          <a:stretch>
            <a:fillRect/>
          </a:stretch>
        </p:blipFill>
        <p:spPr>
          <a:xfrm>
            <a:off x="-20637" y="-33337"/>
            <a:ext cx="9185275" cy="7089775"/>
          </a:xfrm>
          <a:prstGeom prst="rect">
            <a:avLst/>
          </a:prstGeom>
          <a:noFill/>
          <a:ln w="9525">
            <a:noFill/>
          </a:ln>
        </p:spPr>
      </p:pic>
      <p:sp>
        <p:nvSpPr>
          <p:cNvPr id="64514" name="文本框 1"/>
          <p:cNvSpPr txBox="1"/>
          <p:nvPr/>
        </p:nvSpPr>
        <p:spPr>
          <a:xfrm>
            <a:off x="-20637" y="-33337"/>
            <a:ext cx="2940050" cy="644525"/>
          </a:xfrm>
          <a:prstGeom prst="rect">
            <a:avLst/>
          </a:prstGeom>
          <a:noFill/>
          <a:ln w="9525">
            <a:noFill/>
          </a:ln>
        </p:spPr>
        <p:txBody>
          <a:bodyPr wrap="square" anchor="t">
            <a:spAutoFit/>
          </a:bodyPr>
          <a:p>
            <a:r>
              <a:rPr lang="zh-CN" altLang="en-US" sz="3600" b="1">
                <a:solidFill>
                  <a:schemeClr val="accent2"/>
                </a:solidFill>
                <a:latin typeface="Calibri" panose="020F0502020204030204" charset="0"/>
                <a:ea typeface="宋体" panose="02010600030101010101" pitchFamily="2" charset="-122"/>
              </a:rPr>
              <a:t>②</a:t>
            </a:r>
            <a:r>
              <a:rPr lang="zh-CN" altLang="en-US" sz="3600" b="1">
                <a:solidFill>
                  <a:schemeClr val="accent2"/>
                </a:solidFill>
                <a:latin typeface="Arial" panose="020B0604020202020204" pitchFamily="34" charset="0"/>
                <a:ea typeface="宋体" panose="02010600030101010101" pitchFamily="2" charset="-122"/>
              </a:rPr>
              <a:t>音视频模态</a:t>
            </a:r>
            <a:endParaRPr lang="zh-CN" altLang="en-US" sz="3600" b="1">
              <a:solidFill>
                <a:schemeClr val="accent2"/>
              </a:solidFill>
              <a:latin typeface="Arial" panose="020B0604020202020204" pitchFamily="34" charset="0"/>
              <a:ea typeface="宋体" panose="02010600030101010101" pitchFamily="2" charset="-122"/>
            </a:endParaRPr>
          </a:p>
        </p:txBody>
      </p:sp>
    </p:spTree>
  </p:cSld>
  <p:clrMapOvr>
    <a:masterClrMapping/>
  </p:clrMapOvr>
  <p:transition>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13" y="1439863"/>
            <a:ext cx="9121775" cy="1198562"/>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借助音视频，建构立体词汇学习场景，高效学习生词的音、义、形。</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文本框 1"/>
          <p:cNvSpPr txBox="1"/>
          <p:nvPr/>
        </p:nvSpPr>
        <p:spPr>
          <a:xfrm>
            <a:off x="1588" y="71438"/>
            <a:ext cx="9178925" cy="6800850"/>
          </a:xfrm>
          <a:prstGeom prst="rect">
            <a:avLst/>
          </a:prstGeom>
          <a:noFill/>
          <a:ln w="9525">
            <a:noFill/>
          </a:ln>
        </p:spPr>
        <p:txBody>
          <a:bodyPr wrap="square" anchor="t">
            <a:spAutoFit/>
          </a:bodyPr>
          <a:p>
            <a:r>
              <a:rPr lang="zh-CN" altLang="en-US" sz="3600" b="1">
                <a:solidFill>
                  <a:schemeClr val="accent2"/>
                </a:solidFill>
                <a:latin typeface="Calibri" panose="020F0502020204030204" charset="0"/>
                <a:ea typeface="宋体" panose="02010600030101010101" pitchFamily="2" charset="-122"/>
              </a:rPr>
              <a:t>③</a:t>
            </a:r>
            <a:r>
              <a:rPr lang="zh-CN" altLang="en-US" sz="3600" b="1">
                <a:solidFill>
                  <a:schemeClr val="accent2"/>
                </a:solidFill>
                <a:latin typeface="Arial" panose="020B0604020202020204" pitchFamily="34" charset="0"/>
                <a:ea typeface="宋体" panose="02010600030101010101" pitchFamily="2" charset="-122"/>
              </a:rPr>
              <a:t>语篇模态</a:t>
            </a:r>
            <a:r>
              <a:rPr lang="en-US" altLang="zh-CN" sz="3600" b="1">
                <a:solidFill>
                  <a:schemeClr val="accent2"/>
                </a:solidFill>
                <a:latin typeface="Arial" panose="020B0604020202020204" pitchFamily="34" charset="0"/>
              </a:rPr>
              <a:t>:</a:t>
            </a:r>
            <a:endParaRPr lang="en-US" altLang="zh-CN" sz="3600" b="1">
              <a:solidFill>
                <a:schemeClr val="accent2"/>
              </a:solidFill>
              <a:latin typeface="Arial" panose="020B0604020202020204" pitchFamily="34" charset="0"/>
            </a:endParaRPr>
          </a:p>
          <a:p>
            <a:r>
              <a:rPr lang="en-US" altLang="zh-CN" sz="3600" b="1">
                <a:solidFill>
                  <a:schemeClr val="accent2"/>
                </a:solidFill>
                <a:latin typeface="Arial" panose="020B0604020202020204" pitchFamily="34" charset="0"/>
              </a:rPr>
              <a:t>    </a:t>
            </a:r>
            <a:r>
              <a:rPr lang="zh-CN" altLang="en-US" sz="2800" b="1">
                <a:solidFill>
                  <a:schemeClr val="accent2"/>
                </a:solidFill>
                <a:latin typeface="Arial" panose="020B0604020202020204" pitchFamily="34" charset="0"/>
                <a:ea typeface="宋体" panose="02010600030101010101" pitchFamily="2" charset="-122"/>
              </a:rPr>
              <a:t>看英文短文说核心单词中文（</a:t>
            </a:r>
            <a:r>
              <a:rPr lang="en-US" altLang="zh-CN" sz="2800" b="1">
                <a:solidFill>
                  <a:schemeClr val="accent2"/>
                </a:solidFill>
                <a:latin typeface="Arial" panose="020B0604020202020204" pitchFamily="34" charset="0"/>
              </a:rPr>
              <a:t>eg.disaster-</a:t>
            </a:r>
            <a:r>
              <a:rPr lang="zh-CN" altLang="en-US" sz="2800" b="1">
                <a:solidFill>
                  <a:schemeClr val="accent2"/>
                </a:solidFill>
                <a:latin typeface="Arial" panose="020B0604020202020204" pitchFamily="34" charset="0"/>
                <a:ea typeface="宋体" panose="02010600030101010101" pitchFamily="2" charset="-122"/>
              </a:rPr>
              <a:t>灾难）</a:t>
            </a:r>
            <a:endParaRPr lang="zh-CN" altLang="en-US" sz="2800" b="1">
              <a:solidFill>
                <a:schemeClr val="accent2"/>
              </a:solidFill>
              <a:latin typeface="Arial" panose="020B0604020202020204" pitchFamily="34" charset="0"/>
              <a:ea typeface="宋体" panose="02010600030101010101" pitchFamily="2" charset="-122"/>
            </a:endParaRPr>
          </a:p>
          <a:p>
            <a:r>
              <a:rPr lang="zh-CN" altLang="en-US" sz="2800" b="1">
                <a:solidFill>
                  <a:schemeClr val="accent2"/>
                </a:solidFill>
                <a:latin typeface="Arial" panose="020B0604020202020204" pitchFamily="34" charset="0"/>
                <a:ea typeface="宋体" panose="02010600030101010101" pitchFamily="2" charset="-122"/>
              </a:rPr>
              <a:t>   </a:t>
            </a:r>
            <a:r>
              <a:rPr lang="zh-CN" altLang="en-US" sz="2400" b="1">
                <a:solidFill>
                  <a:schemeClr val="accent2"/>
                </a:solidFill>
                <a:latin typeface="Arial" panose="020B0604020202020204" pitchFamily="34" charset="0"/>
                <a:ea typeface="宋体" panose="02010600030101010101" pitchFamily="2" charset="-122"/>
              </a:rPr>
              <a:t> </a:t>
            </a:r>
            <a:r>
              <a:rPr lang="zh-CN" altLang="en-US" sz="2400" b="1">
                <a:latin typeface="Times New Roman" panose="02020603050405020304" pitchFamily="18" charset="0"/>
                <a:ea typeface="宋体" panose="02010600030101010101" pitchFamily="2" charset="-122"/>
              </a:rPr>
              <a:t>I was born in Taipei City. In Taipei, we have natural </a:t>
            </a:r>
            <a:r>
              <a:rPr lang="zh-CN" altLang="en-US" sz="2400" b="1" u="sng">
                <a:latin typeface="Times New Roman" panose="02020603050405020304" pitchFamily="18" charset="0"/>
                <a:ea typeface="宋体" panose="02010600030101010101" pitchFamily="2" charset="-122"/>
              </a:rPr>
              <a:t>disasters</a:t>
            </a:r>
            <a:r>
              <a:rPr lang="en-US" altLang="zh-CN" sz="2400" b="1" u="sng">
                <a:latin typeface="Times New Roman" panose="02020603050405020304" pitchFamily="18" charset="0"/>
              </a:rPr>
              <a:t>,</a:t>
            </a:r>
            <a:r>
              <a:rPr lang="zh-CN" altLang="en-US" sz="2400" b="1">
                <a:latin typeface="Times New Roman" panose="02020603050405020304" pitchFamily="18" charset="0"/>
                <a:ea typeface="宋体" panose="02010600030101010101" pitchFamily="2" charset="-122"/>
              </a:rPr>
              <a:t> such as typhoons and floods. We have several typhoons during the typhoon season from June until October. I remember that one summer vacation while I was studying in high school, a typhoon named Andrew came to our city. It still stays in my mind. Andrew brought rain, really heavy rain. The river near my house overflowed(溢出), and water began to come into my house. My parents, younger brother, sister and I moved out the most important things to the safe place. My parents and I moved the fridge up on the dining table. There was more and more water in our house. To keep safe, we had to move up to my cousin's house. His house was on the second floor. After the rain stopped, we went back home and cleaned up everything. There was much mud(淤泥) in our house, so it was really difficult to clean it up. But luckily, everyone in our home was all right.</a:t>
            </a:r>
            <a:endParaRPr lang="zh-CN" altLang="en-US" sz="2400" b="1">
              <a:latin typeface="Times New Roman" panose="02020603050405020304" pitchFamily="18" charset="0"/>
              <a:ea typeface="宋体" panose="02010600030101010101" pitchFamily="2" charset="-122"/>
            </a:endParaRPr>
          </a:p>
        </p:txBody>
      </p:sp>
    </p:spTree>
  </p:cSld>
  <p:clrMapOvr>
    <a:masterClrMapping/>
  </p:clrMapOvr>
  <p:transition>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13" y="1439863"/>
            <a:ext cx="9121775" cy="1198562"/>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在语篇语境中学习词汇，培养词汇语篇思维意识。</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09" name="图片 2" descr="3"/>
          <p:cNvPicPr>
            <a:picLocks noChangeAspect="1"/>
          </p:cNvPicPr>
          <p:nvPr/>
        </p:nvPicPr>
        <p:blipFill>
          <a:blip r:embed="rId1"/>
          <a:stretch>
            <a:fillRect/>
          </a:stretch>
        </p:blipFill>
        <p:spPr>
          <a:xfrm>
            <a:off x="-457200" y="-152400"/>
            <a:ext cx="10058400" cy="7162800"/>
          </a:xfrm>
          <a:prstGeom prst="rect">
            <a:avLst/>
          </a:prstGeom>
          <a:noFill/>
          <a:ln w="9525">
            <a:noFill/>
          </a:ln>
        </p:spPr>
      </p:pic>
      <p:sp>
        <p:nvSpPr>
          <p:cNvPr id="68610" name="文本框 1"/>
          <p:cNvSpPr txBox="1"/>
          <p:nvPr/>
        </p:nvSpPr>
        <p:spPr>
          <a:xfrm>
            <a:off x="127000" y="357188"/>
            <a:ext cx="4406900" cy="644525"/>
          </a:xfrm>
          <a:prstGeom prst="rect">
            <a:avLst/>
          </a:prstGeom>
          <a:noFill/>
          <a:ln w="9525">
            <a:noFill/>
          </a:ln>
        </p:spPr>
        <p:txBody>
          <a:bodyPr wrap="square" anchor="t">
            <a:spAutoFit/>
          </a:bodyPr>
          <a:p>
            <a:r>
              <a:rPr lang="zh-CN" altLang="en-US" sz="3600" b="1">
                <a:solidFill>
                  <a:schemeClr val="accent2"/>
                </a:solidFill>
                <a:latin typeface="宋体" panose="02010600030101010101" pitchFamily="2" charset="-122"/>
                <a:ea typeface="宋体" panose="02010600030101010101" pitchFamily="2" charset="-122"/>
              </a:rPr>
              <a:t>④</a:t>
            </a:r>
            <a:r>
              <a:rPr lang="zh-CN" altLang="en-US" sz="3600" b="1">
                <a:solidFill>
                  <a:schemeClr val="accent2"/>
                </a:solidFill>
                <a:latin typeface="Arial" panose="020B0604020202020204" pitchFamily="34" charset="0"/>
                <a:ea typeface="宋体" panose="02010600030101010101" pitchFamily="2" charset="-122"/>
              </a:rPr>
              <a:t>思维导图模态</a:t>
            </a:r>
            <a:endParaRPr lang="zh-CN" altLang="en-US" sz="3600" b="1">
              <a:solidFill>
                <a:schemeClr val="accent2"/>
              </a:solidFill>
              <a:latin typeface="Arial" panose="020B0604020202020204" pitchFamily="34" charset="0"/>
              <a:ea typeface="宋体" panose="02010600030101010101" pitchFamily="2" charset="-122"/>
            </a:endParaRPr>
          </a:p>
        </p:txBody>
      </p:sp>
    </p:spTree>
  </p:cSld>
  <p:clrMapOvr>
    <a:masterClrMapping/>
  </p:clrMapOvr>
  <p:transition>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0513" y="666750"/>
            <a:ext cx="8770938" cy="3969385"/>
          </a:xfrm>
          <a:prstGeom prst="rect">
            <a:avLst/>
          </a:prstGeom>
          <a:noFill/>
        </p:spPr>
        <p:txBody>
          <a:bodyPr wrap="square" rtlCol="0">
            <a:spAutoFit/>
          </a:bodyPr>
          <a:p>
            <a:r>
              <a:rPr lang="en-US" altLang="zh-CN" sz="3600" noProof="1">
                <a:latin typeface="Arial" panose="020B0604020202020204" pitchFamily="34" charset="0"/>
                <a:ea typeface="宋体" panose="02010600030101010101" pitchFamily="2" charset="-122"/>
                <a:cs typeface="+mn-cs"/>
              </a:rPr>
              <a:t>    </a:t>
            </a:r>
            <a:r>
              <a:rPr lang="zh-CN" altLang="en-US" sz="3600" b="1" noProof="1">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词汇是语言学习的重要方面之一，英语词汇教学更是英语教学中必不可少的环节。多模态教学打破了传统的教学模式，其运用听觉、视觉、触觉等多种感觉，通过语言、声音、图像、动作等多种手段和符号提高学生学习词汇的效率，增长学习英语的热情，也会提高教学质量。</a:t>
            </a:r>
            <a:endParaRPr lang="zh-CN" altLang="en-US" sz="3600" b="1" noProof="1">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图片 1" descr="1"/>
          <p:cNvPicPr>
            <a:picLocks noChangeAspect="1"/>
          </p:cNvPicPr>
          <p:nvPr/>
        </p:nvPicPr>
        <p:blipFill>
          <a:blip r:embed="rId1"/>
          <a:srcRect t="30323"/>
          <a:stretch>
            <a:fillRect/>
          </a:stretch>
        </p:blipFill>
        <p:spPr>
          <a:xfrm>
            <a:off x="-26035" y="8890"/>
            <a:ext cx="9196705" cy="6907530"/>
          </a:xfrm>
          <a:prstGeom prst="rect">
            <a:avLst/>
          </a:prstGeom>
          <a:noFill/>
          <a:ln w="9525">
            <a:noFill/>
          </a:ln>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6842760" y="3444240"/>
              <a:ext cx="243840" cy="350520"/>
            </p14:xfrm>
          </p:contentPart>
        </mc:Choice>
        <mc:Fallback xmlns="">
          <p:pic>
            <p:nvPicPr>
              <p:cNvPr id="2" name="墨迹 1"/>
            </p:nvPicPr>
            <p:blipFill>
              <a:blip r:embed="rId3"/>
            </p:blipFill>
            <p:spPr>
              <a:xfrm>
                <a:off x="6842760" y="3444240"/>
                <a:ext cx="243840" cy="350520"/>
              </a:xfrm>
              <a:prstGeom prst="rect"/>
            </p:spPr>
          </p:pic>
        </mc:Fallback>
      </mc:AlternateContent>
    </p:spTree>
  </p:cSld>
  <p:clrMapOvr>
    <a:masterClrMapping/>
  </p:clrMapOvr>
  <p:transition>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7" name="图片 1" descr="3"/>
          <p:cNvPicPr>
            <a:picLocks noChangeAspect="1"/>
          </p:cNvPicPr>
          <p:nvPr/>
        </p:nvPicPr>
        <p:blipFill>
          <a:blip r:embed="rId1"/>
          <a:stretch>
            <a:fillRect/>
          </a:stretch>
        </p:blipFill>
        <p:spPr>
          <a:xfrm>
            <a:off x="-74612" y="-47625"/>
            <a:ext cx="9293225" cy="6883400"/>
          </a:xfrm>
          <a:prstGeom prst="rect">
            <a:avLst/>
          </a:prstGeom>
          <a:noFill/>
          <a:ln w="9525">
            <a:noFill/>
          </a:ln>
        </p:spPr>
      </p:pic>
    </p:spTree>
  </p:cSld>
  <p:clrMapOvr>
    <a:masterClrMapping/>
  </p:clrMapOvr>
  <p:transition>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1" name="图片 1" descr="2"/>
          <p:cNvPicPr>
            <a:picLocks noChangeAspect="1"/>
          </p:cNvPicPr>
          <p:nvPr/>
        </p:nvPicPr>
        <p:blipFill>
          <a:blip r:embed="rId1"/>
          <a:srcRect t="19893"/>
          <a:stretch>
            <a:fillRect/>
          </a:stretch>
        </p:blipFill>
        <p:spPr>
          <a:xfrm>
            <a:off x="8255" y="-46990"/>
            <a:ext cx="9128125" cy="8666480"/>
          </a:xfrm>
          <a:prstGeom prst="rect">
            <a:avLst/>
          </a:prstGeom>
          <a:noFill/>
          <a:ln w="9525">
            <a:noFill/>
          </a:ln>
        </p:spPr>
      </p:pic>
    </p:spTree>
  </p:cSld>
  <p:clrMapOvr>
    <a:masterClrMapping/>
  </p:clrMapOvr>
  <p:transition>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13" y="1439863"/>
            <a:ext cx="9121775" cy="1752600"/>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思维导图的方法让学生系统而又有条理的去背诵英语单词。好的方法会让学生背单词事半功倍，不容易忘记。</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71500" y="723900"/>
            <a:ext cx="6076950" cy="644525"/>
          </a:xfrm>
          <a:prstGeom prst="rect">
            <a:avLst/>
          </a:prstGeom>
          <a:noFill/>
        </p:spPr>
        <p:txBody>
          <a:bodyPr wrap="square" rtlCol="0">
            <a:spAutoFit/>
          </a:bodyPr>
          <a:p>
            <a:r>
              <a:rPr lang="en-US" altLang="zh-CN"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3.</a:t>
            </a:r>
            <a:r>
              <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词汇教学评价多模态化</a:t>
            </a:r>
            <a:endPar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2" name="文本框 1"/>
          <p:cNvSpPr txBox="1"/>
          <p:nvPr/>
        </p:nvSpPr>
        <p:spPr>
          <a:xfrm>
            <a:off x="60325" y="1679575"/>
            <a:ext cx="9007475" cy="1198563"/>
          </a:xfrm>
          <a:prstGeom prst="rect">
            <a:avLst/>
          </a:prstGeom>
          <a:noFill/>
          <a:ln w="9525">
            <a:noFill/>
          </a:ln>
        </p:spPr>
        <p:txBody>
          <a:bodyPr wrap="square" anchor="t">
            <a:spAutoFit/>
          </a:bodyPr>
          <a:p>
            <a:r>
              <a:rPr lang="en-US" altLang="zh-CN" sz="3600">
                <a:latin typeface="Arial" panose="020B0604020202020204" pitchFamily="34" charset="0"/>
              </a:rPr>
              <a:t>    </a:t>
            </a:r>
            <a:r>
              <a:rPr lang="zh-CN" altLang="en-US" sz="3600">
                <a:latin typeface="Arial" panose="020B0604020202020204" pitchFamily="34" charset="0"/>
                <a:ea typeface="宋体" panose="02010600030101010101" pitchFamily="2" charset="-122"/>
              </a:rPr>
              <a:t>教学不只是教学内容、教学方法和学习方法的多元转变，还包含了学习评价的过程。</a:t>
            </a:r>
            <a:endParaRPr lang="zh-CN" altLang="en-US" sz="3600">
              <a:latin typeface="Arial" panose="020B0604020202020204" pitchFamily="34" charset="0"/>
              <a:ea typeface="宋体" panose="02010600030101010101" pitchFamily="2" charset="-122"/>
            </a:endParaRPr>
          </a:p>
        </p:txBody>
      </p:sp>
      <p:sp>
        <p:nvSpPr>
          <p:cNvPr id="5" name="文本框 4"/>
          <p:cNvSpPr txBox="1"/>
          <p:nvPr/>
        </p:nvSpPr>
        <p:spPr>
          <a:xfrm>
            <a:off x="1690688" y="3019425"/>
            <a:ext cx="7308850" cy="646113"/>
          </a:xfrm>
          <a:prstGeom prst="rect">
            <a:avLst/>
          </a:prstGeom>
          <a:noFill/>
        </p:spPr>
        <p:txBody>
          <a:bodyPr wrap="square" rtlCol="0">
            <a:spAutoFit/>
          </a:bodyPr>
          <a:p>
            <a:r>
              <a:rPr lang="zh-CN" altLang="en-US" sz="3600" b="1" noProof="1">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依托小组合作，推进过程性评价</a:t>
            </a:r>
            <a:endParaRPr lang="zh-CN" altLang="en-US" sz="3600" b="1" noProof="1">
              <a:effectLst>
                <a:outerShdw blurRad="38100" dist="19050" dir="2700000" algn="tl" rotWithShape="0">
                  <a:schemeClr val="dk1">
                    <a:alpha val="40000"/>
                  </a:schemeClr>
                </a:outerShdw>
              </a:effectLst>
              <a:latin typeface="Calibri" panose="020F0502020204030204" charset="0"/>
            </a:endParaRPr>
          </a:p>
        </p:txBody>
      </p:sp>
      <p:sp>
        <p:nvSpPr>
          <p:cNvPr id="6" name="文本框 5"/>
          <p:cNvSpPr txBox="1"/>
          <p:nvPr/>
        </p:nvSpPr>
        <p:spPr>
          <a:xfrm>
            <a:off x="808038" y="3963988"/>
            <a:ext cx="639763" cy="646113"/>
          </a:xfrm>
          <a:prstGeom prst="rect">
            <a:avLst/>
          </a:prstGeom>
          <a:noFill/>
        </p:spPr>
        <p:txBody>
          <a:bodyPr wrap="none" rtlCol="0" anchor="t">
            <a:spAutoFit/>
          </a:bodyPr>
          <a:p>
            <a:r>
              <a:rPr lang="zh-CN" altLang="en-US" sz="3600" noProof="1">
                <a:effectLst>
                  <a:outerShdw blurRad="38100" dist="19050" dir="2700000" algn="tl" rotWithShape="0">
                    <a:schemeClr val="dk1">
                      <a:alpha val="40000"/>
                    </a:schemeClr>
                  </a:outerShdw>
                </a:effectLst>
                <a:latin typeface="Calibri" panose="020F0502020204030204" charset="0"/>
                <a:ea typeface="宋体" panose="02010600030101010101" pitchFamily="2" charset="-122"/>
                <a:cs typeface="+mn-cs"/>
              </a:rPr>
              <a:t>②</a:t>
            </a:r>
            <a:endParaRPr lang="zh-CN" altLang="en-US" sz="3600" noProof="1">
              <a:effectLst>
                <a:outerShdw blurRad="38100" dist="19050" dir="2700000" algn="tl" rotWithShape="0">
                  <a:schemeClr val="dk1">
                    <a:alpha val="40000"/>
                  </a:schemeClr>
                </a:outerShdw>
              </a:effectLst>
              <a:latin typeface="Calibri" panose="020F0502020204030204" charset="0"/>
            </a:endParaRPr>
          </a:p>
        </p:txBody>
      </p:sp>
      <p:sp>
        <p:nvSpPr>
          <p:cNvPr id="7" name="文本框 6"/>
          <p:cNvSpPr txBox="1"/>
          <p:nvPr/>
        </p:nvSpPr>
        <p:spPr>
          <a:xfrm>
            <a:off x="808038" y="4964113"/>
            <a:ext cx="639763" cy="646113"/>
          </a:xfrm>
          <a:prstGeom prst="rect">
            <a:avLst/>
          </a:prstGeom>
          <a:noFill/>
        </p:spPr>
        <p:txBody>
          <a:bodyPr wrap="none" rtlCol="0" anchor="t">
            <a:spAutoFit/>
          </a:bodyPr>
          <a:p>
            <a:r>
              <a:rPr lang="zh-CN" altLang="en-US" sz="3600" noProof="1">
                <a:effectLst>
                  <a:outerShdw blurRad="38100" dist="19050" dir="2700000" algn="tl" rotWithShape="0">
                    <a:schemeClr val="dk1">
                      <a:alpha val="40000"/>
                    </a:schemeClr>
                  </a:outerShdw>
                </a:effectLst>
                <a:latin typeface="Calibri" panose="020F0502020204030204" charset="0"/>
                <a:ea typeface="宋体" panose="02010600030101010101" pitchFamily="2" charset="-122"/>
                <a:cs typeface="+mn-cs"/>
              </a:rPr>
              <a:t>③</a:t>
            </a:r>
            <a:endParaRPr lang="zh-CN" altLang="en-US" sz="3600" noProof="1">
              <a:effectLst>
                <a:outerShdw blurRad="38100" dist="19050" dir="2700000" algn="tl" rotWithShape="0">
                  <a:schemeClr val="dk1">
                    <a:alpha val="40000"/>
                  </a:schemeClr>
                </a:outerShdw>
              </a:effectLst>
              <a:latin typeface="Calibri" panose="020F0502020204030204" charset="0"/>
            </a:endParaRPr>
          </a:p>
        </p:txBody>
      </p:sp>
      <p:sp>
        <p:nvSpPr>
          <p:cNvPr id="8" name="文本框 7"/>
          <p:cNvSpPr txBox="1"/>
          <p:nvPr/>
        </p:nvSpPr>
        <p:spPr>
          <a:xfrm>
            <a:off x="1758950" y="3963988"/>
            <a:ext cx="7308850" cy="646113"/>
          </a:xfrm>
          <a:prstGeom prst="rect">
            <a:avLst/>
          </a:prstGeom>
          <a:noFill/>
        </p:spPr>
        <p:txBody>
          <a:bodyPr wrap="square" rtlCol="0">
            <a:spAutoFit/>
          </a:bodyPr>
          <a:p>
            <a:r>
              <a:rPr lang="zh-CN" altLang="en-US" sz="3600" b="1" noProof="1">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依托当堂检测，推进诊断性评价</a:t>
            </a:r>
            <a:endParaRPr lang="zh-CN" altLang="en-US" sz="3600" b="1" noProof="1">
              <a:effectLst>
                <a:outerShdw blurRad="38100" dist="19050" dir="2700000" algn="tl" rotWithShape="0">
                  <a:schemeClr val="dk1">
                    <a:alpha val="40000"/>
                  </a:schemeClr>
                </a:outerShdw>
              </a:effectLst>
              <a:latin typeface="Calibri" panose="020F0502020204030204" charset="0"/>
            </a:endParaRPr>
          </a:p>
        </p:txBody>
      </p:sp>
      <p:sp>
        <p:nvSpPr>
          <p:cNvPr id="9" name="文本框 8"/>
          <p:cNvSpPr txBox="1"/>
          <p:nvPr/>
        </p:nvSpPr>
        <p:spPr>
          <a:xfrm>
            <a:off x="1759585" y="4964429"/>
            <a:ext cx="7308215" cy="645160"/>
          </a:xfrm>
          <a:prstGeom prst="rect">
            <a:avLst/>
          </a:prstGeom>
          <a:noFill/>
        </p:spPr>
        <p:txBody>
          <a:bodyPr wrap="square" rtlCol="0">
            <a:spAutoFit/>
            <a:scene3d>
              <a:camera prst="orthographicFront"/>
              <a:lightRig rig="threePt" dir="t"/>
            </a:scene3d>
          </a:bodyPr>
          <a:p>
            <a:r>
              <a:rPr lang="zh-CN" altLang="en-US" sz="3600" b="1" noProof="1">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培养反思习惯，推进发展性评价</a:t>
            </a:r>
            <a:endParaRPr lang="zh-CN" altLang="en-US" sz="3600" b="1" noProof="1">
              <a:effectLst>
                <a:outerShdw blurRad="38100" dist="19050" dir="2700000" algn="tl" rotWithShape="0">
                  <a:schemeClr val="dk1">
                    <a:alpha val="40000"/>
                  </a:schemeClr>
                </a:outerShdw>
              </a:effectLst>
              <a:latin typeface="Calibri" panose="020F0502020204030204" charset="0"/>
            </a:endParaRPr>
          </a:p>
        </p:txBody>
      </p:sp>
      <p:sp>
        <p:nvSpPr>
          <p:cNvPr id="10" name="文本框 9"/>
          <p:cNvSpPr txBox="1"/>
          <p:nvPr/>
        </p:nvSpPr>
        <p:spPr>
          <a:xfrm>
            <a:off x="808038" y="3019425"/>
            <a:ext cx="639763" cy="646113"/>
          </a:xfrm>
          <a:prstGeom prst="rect">
            <a:avLst/>
          </a:prstGeom>
          <a:noFill/>
        </p:spPr>
        <p:txBody>
          <a:bodyPr wrap="none" rtlCol="0" anchor="t">
            <a:spAutoFit/>
          </a:bodyPr>
          <a:p>
            <a:r>
              <a:rPr lang="zh-CN" altLang="en-US" sz="3600" noProof="1">
                <a:effectLst>
                  <a:outerShdw blurRad="38100" dist="19050" dir="2700000" algn="tl" rotWithShape="0">
                    <a:schemeClr val="dk1">
                      <a:alpha val="40000"/>
                    </a:schemeClr>
                  </a:outerShdw>
                </a:effectLst>
                <a:latin typeface="Calibri" panose="020F0502020204030204" charset="0"/>
                <a:ea typeface="宋体" panose="02010600030101010101" pitchFamily="2" charset="-122"/>
                <a:cs typeface="+mn-cs"/>
              </a:rPr>
              <a:t>①</a:t>
            </a:r>
            <a:endParaRPr lang="zh-CN" altLang="en-US" sz="3600" noProof="1">
              <a:effectLst>
                <a:outerShdw blurRad="38100" dist="19050" dir="2700000" algn="tl" rotWithShape="0">
                  <a:schemeClr val="dk1">
                    <a:alpha val="40000"/>
                  </a:schemeClr>
                </a:outerShdw>
              </a:effectLst>
              <a:latin typeface="Calibri" panose="020F050202020403020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5" grpId="0"/>
      <p:bldP spid="6" grpId="0"/>
      <p:bldP spid="8"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3" name="图片"/>
          <p:cNvPicPr>
            <a:picLocks noChangeAspect="1"/>
          </p:cNvPicPr>
          <p:nvPr/>
        </p:nvPicPr>
        <p:blipFill>
          <a:blip r:embed="rId1"/>
          <a:stretch>
            <a:fillRect/>
          </a:stretch>
        </p:blipFill>
        <p:spPr>
          <a:xfrm>
            <a:off x="0" y="-15875"/>
            <a:ext cx="9144000" cy="6880225"/>
          </a:xfrm>
          <a:prstGeom prst="rect">
            <a:avLst/>
          </a:prstGeom>
          <a:noFill/>
          <a:ln w="9525">
            <a:noFill/>
          </a:ln>
        </p:spPr>
      </p:pic>
    </p:spTree>
  </p:cSld>
  <p:clrMapOvr>
    <a:masterClrMapping/>
  </p:clrMapOvr>
  <p:transition>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p:txBody>
          <a:bodyPr wrap="square" lIns="91440" tIns="45720" rIns="91440" bIns="45720" anchor="ctr"/>
          <a:p>
            <a:pPr eaLnBrk="1" hangingPunct="1"/>
            <a:r>
              <a:rPr lang="en-US" altLang="zh-CN" dirty="0"/>
              <a:t>Exercises</a:t>
            </a:r>
            <a:endParaRPr lang="zh-CN" altLang="en-US" dirty="0"/>
          </a:p>
        </p:txBody>
      </p:sp>
      <p:pic>
        <p:nvPicPr>
          <p:cNvPr id="46082" name="Picture 7" descr="d:\Documents\Tencent Files\838372403\Image\C2C\{~SG@{3D$9ASMB]HWIWKH3M.jpg">
            <a:hlinkClick r:id="rId1" action="ppaction://hlinksldjump"/>
          </p:cNvPr>
          <p:cNvPicPr>
            <a:picLocks noChangeAspect="1"/>
          </p:cNvPicPr>
          <p:nvPr/>
        </p:nvPicPr>
        <p:blipFill>
          <a:blip r:embed="rId2"/>
          <a:stretch>
            <a:fillRect/>
          </a:stretch>
        </p:blipFill>
        <p:spPr>
          <a:xfrm>
            <a:off x="3810000" y="1447800"/>
            <a:ext cx="1285875" cy="1143000"/>
          </a:xfrm>
          <a:prstGeom prst="rect">
            <a:avLst/>
          </a:prstGeom>
          <a:noFill/>
          <a:ln w="9525">
            <a:noFill/>
          </a:ln>
        </p:spPr>
      </p:pic>
      <p:pic>
        <p:nvPicPr>
          <p:cNvPr id="46083" name="Picture 8" descr="d:\Documents\Tencent Files\838372403\Image\C2C\%T`SNFW@8]UF_GJ0E)E2[WV.jpg">
            <a:hlinkClick r:id="rId3" action="ppaction://hlinksldjump"/>
          </p:cNvPr>
          <p:cNvPicPr>
            <a:picLocks noChangeAspect="1"/>
          </p:cNvPicPr>
          <p:nvPr/>
        </p:nvPicPr>
        <p:blipFill>
          <a:blip r:embed="rId4"/>
          <a:stretch>
            <a:fillRect/>
          </a:stretch>
        </p:blipFill>
        <p:spPr>
          <a:xfrm>
            <a:off x="1143000" y="2057400"/>
            <a:ext cx="1524000" cy="1327150"/>
          </a:xfrm>
          <a:prstGeom prst="rect">
            <a:avLst/>
          </a:prstGeom>
          <a:noFill/>
          <a:ln w="9525">
            <a:noFill/>
          </a:ln>
        </p:spPr>
      </p:pic>
      <p:pic>
        <p:nvPicPr>
          <p:cNvPr id="46084" name="Picture 9" descr="d:\Documents\Tencent Files\838372403\Image\C2C\[D}%3M][{ZE5)J1B2Q65C9W.jpg">
            <a:hlinkClick r:id="rId5" action="ppaction://hlinksldjump"/>
          </p:cNvPr>
          <p:cNvPicPr>
            <a:picLocks noChangeAspect="1"/>
          </p:cNvPicPr>
          <p:nvPr/>
        </p:nvPicPr>
        <p:blipFill>
          <a:blip r:embed="rId6"/>
          <a:stretch>
            <a:fillRect/>
          </a:stretch>
        </p:blipFill>
        <p:spPr>
          <a:xfrm>
            <a:off x="6172200" y="2286000"/>
            <a:ext cx="1447800" cy="1122363"/>
          </a:xfrm>
          <a:prstGeom prst="rect">
            <a:avLst/>
          </a:prstGeom>
          <a:noFill/>
          <a:ln w="9525">
            <a:noFill/>
          </a:ln>
        </p:spPr>
      </p:pic>
      <p:pic>
        <p:nvPicPr>
          <p:cNvPr id="46085" name="Picture 10" descr="d:\Documents\Tencent Files\838372403\Image\C2C\M_W[R5IT7`Z@`4B7WPGZ6HL.jpg">
            <a:hlinkClick r:id="rId7" action="ppaction://hlinksldjump"/>
          </p:cNvPr>
          <p:cNvPicPr>
            <a:picLocks noChangeAspect="1"/>
          </p:cNvPicPr>
          <p:nvPr/>
        </p:nvPicPr>
        <p:blipFill>
          <a:blip r:embed="rId8"/>
          <a:stretch>
            <a:fillRect/>
          </a:stretch>
        </p:blipFill>
        <p:spPr>
          <a:xfrm>
            <a:off x="3733800" y="3429000"/>
            <a:ext cx="1600200" cy="1490663"/>
          </a:xfrm>
          <a:prstGeom prst="rect">
            <a:avLst/>
          </a:prstGeom>
          <a:noFill/>
          <a:ln w="9525">
            <a:noFill/>
          </a:ln>
        </p:spPr>
      </p:pic>
      <p:pic>
        <p:nvPicPr>
          <p:cNvPr id="46086" name="Picture 11" descr="d:\Documents\Tencent Files\838372403\Image\C2C\4FHQUD{PT)%O1Z10E%{71}Y.jpg">
            <a:hlinkClick r:id="rId9" action="ppaction://hlinksldjump"/>
          </p:cNvPr>
          <p:cNvPicPr>
            <a:picLocks noChangeAspect="1"/>
          </p:cNvPicPr>
          <p:nvPr/>
        </p:nvPicPr>
        <p:blipFill>
          <a:blip r:embed="rId10"/>
          <a:stretch>
            <a:fillRect/>
          </a:stretch>
        </p:blipFill>
        <p:spPr>
          <a:xfrm>
            <a:off x="6248400" y="4648200"/>
            <a:ext cx="1447800" cy="1493838"/>
          </a:xfrm>
          <a:prstGeom prst="rect">
            <a:avLst/>
          </a:prstGeom>
          <a:noFill/>
          <a:ln w="9525">
            <a:noFill/>
          </a:ln>
        </p:spPr>
      </p:pic>
      <p:pic>
        <p:nvPicPr>
          <p:cNvPr id="46087" name="Picture 12" descr="d:\Documents\Tencent Files\838372403\Image\C2C\4$KCFV5N~KW7({WWS1$8(5T.jpg">
            <a:hlinkClick r:id="rId11" action="ppaction://hlinksldjump"/>
          </p:cNvPr>
          <p:cNvPicPr>
            <a:picLocks noChangeAspect="1"/>
          </p:cNvPicPr>
          <p:nvPr/>
        </p:nvPicPr>
        <p:blipFill>
          <a:blip r:embed="rId12"/>
          <a:stretch>
            <a:fillRect/>
          </a:stretch>
        </p:blipFill>
        <p:spPr>
          <a:xfrm>
            <a:off x="1447800" y="4876800"/>
            <a:ext cx="1387475" cy="1295400"/>
          </a:xfrm>
          <a:prstGeom prst="rect">
            <a:avLst/>
          </a:prstGeom>
          <a:noFill/>
          <a:ln w="9525">
            <a:noFill/>
          </a:ln>
        </p:spPr>
      </p:pic>
    </p:spTree>
  </p:cSld>
  <p:clrMapOvr>
    <a:masterClrMapping/>
  </p:clrMapOvr>
  <p:transition>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矩形 1"/>
          <p:cNvSpPr/>
          <p:nvPr/>
        </p:nvSpPr>
        <p:spPr>
          <a:xfrm>
            <a:off x="1371600" y="762000"/>
            <a:ext cx="1620838" cy="646113"/>
          </a:xfrm>
          <a:prstGeom prst="rect">
            <a:avLst/>
          </a:prstGeom>
          <a:noFill/>
          <a:ln w="9525">
            <a:noFill/>
          </a:ln>
        </p:spPr>
        <p:txBody>
          <a:bodyPr wrap="none" anchor="t">
            <a:spAutoFit/>
          </a:bodyPr>
          <a:p>
            <a:r>
              <a:rPr lang="zh-CN" altLang="en-US" sz="3600" dirty="0">
                <a:latin typeface="Arial" panose="020B0604020202020204" pitchFamily="34" charset="0"/>
                <a:ea typeface="宋体" panose="02010600030101010101" pitchFamily="2" charset="-122"/>
              </a:rPr>
              <a:t>加 </a:t>
            </a:r>
            <a:r>
              <a:rPr lang="en-US" altLang="zh-CN" sz="3600" dirty="0">
                <a:latin typeface="Arial" panose="020B0604020202020204" pitchFamily="34" charset="0"/>
              </a:rPr>
              <a:t>2 </a:t>
            </a:r>
            <a:r>
              <a:rPr lang="zh-CN" altLang="en-US" sz="3600" dirty="0">
                <a:latin typeface="Arial" panose="020B0604020202020204" pitchFamily="34" charset="0"/>
                <a:ea typeface="宋体" panose="02010600030101010101" pitchFamily="2" charset="-122"/>
              </a:rPr>
              <a:t>分</a:t>
            </a:r>
            <a:endParaRPr lang="zh-CN" altLang="en-US" sz="3600" dirty="0">
              <a:latin typeface="Arial" panose="020B0604020202020204" pitchFamily="34" charset="0"/>
              <a:ea typeface="宋体" panose="02010600030101010101" pitchFamily="2" charset="-122"/>
            </a:endParaRPr>
          </a:p>
        </p:txBody>
      </p:sp>
      <p:sp>
        <p:nvSpPr>
          <p:cNvPr id="50178" name="矩形 2"/>
          <p:cNvSpPr/>
          <p:nvPr/>
        </p:nvSpPr>
        <p:spPr>
          <a:xfrm>
            <a:off x="161925" y="1676400"/>
            <a:ext cx="8982075" cy="1754188"/>
          </a:xfrm>
          <a:prstGeom prst="rect">
            <a:avLst/>
          </a:prstGeom>
          <a:noFill/>
          <a:ln w="9525">
            <a:noFill/>
          </a:ln>
        </p:spPr>
        <p:txBody>
          <a:bodyPr wrap="none" anchor="t">
            <a:spAutoFit/>
          </a:bodyPr>
          <a:p>
            <a:r>
              <a:rPr lang="en-US" altLang="zh-CN" sz="3600" dirty="0">
                <a:latin typeface="Arial" panose="020B0604020202020204" pitchFamily="34" charset="0"/>
              </a:rPr>
              <a:t>On the Mid-Autumn night, we often ___ out</a:t>
            </a:r>
            <a:endParaRPr lang="en-US" altLang="zh-CN" sz="3600" dirty="0">
              <a:latin typeface="Arial" panose="020B0604020202020204" pitchFamily="34" charset="0"/>
            </a:endParaRPr>
          </a:p>
          <a:p>
            <a:r>
              <a:rPr lang="en-US" altLang="zh-CN" sz="3600" dirty="0">
                <a:latin typeface="Arial" panose="020B0604020202020204" pitchFamily="34" charset="0"/>
              </a:rPr>
              <a:t>some fruit and mooncakes in the garden </a:t>
            </a:r>
            <a:endParaRPr lang="en-US" altLang="zh-CN" sz="3600" dirty="0">
              <a:latin typeface="Arial" panose="020B0604020202020204" pitchFamily="34" charset="0"/>
            </a:endParaRPr>
          </a:p>
          <a:p>
            <a:r>
              <a:rPr lang="en-US" altLang="zh-CN" sz="3600" dirty="0">
                <a:latin typeface="Arial" panose="020B0604020202020204" pitchFamily="34" charset="0"/>
              </a:rPr>
              <a:t>and admire the moon .</a:t>
            </a:r>
            <a:endParaRPr lang="zh-CN" altLang="en-US" sz="3600" dirty="0">
              <a:latin typeface="Arial" panose="020B0604020202020204" pitchFamily="34" charset="0"/>
              <a:ea typeface="宋体" panose="02010600030101010101" pitchFamily="2" charset="-122"/>
            </a:endParaRPr>
          </a:p>
        </p:txBody>
      </p:sp>
      <p:sp>
        <p:nvSpPr>
          <p:cNvPr id="50179" name="矩形 3"/>
          <p:cNvSpPr/>
          <p:nvPr/>
        </p:nvSpPr>
        <p:spPr>
          <a:xfrm>
            <a:off x="762000" y="3733800"/>
            <a:ext cx="1466850" cy="646113"/>
          </a:xfrm>
          <a:prstGeom prst="rect">
            <a:avLst/>
          </a:prstGeom>
          <a:noFill/>
          <a:ln w="9525">
            <a:noFill/>
          </a:ln>
        </p:spPr>
        <p:txBody>
          <a:bodyPr wrap="none" anchor="t">
            <a:spAutoFit/>
          </a:bodyPr>
          <a:p>
            <a:r>
              <a:rPr lang="en-US" altLang="zh-CN" sz="3600" dirty="0">
                <a:latin typeface="Arial" panose="020B0604020202020204" pitchFamily="34" charset="0"/>
              </a:rPr>
              <a:t>A. laid</a:t>
            </a:r>
            <a:endParaRPr lang="zh-CN" altLang="en-US" sz="3600" dirty="0">
              <a:latin typeface="Arial" panose="020B0604020202020204" pitchFamily="34" charset="0"/>
              <a:ea typeface="宋体" panose="02010600030101010101" pitchFamily="2" charset="-122"/>
            </a:endParaRPr>
          </a:p>
        </p:txBody>
      </p:sp>
      <p:sp>
        <p:nvSpPr>
          <p:cNvPr id="50180" name="矩形 4"/>
          <p:cNvSpPr/>
          <p:nvPr/>
        </p:nvSpPr>
        <p:spPr>
          <a:xfrm>
            <a:off x="2514600" y="3733800"/>
            <a:ext cx="1338263" cy="646113"/>
          </a:xfrm>
          <a:prstGeom prst="rect">
            <a:avLst/>
          </a:prstGeom>
          <a:noFill/>
          <a:ln w="9525">
            <a:noFill/>
          </a:ln>
        </p:spPr>
        <p:txBody>
          <a:bodyPr wrap="none" anchor="t">
            <a:spAutoFit/>
          </a:bodyPr>
          <a:p>
            <a:r>
              <a:rPr lang="en-US" altLang="zh-CN" sz="3600" dirty="0">
                <a:latin typeface="Arial" panose="020B0604020202020204" pitchFamily="34" charset="0"/>
              </a:rPr>
              <a:t>B. lay</a:t>
            </a:r>
            <a:endParaRPr lang="zh-CN" altLang="en-US" sz="3600" dirty="0">
              <a:latin typeface="Arial" panose="020B0604020202020204" pitchFamily="34" charset="0"/>
              <a:ea typeface="宋体" panose="02010600030101010101" pitchFamily="2" charset="-122"/>
            </a:endParaRPr>
          </a:p>
        </p:txBody>
      </p:sp>
      <p:sp>
        <p:nvSpPr>
          <p:cNvPr id="50181" name="矩形 5"/>
          <p:cNvSpPr/>
          <p:nvPr/>
        </p:nvSpPr>
        <p:spPr>
          <a:xfrm>
            <a:off x="4267200" y="3733800"/>
            <a:ext cx="1236663" cy="646113"/>
          </a:xfrm>
          <a:prstGeom prst="rect">
            <a:avLst/>
          </a:prstGeom>
          <a:noFill/>
          <a:ln w="9525">
            <a:noFill/>
          </a:ln>
        </p:spPr>
        <p:txBody>
          <a:bodyPr wrap="none" anchor="t">
            <a:spAutoFit/>
          </a:bodyPr>
          <a:p>
            <a:r>
              <a:rPr lang="en-US" altLang="zh-CN" sz="3600" dirty="0">
                <a:latin typeface="Arial" panose="020B0604020202020204" pitchFamily="34" charset="0"/>
              </a:rPr>
              <a:t>C. lie</a:t>
            </a:r>
            <a:endParaRPr lang="zh-CN" altLang="en-US" sz="3600" dirty="0">
              <a:latin typeface="Arial" panose="020B0604020202020204" pitchFamily="34" charset="0"/>
              <a:ea typeface="宋体" panose="02010600030101010101" pitchFamily="2" charset="-122"/>
            </a:endParaRPr>
          </a:p>
        </p:txBody>
      </p:sp>
      <p:sp>
        <p:nvSpPr>
          <p:cNvPr id="50182" name="矩形 6"/>
          <p:cNvSpPr/>
          <p:nvPr/>
        </p:nvSpPr>
        <p:spPr>
          <a:xfrm>
            <a:off x="5943600" y="3733800"/>
            <a:ext cx="1466850" cy="646113"/>
          </a:xfrm>
          <a:prstGeom prst="rect">
            <a:avLst/>
          </a:prstGeom>
          <a:noFill/>
          <a:ln w="9525">
            <a:noFill/>
          </a:ln>
        </p:spPr>
        <p:txBody>
          <a:bodyPr wrap="none" anchor="t">
            <a:spAutoFit/>
          </a:bodyPr>
          <a:p>
            <a:r>
              <a:rPr lang="en-US" altLang="zh-CN" sz="3600" dirty="0">
                <a:latin typeface="Arial" panose="020B0604020202020204" pitchFamily="34" charset="0"/>
              </a:rPr>
              <a:t>D. lies</a:t>
            </a:r>
            <a:endParaRPr lang="zh-CN" altLang="en-US" sz="3600" dirty="0">
              <a:latin typeface="Arial" panose="020B0604020202020204" pitchFamily="34" charset="0"/>
              <a:ea typeface="宋体" panose="02010600030101010101" pitchFamily="2" charset="-122"/>
            </a:endParaRPr>
          </a:p>
        </p:txBody>
      </p:sp>
      <p:sp>
        <p:nvSpPr>
          <p:cNvPr id="8" name="矩形 7"/>
          <p:cNvSpPr/>
          <p:nvPr/>
        </p:nvSpPr>
        <p:spPr>
          <a:xfrm flipH="1">
            <a:off x="7467600" y="1600200"/>
            <a:ext cx="381000" cy="646113"/>
          </a:xfrm>
          <a:prstGeom prst="rect">
            <a:avLst/>
          </a:prstGeom>
          <a:noFill/>
          <a:ln w="9525">
            <a:noFill/>
          </a:ln>
        </p:spPr>
        <p:txBody>
          <a:bodyPr anchor="t">
            <a:spAutoFit/>
          </a:bodyPr>
          <a:p>
            <a:r>
              <a:rPr lang="en-US" altLang="zh-CN" sz="3600" dirty="0">
                <a:solidFill>
                  <a:srgbClr val="FF0000"/>
                </a:solidFill>
                <a:latin typeface="Arial" panose="020B0604020202020204" pitchFamily="34" charset="0"/>
              </a:rPr>
              <a:t>B</a:t>
            </a:r>
            <a:endParaRPr lang="zh-CN" altLang="en-US" sz="3600" dirty="0">
              <a:solidFill>
                <a:srgbClr val="FF0000"/>
              </a:solidFill>
              <a:latin typeface="Arial" panose="020B0604020202020204" pitchFamily="34" charset="0"/>
              <a:ea typeface="宋体" panose="02010600030101010101" pitchFamily="2" charset="-122"/>
            </a:endParaRPr>
          </a:p>
        </p:txBody>
      </p:sp>
      <p:sp>
        <p:nvSpPr>
          <p:cNvPr id="4" name="右箭头 3">
            <a:hlinkClick r:id="rId1" action="ppaction://hlinksldjump"/>
          </p:cNvPr>
          <p:cNvSpPr/>
          <p:nvPr/>
        </p:nvSpPr>
        <p:spPr>
          <a:xfrm>
            <a:off x="1238250" y="5347335"/>
            <a:ext cx="990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3200400" y="2133600"/>
            <a:ext cx="28194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
        <p:nvSpPr>
          <p:cNvPr id="52226" name="矩形 1"/>
          <p:cNvSpPr/>
          <p:nvPr/>
        </p:nvSpPr>
        <p:spPr>
          <a:xfrm>
            <a:off x="3276600" y="2362200"/>
            <a:ext cx="2505075" cy="769938"/>
          </a:xfrm>
          <a:prstGeom prst="rect">
            <a:avLst/>
          </a:prstGeom>
          <a:noFill/>
          <a:ln w="9525">
            <a:noFill/>
          </a:ln>
        </p:spPr>
        <p:txBody>
          <a:bodyPr wrap="none" anchor="t">
            <a:spAutoFit/>
          </a:bodyPr>
          <a:p>
            <a:r>
              <a:rPr lang="zh-CN" altLang="en-US" sz="4400" dirty="0">
                <a:solidFill>
                  <a:srgbClr val="FF0000"/>
                </a:solidFill>
                <a:latin typeface="Arial" panose="020B0604020202020204" pitchFamily="34" charset="0"/>
                <a:ea typeface="宋体" panose="02010600030101010101" pitchFamily="2" charset="-122"/>
              </a:rPr>
              <a:t>白加 </a:t>
            </a:r>
            <a:r>
              <a:rPr lang="en-US" altLang="zh-CN" sz="4400" dirty="0">
                <a:solidFill>
                  <a:srgbClr val="FF0000"/>
                </a:solidFill>
                <a:latin typeface="Arial" panose="020B0604020202020204" pitchFamily="34" charset="0"/>
              </a:rPr>
              <a:t>1 </a:t>
            </a:r>
            <a:r>
              <a:rPr lang="zh-CN" altLang="en-US" sz="4400" dirty="0">
                <a:solidFill>
                  <a:srgbClr val="FF0000"/>
                </a:solidFill>
                <a:latin typeface="Arial" panose="020B0604020202020204" pitchFamily="34" charset="0"/>
                <a:ea typeface="宋体" panose="02010600030101010101" pitchFamily="2" charset="-122"/>
              </a:rPr>
              <a:t>分</a:t>
            </a:r>
            <a:endParaRPr lang="zh-CN" altLang="en-US" sz="4400"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rcRect t="22049" b="22797"/>
          <a:stretch>
            <a:fillRect/>
          </a:stretch>
        </p:blipFill>
        <p:spPr>
          <a:xfrm>
            <a:off x="4546600" y="30163"/>
            <a:ext cx="4648200" cy="6904037"/>
          </a:xfrm>
          <a:prstGeom prst="rect">
            <a:avLst/>
          </a:prstGeom>
          <a:noFill/>
          <a:ln w="9525">
            <a:noFill/>
          </a:ln>
        </p:spPr>
      </p:pic>
      <p:pic>
        <p:nvPicPr>
          <p:cNvPr id="3" name="图片 2" descr="5"/>
          <p:cNvPicPr>
            <a:picLocks noChangeAspect="1"/>
          </p:cNvPicPr>
          <p:nvPr/>
        </p:nvPicPr>
        <p:blipFill>
          <a:blip r:embed="rId2"/>
          <a:srcRect l="11273" t="5568" r="-11273" b="12907"/>
          <a:stretch>
            <a:fillRect/>
          </a:stretch>
        </p:blipFill>
        <p:spPr>
          <a:xfrm>
            <a:off x="-20637" y="30163"/>
            <a:ext cx="5224462" cy="6805612"/>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63" name="矩形 62"/>
          <p:cNvSpPr/>
          <p:nvPr>
            <p:custDataLst>
              <p:tags r:id="rId1"/>
            </p:custDataLst>
          </p:nvPr>
        </p:nvSpPr>
        <p:spPr>
          <a:xfrm>
            <a:off x="992188" y="2036763"/>
            <a:ext cx="1497013" cy="969963"/>
          </a:xfrm>
          <a:prstGeom prst="rect">
            <a:avLst/>
          </a:prstGeom>
        </p:spPr>
        <p:txBody>
          <a:bodyPr wrap="square" anchor="ctr" anchorCtr="0">
            <a:normAutofit/>
          </a:bodyPr>
          <a:lstStyle/>
          <a:p>
            <a:pPr marL="0" marR="0" lvl="0" indent="0" algn="dist" defTabSz="914400" rtl="0" eaLnBrk="1" fontAlgn="auto" latinLnBrk="0" hangingPunct="1">
              <a:lnSpc>
                <a:spcPct val="100000"/>
              </a:lnSpc>
              <a:spcBef>
                <a:spcPct val="0"/>
              </a:spcBef>
              <a:spcAft>
                <a:spcPts val="0"/>
              </a:spcAft>
              <a:buClrTx/>
              <a:buSzTx/>
              <a:buFontTx/>
              <a:buNone/>
            </a:pPr>
            <a:r>
              <a:rPr kumimoji="0" lang="zh-CN" altLang="en-US" sz="4950" b="1" i="0" u="none" strike="noStrike" kern="1200" cap="none" spc="0" normalizeH="0" noProof="0" dirty="0">
                <a:ln>
                  <a:noFill/>
                </a:ln>
                <a:solidFill>
                  <a:schemeClr val="accent1">
                    <a:lumMod val="50000"/>
                  </a:schemeClr>
                </a:solidFill>
                <a:effectLst/>
                <a:uLnTx/>
                <a:uFillTx/>
                <a:latin typeface="微软雅黑" panose="020B0503020204020204" charset="-122"/>
                <a:ea typeface="微软雅黑" panose="020B0503020204020204" charset="-122"/>
                <a:cs typeface="+mn-cs"/>
              </a:rPr>
              <a:t>探究</a:t>
            </a:r>
            <a:endParaRPr kumimoji="0" lang="zh-CN" altLang="en-US" sz="4950" b="1" i="0" u="none" strike="noStrike" kern="1200" cap="none" spc="0" normalizeH="0" noProof="0" dirty="0">
              <a:ln>
                <a:noFill/>
              </a:ln>
              <a:solidFill>
                <a:schemeClr val="accent1">
                  <a:lumMod val="50000"/>
                </a:schemeClr>
              </a:solidFill>
              <a:effectLst/>
              <a:uLnTx/>
              <a:uFillTx/>
              <a:latin typeface="微软雅黑" panose="020B0503020204020204" charset="-122"/>
              <a:ea typeface="微软雅黑" panose="020B0503020204020204" charset="-122"/>
              <a:cs typeface="+mn-cs"/>
            </a:endParaRPr>
          </a:p>
        </p:txBody>
      </p:sp>
      <p:sp>
        <p:nvSpPr>
          <p:cNvPr id="42" name="矩形 41"/>
          <p:cNvSpPr/>
          <p:nvPr>
            <p:custDataLst>
              <p:tags r:id="rId2"/>
            </p:custDataLst>
          </p:nvPr>
        </p:nvSpPr>
        <p:spPr>
          <a:xfrm>
            <a:off x="4264025" y="2932113"/>
            <a:ext cx="3279775" cy="346075"/>
          </a:xfrm>
          <a:prstGeom prst="rect">
            <a:avLst/>
          </a:prstGeom>
          <a:noFill/>
          <a:ln w="9525">
            <a:noFill/>
          </a:ln>
        </p:spPr>
        <p:txBody>
          <a:bodyPr wrap="square" bIns="0" anchor="b"/>
          <a:p>
            <a:r>
              <a:rPr lang="zh-CN" altLang="en-US" sz="2100" b="1" dirty="0">
                <a:solidFill>
                  <a:schemeClr val="accent1"/>
                </a:solidFill>
                <a:latin typeface="微软雅黑" panose="020B0503020204020204" charset="-122"/>
                <a:ea typeface="微软雅黑" panose="020B0503020204020204" charset="-122"/>
              </a:rPr>
              <a:t>词汇教学评价多模态化</a:t>
            </a:r>
            <a:endParaRPr lang="zh-CN" altLang="en-US" sz="2100" b="1" dirty="0">
              <a:solidFill>
                <a:schemeClr val="accent1"/>
              </a:solidFill>
              <a:latin typeface="微软雅黑" panose="020B0503020204020204" charset="-122"/>
              <a:ea typeface="微软雅黑" panose="020B0503020204020204" charset="-122"/>
            </a:endParaRPr>
          </a:p>
        </p:txBody>
      </p:sp>
      <p:grpSp>
        <p:nvGrpSpPr>
          <p:cNvPr id="52228" name="组合 43"/>
          <p:cNvGrpSpPr/>
          <p:nvPr/>
        </p:nvGrpSpPr>
        <p:grpSpPr>
          <a:xfrm>
            <a:off x="3489325" y="2836863"/>
            <a:ext cx="668338" cy="690562"/>
            <a:chOff x="4510579" y="6862627"/>
            <a:chExt cx="920822" cy="950372"/>
          </a:xfrm>
        </p:grpSpPr>
        <p:sp>
          <p:nvSpPr>
            <p:cNvPr id="45" name="立方体 44"/>
            <p:cNvSpPr/>
            <p:nvPr>
              <p:custDataLst>
                <p:tags r:id="rId3"/>
              </p:custDataLst>
            </p:nvPr>
          </p:nvSpPr>
          <p:spPr>
            <a:xfrm>
              <a:off x="4510579" y="6982055"/>
              <a:ext cx="810605" cy="810605"/>
            </a:xfrm>
            <a:prstGeom prst="cub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46" name="矩形 5"/>
            <p:cNvSpPr/>
            <p:nvPr>
              <p:custDataLst>
                <p:tags r:id="rId4"/>
              </p:custDataLst>
            </p:nvPr>
          </p:nvSpPr>
          <p:spPr>
            <a:xfrm>
              <a:off x="4519358" y="6862627"/>
              <a:ext cx="813537" cy="206039"/>
            </a:xfrm>
            <a:custGeom>
              <a:avLst/>
              <a:gdLst>
                <a:gd name="connsiteX0" fmla="*/ 0 w 1005570"/>
                <a:gd name="connsiteY0" fmla="*/ 0 h 1013100"/>
                <a:gd name="connsiteX1" fmla="*/ 1005570 w 1005570"/>
                <a:gd name="connsiteY1" fmla="*/ 0 h 1013100"/>
                <a:gd name="connsiteX2" fmla="*/ 1005570 w 1005570"/>
                <a:gd name="connsiteY2" fmla="*/ 1013100 h 1013100"/>
                <a:gd name="connsiteX3" fmla="*/ 0 w 1005570"/>
                <a:gd name="connsiteY3" fmla="*/ 1013100 h 1013100"/>
                <a:gd name="connsiteX4" fmla="*/ 0 w 1005570"/>
                <a:gd name="connsiteY4" fmla="*/ 0 h 1013100"/>
                <a:gd name="connsiteX0-1" fmla="*/ 527901 w 1005570"/>
                <a:gd name="connsiteY0-2" fmla="*/ 9426 h 1013100"/>
                <a:gd name="connsiteX1-3" fmla="*/ 1005570 w 1005570"/>
                <a:gd name="connsiteY1-4" fmla="*/ 0 h 1013100"/>
                <a:gd name="connsiteX2-5" fmla="*/ 1005570 w 1005570"/>
                <a:gd name="connsiteY2-6" fmla="*/ 1013100 h 1013100"/>
                <a:gd name="connsiteX3-7" fmla="*/ 0 w 1005570"/>
                <a:gd name="connsiteY3-8" fmla="*/ 1013100 h 1013100"/>
                <a:gd name="connsiteX4-9" fmla="*/ 527901 w 1005570"/>
                <a:gd name="connsiteY4-10" fmla="*/ 9426 h 1013100"/>
                <a:gd name="connsiteX0-11" fmla="*/ 527901 w 1656019"/>
                <a:gd name="connsiteY0-12" fmla="*/ 9426 h 1013100"/>
                <a:gd name="connsiteX1-13" fmla="*/ 1656019 w 1656019"/>
                <a:gd name="connsiteY1-14" fmla="*/ 0 h 1013100"/>
                <a:gd name="connsiteX2-15" fmla="*/ 1005570 w 1656019"/>
                <a:gd name="connsiteY2-16" fmla="*/ 1013100 h 1013100"/>
                <a:gd name="connsiteX3-17" fmla="*/ 0 w 1656019"/>
                <a:gd name="connsiteY3-18" fmla="*/ 1013100 h 1013100"/>
                <a:gd name="connsiteX4-19" fmla="*/ 527901 w 1656019"/>
                <a:gd name="connsiteY4-20" fmla="*/ 9426 h 1013100"/>
                <a:gd name="connsiteX0-21" fmla="*/ 527901 w 1656019"/>
                <a:gd name="connsiteY0-22" fmla="*/ 9426 h 1013100"/>
                <a:gd name="connsiteX1-23" fmla="*/ 1656019 w 1656019"/>
                <a:gd name="connsiteY1-24" fmla="*/ 0 h 1013100"/>
                <a:gd name="connsiteX2-25" fmla="*/ 1250667 w 1656019"/>
                <a:gd name="connsiteY2-26" fmla="*/ 1003673 h 1013100"/>
                <a:gd name="connsiteX3-27" fmla="*/ 0 w 1656019"/>
                <a:gd name="connsiteY3-28" fmla="*/ 1013100 h 1013100"/>
                <a:gd name="connsiteX4-29" fmla="*/ 527901 w 1656019"/>
                <a:gd name="connsiteY4-30" fmla="*/ 9426 h 1013100"/>
                <a:gd name="connsiteX0-31" fmla="*/ 527901 w 1473402"/>
                <a:gd name="connsiteY0-32" fmla="*/ -2 h 1003672"/>
                <a:gd name="connsiteX1-33" fmla="*/ 1473402 w 1473402"/>
                <a:gd name="connsiteY1-34" fmla="*/ 107923 h 1003672"/>
                <a:gd name="connsiteX2-35" fmla="*/ 1250667 w 1473402"/>
                <a:gd name="connsiteY2-36" fmla="*/ 994245 h 1003672"/>
                <a:gd name="connsiteX3-37" fmla="*/ 0 w 1473402"/>
                <a:gd name="connsiteY3-38" fmla="*/ 1003672 h 1003672"/>
                <a:gd name="connsiteX4-39" fmla="*/ 527901 w 1473402"/>
                <a:gd name="connsiteY4-40" fmla="*/ -2 h 1003672"/>
                <a:gd name="connsiteX0-41" fmla="*/ 527901 w 1486829"/>
                <a:gd name="connsiteY0-42" fmla="*/ 9426 h 1013100"/>
                <a:gd name="connsiteX1-43" fmla="*/ 1486829 w 1486829"/>
                <a:gd name="connsiteY1-44" fmla="*/ 0 h 1013100"/>
                <a:gd name="connsiteX2-45" fmla="*/ 1250667 w 1486829"/>
                <a:gd name="connsiteY2-46" fmla="*/ 1003673 h 1013100"/>
                <a:gd name="connsiteX3-47" fmla="*/ 0 w 1486829"/>
                <a:gd name="connsiteY3-48" fmla="*/ 1013100 h 1013100"/>
                <a:gd name="connsiteX4-49" fmla="*/ 527901 w 1486829"/>
                <a:gd name="connsiteY4-50" fmla="*/ 9426 h 1013100"/>
                <a:gd name="connsiteX0-51" fmla="*/ 125070 w 1083998"/>
                <a:gd name="connsiteY0-52" fmla="*/ 9426 h 1003672"/>
                <a:gd name="connsiteX1-53" fmla="*/ 1083998 w 1083998"/>
                <a:gd name="connsiteY1-54" fmla="*/ 0 h 1003672"/>
                <a:gd name="connsiteX2-55" fmla="*/ 847836 w 1083998"/>
                <a:gd name="connsiteY2-56" fmla="*/ 1003673 h 1003672"/>
                <a:gd name="connsiteX3-57" fmla="*/ 0 w 1083998"/>
                <a:gd name="connsiteY3-58" fmla="*/ 977893 h 1003672"/>
                <a:gd name="connsiteX4-59" fmla="*/ 125070 w 1083998"/>
                <a:gd name="connsiteY4-60" fmla="*/ 9426 h 1003672"/>
                <a:gd name="connsiteX0-61" fmla="*/ 310372 w 1083998"/>
                <a:gd name="connsiteY0-62" fmla="*/ 361485 h 1003672"/>
                <a:gd name="connsiteX1-63" fmla="*/ 1083998 w 1083998"/>
                <a:gd name="connsiteY1-64" fmla="*/ 0 h 1003672"/>
                <a:gd name="connsiteX2-65" fmla="*/ 847836 w 1083998"/>
                <a:gd name="connsiteY2-66" fmla="*/ 1003673 h 1003672"/>
                <a:gd name="connsiteX3-67" fmla="*/ 0 w 1083998"/>
                <a:gd name="connsiteY3-68" fmla="*/ 977893 h 1003672"/>
                <a:gd name="connsiteX4-69" fmla="*/ 310372 w 1083998"/>
                <a:gd name="connsiteY4-70" fmla="*/ 361485 h 1003672"/>
                <a:gd name="connsiteX0-71" fmla="*/ 393624 w 1083998"/>
                <a:gd name="connsiteY0-72" fmla="*/ 9428 h 1003672"/>
                <a:gd name="connsiteX1-73" fmla="*/ 1083998 w 1083998"/>
                <a:gd name="connsiteY1-74" fmla="*/ 0 h 1003672"/>
                <a:gd name="connsiteX2-75" fmla="*/ 847836 w 1083998"/>
                <a:gd name="connsiteY2-76" fmla="*/ 1003673 h 1003672"/>
                <a:gd name="connsiteX3-77" fmla="*/ 0 w 1083998"/>
                <a:gd name="connsiteY3-78" fmla="*/ 977893 h 1003672"/>
                <a:gd name="connsiteX4-79" fmla="*/ 393624 w 1083998"/>
                <a:gd name="connsiteY4-80" fmla="*/ 9428 h 1003672"/>
                <a:gd name="connsiteX0-81" fmla="*/ 141184 w 831558"/>
                <a:gd name="connsiteY0-82" fmla="*/ 9428 h 1003672"/>
                <a:gd name="connsiteX1-83" fmla="*/ 831558 w 831558"/>
                <a:gd name="connsiteY1-84" fmla="*/ 0 h 1003672"/>
                <a:gd name="connsiteX2-85" fmla="*/ 595396 w 831558"/>
                <a:gd name="connsiteY2-86" fmla="*/ 1003673 h 1003672"/>
                <a:gd name="connsiteX3-87" fmla="*/ 0 w 831558"/>
                <a:gd name="connsiteY3-88" fmla="*/ 884010 h 1003672"/>
                <a:gd name="connsiteX4-89" fmla="*/ 141184 w 831558"/>
                <a:gd name="connsiteY4-90" fmla="*/ 9428 h 1003672"/>
                <a:gd name="connsiteX0-91" fmla="*/ 237863 w 928237"/>
                <a:gd name="connsiteY0-92" fmla="*/ 9428 h 1013095"/>
                <a:gd name="connsiteX1-93" fmla="*/ 928237 w 928237"/>
                <a:gd name="connsiteY1-94" fmla="*/ 0 h 1013095"/>
                <a:gd name="connsiteX2-95" fmla="*/ 692075 w 928237"/>
                <a:gd name="connsiteY2-96" fmla="*/ 1003673 h 1013095"/>
                <a:gd name="connsiteX3-97" fmla="*/ 0 w 928237"/>
                <a:gd name="connsiteY3-98" fmla="*/ 1013095 h 1013095"/>
                <a:gd name="connsiteX4-99" fmla="*/ 237863 w 928237"/>
                <a:gd name="connsiteY4-100" fmla="*/ 9428 h 1013095"/>
                <a:gd name="connsiteX0-101" fmla="*/ 237863 w 928237"/>
                <a:gd name="connsiteY0-102" fmla="*/ 9428 h 1015406"/>
                <a:gd name="connsiteX1-103" fmla="*/ 928237 w 928237"/>
                <a:gd name="connsiteY1-104" fmla="*/ 0 h 1015406"/>
                <a:gd name="connsiteX2-105" fmla="*/ 697446 w 928237"/>
                <a:gd name="connsiteY2-106" fmla="*/ 1015406 h 1015406"/>
                <a:gd name="connsiteX3-107" fmla="*/ 0 w 928237"/>
                <a:gd name="connsiteY3-108" fmla="*/ 1013095 h 1015406"/>
                <a:gd name="connsiteX4-109" fmla="*/ 237863 w 928237"/>
                <a:gd name="connsiteY4-110" fmla="*/ 9428 h 1015406"/>
                <a:gd name="connsiteX0-111" fmla="*/ 280832 w 928237"/>
                <a:gd name="connsiteY0-112" fmla="*/ 197193 h 1015406"/>
                <a:gd name="connsiteX1-113" fmla="*/ 928237 w 928237"/>
                <a:gd name="connsiteY1-114" fmla="*/ 0 h 1015406"/>
                <a:gd name="connsiteX2-115" fmla="*/ 697446 w 928237"/>
                <a:gd name="connsiteY2-116" fmla="*/ 1015406 h 1015406"/>
                <a:gd name="connsiteX3-117" fmla="*/ 0 w 928237"/>
                <a:gd name="connsiteY3-118" fmla="*/ 1013095 h 1015406"/>
                <a:gd name="connsiteX4-119" fmla="*/ 280832 w 928237"/>
                <a:gd name="connsiteY4-120" fmla="*/ 197193 h 1015406"/>
                <a:gd name="connsiteX0-121" fmla="*/ 243235 w 928237"/>
                <a:gd name="connsiteY0-122" fmla="*/ 9428 h 1015406"/>
                <a:gd name="connsiteX1-123" fmla="*/ 928237 w 928237"/>
                <a:gd name="connsiteY1-124" fmla="*/ 0 h 1015406"/>
                <a:gd name="connsiteX2-125" fmla="*/ 697446 w 928237"/>
                <a:gd name="connsiteY2-126" fmla="*/ 1015406 h 1015406"/>
                <a:gd name="connsiteX3-127" fmla="*/ 0 w 928237"/>
                <a:gd name="connsiteY3-128" fmla="*/ 1013095 h 1015406"/>
                <a:gd name="connsiteX4-129" fmla="*/ 243235 w 928237"/>
                <a:gd name="connsiteY4-130" fmla="*/ 9428 h 1015406"/>
                <a:gd name="connsiteX0-131" fmla="*/ 189524 w 874526"/>
                <a:gd name="connsiteY0-132" fmla="*/ 9428 h 1015406"/>
                <a:gd name="connsiteX1-133" fmla="*/ 874526 w 874526"/>
                <a:gd name="connsiteY1-134" fmla="*/ 0 h 1015406"/>
                <a:gd name="connsiteX2-135" fmla="*/ 643735 w 874526"/>
                <a:gd name="connsiteY2-136" fmla="*/ 1015406 h 1015406"/>
                <a:gd name="connsiteX3-137" fmla="*/ 0 w 874526"/>
                <a:gd name="connsiteY3-138" fmla="*/ 1001356 h 1015406"/>
                <a:gd name="connsiteX4-139" fmla="*/ 189524 w 874526"/>
                <a:gd name="connsiteY4-140" fmla="*/ 9428 h 1015406"/>
                <a:gd name="connsiteX0-141" fmla="*/ 224436 w 909438"/>
                <a:gd name="connsiteY0-142" fmla="*/ 9428 h 1015406"/>
                <a:gd name="connsiteX1-143" fmla="*/ 909438 w 909438"/>
                <a:gd name="connsiteY1-144" fmla="*/ 0 h 1015406"/>
                <a:gd name="connsiteX2-145" fmla="*/ 678647 w 909438"/>
                <a:gd name="connsiteY2-146" fmla="*/ 1015406 h 1015406"/>
                <a:gd name="connsiteX3-147" fmla="*/ 0 w 909438"/>
                <a:gd name="connsiteY3-148" fmla="*/ 1001356 h 1015406"/>
                <a:gd name="connsiteX4-149" fmla="*/ 224436 w 909438"/>
                <a:gd name="connsiteY4-150" fmla="*/ 9428 h 1015406"/>
                <a:gd name="connsiteX0-151" fmla="*/ 229808 w 914810"/>
                <a:gd name="connsiteY0-152" fmla="*/ 9428 h 1015406"/>
                <a:gd name="connsiteX1-153" fmla="*/ 914810 w 914810"/>
                <a:gd name="connsiteY1-154" fmla="*/ 0 h 1015406"/>
                <a:gd name="connsiteX2-155" fmla="*/ 684019 w 914810"/>
                <a:gd name="connsiteY2-156" fmla="*/ 1015406 h 1015406"/>
                <a:gd name="connsiteX3-157" fmla="*/ 0 w 914810"/>
                <a:gd name="connsiteY3-158" fmla="*/ 1001356 h 1015406"/>
                <a:gd name="connsiteX4-159" fmla="*/ 229808 w 914810"/>
                <a:gd name="connsiteY4-160" fmla="*/ 9428 h 1015406"/>
                <a:gd name="connsiteX0-161" fmla="*/ 229808 w 874527"/>
                <a:gd name="connsiteY0-162" fmla="*/ 0 h 1005978"/>
                <a:gd name="connsiteX1-163" fmla="*/ 874527 w 874527"/>
                <a:gd name="connsiteY1-164" fmla="*/ 190071 h 1005978"/>
                <a:gd name="connsiteX2-165" fmla="*/ 684019 w 874527"/>
                <a:gd name="connsiteY2-166" fmla="*/ 1005978 h 1005978"/>
                <a:gd name="connsiteX3-167" fmla="*/ 0 w 874527"/>
                <a:gd name="connsiteY3-168" fmla="*/ 991928 h 1005978"/>
                <a:gd name="connsiteX4-169" fmla="*/ 229808 w 874527"/>
                <a:gd name="connsiteY4-170" fmla="*/ 0 h 1005978"/>
                <a:gd name="connsiteX0-171" fmla="*/ 229808 w 912125"/>
                <a:gd name="connsiteY0-172" fmla="*/ 0 h 1005978"/>
                <a:gd name="connsiteX1-173" fmla="*/ 912125 w 912125"/>
                <a:gd name="connsiteY1-174" fmla="*/ 14041 h 1005978"/>
                <a:gd name="connsiteX2-175" fmla="*/ 684019 w 912125"/>
                <a:gd name="connsiteY2-176" fmla="*/ 1005978 h 1005978"/>
                <a:gd name="connsiteX3-177" fmla="*/ 0 w 912125"/>
                <a:gd name="connsiteY3-178" fmla="*/ 991928 h 1005978"/>
                <a:gd name="connsiteX4-179" fmla="*/ 229808 w 912125"/>
                <a:gd name="connsiteY4-180" fmla="*/ 0 h 1005978"/>
                <a:gd name="connsiteX0-181" fmla="*/ 229808 w 912125"/>
                <a:gd name="connsiteY0-182" fmla="*/ 9428 h 1015406"/>
                <a:gd name="connsiteX1-183" fmla="*/ 912125 w 912125"/>
                <a:gd name="connsiteY1-184" fmla="*/ 0 h 1015406"/>
                <a:gd name="connsiteX2-185" fmla="*/ 684019 w 912125"/>
                <a:gd name="connsiteY2-186" fmla="*/ 1015406 h 1015406"/>
                <a:gd name="connsiteX3-187" fmla="*/ 0 w 912125"/>
                <a:gd name="connsiteY3-188" fmla="*/ 1001356 h 1015406"/>
                <a:gd name="connsiteX4-189" fmla="*/ 229808 w 912125"/>
                <a:gd name="connsiteY4-190" fmla="*/ 9428 h 1015406"/>
                <a:gd name="connsiteX0-191" fmla="*/ 229808 w 917496"/>
                <a:gd name="connsiteY0-192" fmla="*/ 9428 h 1015406"/>
                <a:gd name="connsiteX1-193" fmla="*/ 917496 w 917496"/>
                <a:gd name="connsiteY1-194" fmla="*/ 0 h 1015406"/>
                <a:gd name="connsiteX2-195" fmla="*/ 684019 w 917496"/>
                <a:gd name="connsiteY2-196" fmla="*/ 1015406 h 1015406"/>
                <a:gd name="connsiteX3-197" fmla="*/ 0 w 917496"/>
                <a:gd name="connsiteY3-198" fmla="*/ 1001356 h 1015406"/>
                <a:gd name="connsiteX4-199" fmla="*/ 229808 w 917496"/>
                <a:gd name="connsiteY4-200" fmla="*/ 9428 h 10154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7496" h="1015406">
                  <a:moveTo>
                    <a:pt x="229808" y="9428"/>
                  </a:moveTo>
                  <a:lnTo>
                    <a:pt x="917496" y="0"/>
                  </a:lnTo>
                  <a:lnTo>
                    <a:pt x="684019" y="1015406"/>
                  </a:lnTo>
                  <a:lnTo>
                    <a:pt x="0" y="1001356"/>
                  </a:lnTo>
                  <a:lnTo>
                    <a:pt x="229808" y="94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47" name="矩形 6"/>
            <p:cNvSpPr/>
            <p:nvPr>
              <p:custDataLst>
                <p:tags r:id="rId5"/>
              </p:custDataLst>
            </p:nvPr>
          </p:nvSpPr>
          <p:spPr>
            <a:xfrm>
              <a:off x="5227972" y="7005756"/>
              <a:ext cx="203429" cy="807243"/>
            </a:xfrm>
            <a:custGeom>
              <a:avLst/>
              <a:gdLst>
                <a:gd name="connsiteX0" fmla="*/ 0 w 488950"/>
                <a:gd name="connsiteY0" fmla="*/ 0 h 609600"/>
                <a:gd name="connsiteX1" fmla="*/ 488950 w 488950"/>
                <a:gd name="connsiteY1" fmla="*/ 0 h 609600"/>
                <a:gd name="connsiteX2" fmla="*/ 488950 w 488950"/>
                <a:gd name="connsiteY2" fmla="*/ 609600 h 609600"/>
                <a:gd name="connsiteX3" fmla="*/ 0 w 488950"/>
                <a:gd name="connsiteY3" fmla="*/ 609600 h 609600"/>
                <a:gd name="connsiteX4" fmla="*/ 0 w 488950"/>
                <a:gd name="connsiteY4" fmla="*/ 0 h 609600"/>
                <a:gd name="connsiteX0-1" fmla="*/ 0 w 488950"/>
                <a:gd name="connsiteY0-2" fmla="*/ 197644 h 807244"/>
                <a:gd name="connsiteX1-3" fmla="*/ 205581 w 488950"/>
                <a:gd name="connsiteY1-4" fmla="*/ 0 h 807244"/>
                <a:gd name="connsiteX2-5" fmla="*/ 488950 w 488950"/>
                <a:gd name="connsiteY2-6" fmla="*/ 807244 h 807244"/>
                <a:gd name="connsiteX3-7" fmla="*/ 0 w 488950"/>
                <a:gd name="connsiteY3-8" fmla="*/ 807244 h 807244"/>
                <a:gd name="connsiteX4-9" fmla="*/ 0 w 488950"/>
                <a:gd name="connsiteY4-10" fmla="*/ 197644 h 807244"/>
                <a:gd name="connsiteX0-11" fmla="*/ 2381 w 488950"/>
                <a:gd name="connsiteY0-12" fmla="*/ 200025 h 807244"/>
                <a:gd name="connsiteX1-13" fmla="*/ 205581 w 488950"/>
                <a:gd name="connsiteY1-14" fmla="*/ 0 h 807244"/>
                <a:gd name="connsiteX2-15" fmla="*/ 488950 w 488950"/>
                <a:gd name="connsiteY2-16" fmla="*/ 807244 h 807244"/>
                <a:gd name="connsiteX3-17" fmla="*/ 0 w 488950"/>
                <a:gd name="connsiteY3-18" fmla="*/ 807244 h 807244"/>
                <a:gd name="connsiteX4-19" fmla="*/ 2381 w 488950"/>
                <a:gd name="connsiteY4-20" fmla="*/ 200025 h 807244"/>
                <a:gd name="connsiteX0-21" fmla="*/ 4762 w 488950"/>
                <a:gd name="connsiteY0-22" fmla="*/ 200025 h 807244"/>
                <a:gd name="connsiteX1-23" fmla="*/ 205581 w 488950"/>
                <a:gd name="connsiteY1-24" fmla="*/ 0 h 807244"/>
                <a:gd name="connsiteX2-25" fmla="*/ 488950 w 488950"/>
                <a:gd name="connsiteY2-26" fmla="*/ 807244 h 807244"/>
                <a:gd name="connsiteX3-27" fmla="*/ 0 w 488950"/>
                <a:gd name="connsiteY3-28" fmla="*/ 807244 h 807244"/>
                <a:gd name="connsiteX4-29" fmla="*/ 4762 w 488950"/>
                <a:gd name="connsiteY4-30" fmla="*/ 200025 h 807244"/>
                <a:gd name="connsiteX0-31" fmla="*/ 4762 w 205581"/>
                <a:gd name="connsiteY0-32" fmla="*/ 200025 h 807244"/>
                <a:gd name="connsiteX1-33" fmla="*/ 205581 w 205581"/>
                <a:gd name="connsiteY1-34" fmla="*/ 0 h 807244"/>
                <a:gd name="connsiteX2-35" fmla="*/ 193675 w 205581"/>
                <a:gd name="connsiteY2-36" fmla="*/ 595313 h 807244"/>
                <a:gd name="connsiteX3-37" fmla="*/ 0 w 205581"/>
                <a:gd name="connsiteY3-38" fmla="*/ 807244 h 807244"/>
                <a:gd name="connsiteX4-39" fmla="*/ 4762 w 205581"/>
                <a:gd name="connsiteY4-40" fmla="*/ 200025 h 807244"/>
                <a:gd name="connsiteX0-41" fmla="*/ 4762 w 205581"/>
                <a:gd name="connsiteY0-42" fmla="*/ 200025 h 807244"/>
                <a:gd name="connsiteX1-43" fmla="*/ 205581 w 205581"/>
                <a:gd name="connsiteY1-44" fmla="*/ 0 h 807244"/>
                <a:gd name="connsiteX2-45" fmla="*/ 203200 w 205581"/>
                <a:gd name="connsiteY2-46" fmla="*/ 602457 h 807244"/>
                <a:gd name="connsiteX3-47" fmla="*/ 0 w 205581"/>
                <a:gd name="connsiteY3-48" fmla="*/ 807244 h 807244"/>
                <a:gd name="connsiteX4-49" fmla="*/ 4762 w 205581"/>
                <a:gd name="connsiteY4-50" fmla="*/ 200025 h 807244"/>
                <a:gd name="connsiteX0-51" fmla="*/ 4762 w 205810"/>
                <a:gd name="connsiteY0-52" fmla="*/ 200025 h 807244"/>
                <a:gd name="connsiteX1-53" fmla="*/ 205581 w 205810"/>
                <a:gd name="connsiteY1-54" fmla="*/ 0 h 807244"/>
                <a:gd name="connsiteX2-55" fmla="*/ 205581 w 205810"/>
                <a:gd name="connsiteY2-56" fmla="*/ 604839 h 807244"/>
                <a:gd name="connsiteX3-57" fmla="*/ 0 w 205810"/>
                <a:gd name="connsiteY3-58" fmla="*/ 807244 h 807244"/>
                <a:gd name="connsiteX4-59" fmla="*/ 4762 w 205810"/>
                <a:gd name="connsiteY4-60" fmla="*/ 200025 h 807244"/>
                <a:gd name="connsiteX0-61" fmla="*/ 2381 w 203429"/>
                <a:gd name="connsiteY0-62" fmla="*/ 200025 h 804862"/>
                <a:gd name="connsiteX1-63" fmla="*/ 203200 w 203429"/>
                <a:gd name="connsiteY1-64" fmla="*/ 0 h 804862"/>
                <a:gd name="connsiteX2-65" fmla="*/ 203200 w 203429"/>
                <a:gd name="connsiteY2-66" fmla="*/ 604839 h 804862"/>
                <a:gd name="connsiteX3-67" fmla="*/ 0 w 203429"/>
                <a:gd name="connsiteY3-68" fmla="*/ 804862 h 804862"/>
                <a:gd name="connsiteX4-69" fmla="*/ 2381 w 203429"/>
                <a:gd name="connsiteY4-70" fmla="*/ 200025 h 804862"/>
                <a:gd name="connsiteX0-71" fmla="*/ 2381 w 203429"/>
                <a:gd name="connsiteY0-72" fmla="*/ 200025 h 807243"/>
                <a:gd name="connsiteX1-73" fmla="*/ 203200 w 203429"/>
                <a:gd name="connsiteY1-74" fmla="*/ 0 h 807243"/>
                <a:gd name="connsiteX2-75" fmla="*/ 203200 w 203429"/>
                <a:gd name="connsiteY2-76" fmla="*/ 604839 h 807243"/>
                <a:gd name="connsiteX3-77" fmla="*/ 0 w 203429"/>
                <a:gd name="connsiteY3-78" fmla="*/ 807243 h 807243"/>
                <a:gd name="connsiteX4-79" fmla="*/ 2381 w 203429"/>
                <a:gd name="connsiteY4-80" fmla="*/ 200025 h 807243"/>
                <a:gd name="connsiteX0-81" fmla="*/ 2381 w 203200"/>
                <a:gd name="connsiteY0-82" fmla="*/ 200025 h 807243"/>
                <a:gd name="connsiteX1-83" fmla="*/ 203200 w 203200"/>
                <a:gd name="connsiteY1-84" fmla="*/ 0 h 807243"/>
                <a:gd name="connsiteX2-85" fmla="*/ 198438 w 203200"/>
                <a:gd name="connsiteY2-86" fmla="*/ 592933 h 807243"/>
                <a:gd name="connsiteX3-87" fmla="*/ 0 w 203200"/>
                <a:gd name="connsiteY3-88" fmla="*/ 807243 h 807243"/>
                <a:gd name="connsiteX4-89" fmla="*/ 2381 w 203200"/>
                <a:gd name="connsiteY4-90" fmla="*/ 200025 h 807243"/>
                <a:gd name="connsiteX0-91" fmla="*/ 2381 w 203429"/>
                <a:gd name="connsiteY0-92" fmla="*/ 200025 h 807243"/>
                <a:gd name="connsiteX1-93" fmla="*/ 203200 w 203429"/>
                <a:gd name="connsiteY1-94" fmla="*/ 0 h 807243"/>
                <a:gd name="connsiteX2-95" fmla="*/ 203200 w 203429"/>
                <a:gd name="connsiteY2-96" fmla="*/ 604840 h 807243"/>
                <a:gd name="connsiteX3-97" fmla="*/ 0 w 203429"/>
                <a:gd name="connsiteY3-98" fmla="*/ 807243 h 807243"/>
                <a:gd name="connsiteX4-99" fmla="*/ 2381 w 203429"/>
                <a:gd name="connsiteY4-100" fmla="*/ 200025 h 807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9" h="807243">
                  <a:moveTo>
                    <a:pt x="2381" y="200025"/>
                  </a:moveTo>
                  <a:lnTo>
                    <a:pt x="203200" y="0"/>
                  </a:lnTo>
                  <a:cubicBezTo>
                    <a:pt x="202406" y="200819"/>
                    <a:pt x="203994" y="404021"/>
                    <a:pt x="203200" y="604840"/>
                  </a:cubicBezTo>
                  <a:lnTo>
                    <a:pt x="0" y="807243"/>
                  </a:lnTo>
                  <a:cubicBezTo>
                    <a:pt x="794" y="604837"/>
                    <a:pt x="1587" y="402431"/>
                    <a:pt x="2381" y="20002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48" name="文本框 47"/>
          <p:cNvSpPr txBox="1"/>
          <p:nvPr>
            <p:custDataLst>
              <p:tags r:id="rId6"/>
            </p:custDataLst>
          </p:nvPr>
        </p:nvSpPr>
        <p:spPr>
          <a:xfrm>
            <a:off x="3487738" y="3060700"/>
            <a:ext cx="477838" cy="438150"/>
          </a:xfrm>
          <a:prstGeom prst="rect">
            <a:avLst/>
          </a:prstGeom>
          <a:noFill/>
        </p:spPr>
        <p:txBody>
          <a:bodyPr wrap="square" rtlCol="0" anchor="ctr" anchorCtr="0">
            <a:normAutofit fontScale="90000"/>
          </a:bodyPr>
          <a:lstStyle/>
          <a:p>
            <a:pPr marR="0" defTabSz="914400" fontAlgn="auto">
              <a:spcBef>
                <a:spcPts val="0"/>
              </a:spcBef>
              <a:spcAft>
                <a:spcPts val="0"/>
              </a:spcAft>
              <a:buClrTx/>
              <a:buSzTx/>
              <a:buFontTx/>
            </a:pPr>
            <a:r>
              <a:rPr kumimoji="0" lang="en-US" altLang="zh-CN"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rPr>
              <a:t>3</a:t>
            </a:r>
            <a:endParaRPr kumimoji="0" lang="zh-CN" altLang="en-US"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endParaRPr>
          </a:p>
        </p:txBody>
      </p:sp>
      <p:sp>
        <p:nvSpPr>
          <p:cNvPr id="49" name="矩形 48"/>
          <p:cNvSpPr/>
          <p:nvPr>
            <p:custDataLst>
              <p:tags r:id="rId7"/>
            </p:custDataLst>
          </p:nvPr>
        </p:nvSpPr>
        <p:spPr>
          <a:xfrm>
            <a:off x="4264025" y="1905000"/>
            <a:ext cx="2998788" cy="344488"/>
          </a:xfrm>
          <a:prstGeom prst="rect">
            <a:avLst/>
          </a:prstGeom>
          <a:noFill/>
          <a:ln w="9525">
            <a:noFill/>
          </a:ln>
        </p:spPr>
        <p:txBody>
          <a:bodyPr wrap="square" bIns="0" anchor="b"/>
          <a:p>
            <a:r>
              <a:rPr lang="zh-CN" altLang="en-US" sz="2100" b="1" dirty="0">
                <a:solidFill>
                  <a:schemeClr val="accent1"/>
                </a:solidFill>
                <a:latin typeface="微软雅黑" panose="020B0503020204020204" charset="-122"/>
                <a:ea typeface="微软雅黑" panose="020B0503020204020204" charset="-122"/>
              </a:rPr>
              <a:t>词汇教学手段多模态化</a:t>
            </a:r>
            <a:endParaRPr lang="zh-CN" altLang="en-US" sz="2100" b="1" dirty="0">
              <a:solidFill>
                <a:schemeClr val="accent1"/>
              </a:solidFill>
              <a:latin typeface="微软雅黑" panose="020B0503020204020204" charset="-122"/>
              <a:ea typeface="微软雅黑" panose="020B0503020204020204" charset="-122"/>
            </a:endParaRPr>
          </a:p>
        </p:txBody>
      </p:sp>
      <p:grpSp>
        <p:nvGrpSpPr>
          <p:cNvPr id="52234" name="组合 50"/>
          <p:cNvGrpSpPr/>
          <p:nvPr/>
        </p:nvGrpSpPr>
        <p:grpSpPr>
          <a:xfrm>
            <a:off x="3489325" y="1814513"/>
            <a:ext cx="669925" cy="690562"/>
            <a:chOff x="4510579" y="6862627"/>
            <a:chExt cx="920822" cy="950372"/>
          </a:xfrm>
        </p:grpSpPr>
        <p:sp>
          <p:nvSpPr>
            <p:cNvPr id="52" name="立方体 51"/>
            <p:cNvSpPr/>
            <p:nvPr>
              <p:custDataLst>
                <p:tags r:id="rId8"/>
              </p:custDataLst>
            </p:nvPr>
          </p:nvSpPr>
          <p:spPr>
            <a:xfrm>
              <a:off x="4510579" y="6982055"/>
              <a:ext cx="810605" cy="810605"/>
            </a:xfrm>
            <a:prstGeom prst="cub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sp>
          <p:nvSpPr>
            <p:cNvPr id="53" name="矩形 5"/>
            <p:cNvSpPr/>
            <p:nvPr>
              <p:custDataLst>
                <p:tags r:id="rId9"/>
              </p:custDataLst>
            </p:nvPr>
          </p:nvSpPr>
          <p:spPr>
            <a:xfrm>
              <a:off x="4519358" y="6862627"/>
              <a:ext cx="813537" cy="206039"/>
            </a:xfrm>
            <a:custGeom>
              <a:avLst/>
              <a:gdLst>
                <a:gd name="connsiteX0" fmla="*/ 0 w 1005570"/>
                <a:gd name="connsiteY0" fmla="*/ 0 h 1013100"/>
                <a:gd name="connsiteX1" fmla="*/ 1005570 w 1005570"/>
                <a:gd name="connsiteY1" fmla="*/ 0 h 1013100"/>
                <a:gd name="connsiteX2" fmla="*/ 1005570 w 1005570"/>
                <a:gd name="connsiteY2" fmla="*/ 1013100 h 1013100"/>
                <a:gd name="connsiteX3" fmla="*/ 0 w 1005570"/>
                <a:gd name="connsiteY3" fmla="*/ 1013100 h 1013100"/>
                <a:gd name="connsiteX4" fmla="*/ 0 w 1005570"/>
                <a:gd name="connsiteY4" fmla="*/ 0 h 1013100"/>
                <a:gd name="connsiteX0-1" fmla="*/ 527901 w 1005570"/>
                <a:gd name="connsiteY0-2" fmla="*/ 9426 h 1013100"/>
                <a:gd name="connsiteX1-3" fmla="*/ 1005570 w 1005570"/>
                <a:gd name="connsiteY1-4" fmla="*/ 0 h 1013100"/>
                <a:gd name="connsiteX2-5" fmla="*/ 1005570 w 1005570"/>
                <a:gd name="connsiteY2-6" fmla="*/ 1013100 h 1013100"/>
                <a:gd name="connsiteX3-7" fmla="*/ 0 w 1005570"/>
                <a:gd name="connsiteY3-8" fmla="*/ 1013100 h 1013100"/>
                <a:gd name="connsiteX4-9" fmla="*/ 527901 w 1005570"/>
                <a:gd name="connsiteY4-10" fmla="*/ 9426 h 1013100"/>
                <a:gd name="connsiteX0-11" fmla="*/ 527901 w 1656019"/>
                <a:gd name="connsiteY0-12" fmla="*/ 9426 h 1013100"/>
                <a:gd name="connsiteX1-13" fmla="*/ 1656019 w 1656019"/>
                <a:gd name="connsiteY1-14" fmla="*/ 0 h 1013100"/>
                <a:gd name="connsiteX2-15" fmla="*/ 1005570 w 1656019"/>
                <a:gd name="connsiteY2-16" fmla="*/ 1013100 h 1013100"/>
                <a:gd name="connsiteX3-17" fmla="*/ 0 w 1656019"/>
                <a:gd name="connsiteY3-18" fmla="*/ 1013100 h 1013100"/>
                <a:gd name="connsiteX4-19" fmla="*/ 527901 w 1656019"/>
                <a:gd name="connsiteY4-20" fmla="*/ 9426 h 1013100"/>
                <a:gd name="connsiteX0-21" fmla="*/ 527901 w 1656019"/>
                <a:gd name="connsiteY0-22" fmla="*/ 9426 h 1013100"/>
                <a:gd name="connsiteX1-23" fmla="*/ 1656019 w 1656019"/>
                <a:gd name="connsiteY1-24" fmla="*/ 0 h 1013100"/>
                <a:gd name="connsiteX2-25" fmla="*/ 1250667 w 1656019"/>
                <a:gd name="connsiteY2-26" fmla="*/ 1003673 h 1013100"/>
                <a:gd name="connsiteX3-27" fmla="*/ 0 w 1656019"/>
                <a:gd name="connsiteY3-28" fmla="*/ 1013100 h 1013100"/>
                <a:gd name="connsiteX4-29" fmla="*/ 527901 w 1656019"/>
                <a:gd name="connsiteY4-30" fmla="*/ 9426 h 1013100"/>
                <a:gd name="connsiteX0-31" fmla="*/ 527901 w 1473402"/>
                <a:gd name="connsiteY0-32" fmla="*/ -2 h 1003672"/>
                <a:gd name="connsiteX1-33" fmla="*/ 1473402 w 1473402"/>
                <a:gd name="connsiteY1-34" fmla="*/ 107923 h 1003672"/>
                <a:gd name="connsiteX2-35" fmla="*/ 1250667 w 1473402"/>
                <a:gd name="connsiteY2-36" fmla="*/ 994245 h 1003672"/>
                <a:gd name="connsiteX3-37" fmla="*/ 0 w 1473402"/>
                <a:gd name="connsiteY3-38" fmla="*/ 1003672 h 1003672"/>
                <a:gd name="connsiteX4-39" fmla="*/ 527901 w 1473402"/>
                <a:gd name="connsiteY4-40" fmla="*/ -2 h 1003672"/>
                <a:gd name="connsiteX0-41" fmla="*/ 527901 w 1486829"/>
                <a:gd name="connsiteY0-42" fmla="*/ 9426 h 1013100"/>
                <a:gd name="connsiteX1-43" fmla="*/ 1486829 w 1486829"/>
                <a:gd name="connsiteY1-44" fmla="*/ 0 h 1013100"/>
                <a:gd name="connsiteX2-45" fmla="*/ 1250667 w 1486829"/>
                <a:gd name="connsiteY2-46" fmla="*/ 1003673 h 1013100"/>
                <a:gd name="connsiteX3-47" fmla="*/ 0 w 1486829"/>
                <a:gd name="connsiteY3-48" fmla="*/ 1013100 h 1013100"/>
                <a:gd name="connsiteX4-49" fmla="*/ 527901 w 1486829"/>
                <a:gd name="connsiteY4-50" fmla="*/ 9426 h 1013100"/>
                <a:gd name="connsiteX0-51" fmla="*/ 125070 w 1083998"/>
                <a:gd name="connsiteY0-52" fmla="*/ 9426 h 1003672"/>
                <a:gd name="connsiteX1-53" fmla="*/ 1083998 w 1083998"/>
                <a:gd name="connsiteY1-54" fmla="*/ 0 h 1003672"/>
                <a:gd name="connsiteX2-55" fmla="*/ 847836 w 1083998"/>
                <a:gd name="connsiteY2-56" fmla="*/ 1003673 h 1003672"/>
                <a:gd name="connsiteX3-57" fmla="*/ 0 w 1083998"/>
                <a:gd name="connsiteY3-58" fmla="*/ 977893 h 1003672"/>
                <a:gd name="connsiteX4-59" fmla="*/ 125070 w 1083998"/>
                <a:gd name="connsiteY4-60" fmla="*/ 9426 h 1003672"/>
                <a:gd name="connsiteX0-61" fmla="*/ 310372 w 1083998"/>
                <a:gd name="connsiteY0-62" fmla="*/ 361485 h 1003672"/>
                <a:gd name="connsiteX1-63" fmla="*/ 1083998 w 1083998"/>
                <a:gd name="connsiteY1-64" fmla="*/ 0 h 1003672"/>
                <a:gd name="connsiteX2-65" fmla="*/ 847836 w 1083998"/>
                <a:gd name="connsiteY2-66" fmla="*/ 1003673 h 1003672"/>
                <a:gd name="connsiteX3-67" fmla="*/ 0 w 1083998"/>
                <a:gd name="connsiteY3-68" fmla="*/ 977893 h 1003672"/>
                <a:gd name="connsiteX4-69" fmla="*/ 310372 w 1083998"/>
                <a:gd name="connsiteY4-70" fmla="*/ 361485 h 1003672"/>
                <a:gd name="connsiteX0-71" fmla="*/ 393624 w 1083998"/>
                <a:gd name="connsiteY0-72" fmla="*/ 9428 h 1003672"/>
                <a:gd name="connsiteX1-73" fmla="*/ 1083998 w 1083998"/>
                <a:gd name="connsiteY1-74" fmla="*/ 0 h 1003672"/>
                <a:gd name="connsiteX2-75" fmla="*/ 847836 w 1083998"/>
                <a:gd name="connsiteY2-76" fmla="*/ 1003673 h 1003672"/>
                <a:gd name="connsiteX3-77" fmla="*/ 0 w 1083998"/>
                <a:gd name="connsiteY3-78" fmla="*/ 977893 h 1003672"/>
                <a:gd name="connsiteX4-79" fmla="*/ 393624 w 1083998"/>
                <a:gd name="connsiteY4-80" fmla="*/ 9428 h 1003672"/>
                <a:gd name="connsiteX0-81" fmla="*/ 141184 w 831558"/>
                <a:gd name="connsiteY0-82" fmla="*/ 9428 h 1003672"/>
                <a:gd name="connsiteX1-83" fmla="*/ 831558 w 831558"/>
                <a:gd name="connsiteY1-84" fmla="*/ 0 h 1003672"/>
                <a:gd name="connsiteX2-85" fmla="*/ 595396 w 831558"/>
                <a:gd name="connsiteY2-86" fmla="*/ 1003673 h 1003672"/>
                <a:gd name="connsiteX3-87" fmla="*/ 0 w 831558"/>
                <a:gd name="connsiteY3-88" fmla="*/ 884010 h 1003672"/>
                <a:gd name="connsiteX4-89" fmla="*/ 141184 w 831558"/>
                <a:gd name="connsiteY4-90" fmla="*/ 9428 h 1003672"/>
                <a:gd name="connsiteX0-91" fmla="*/ 237863 w 928237"/>
                <a:gd name="connsiteY0-92" fmla="*/ 9428 h 1013095"/>
                <a:gd name="connsiteX1-93" fmla="*/ 928237 w 928237"/>
                <a:gd name="connsiteY1-94" fmla="*/ 0 h 1013095"/>
                <a:gd name="connsiteX2-95" fmla="*/ 692075 w 928237"/>
                <a:gd name="connsiteY2-96" fmla="*/ 1003673 h 1013095"/>
                <a:gd name="connsiteX3-97" fmla="*/ 0 w 928237"/>
                <a:gd name="connsiteY3-98" fmla="*/ 1013095 h 1013095"/>
                <a:gd name="connsiteX4-99" fmla="*/ 237863 w 928237"/>
                <a:gd name="connsiteY4-100" fmla="*/ 9428 h 1013095"/>
                <a:gd name="connsiteX0-101" fmla="*/ 237863 w 928237"/>
                <a:gd name="connsiteY0-102" fmla="*/ 9428 h 1015406"/>
                <a:gd name="connsiteX1-103" fmla="*/ 928237 w 928237"/>
                <a:gd name="connsiteY1-104" fmla="*/ 0 h 1015406"/>
                <a:gd name="connsiteX2-105" fmla="*/ 697446 w 928237"/>
                <a:gd name="connsiteY2-106" fmla="*/ 1015406 h 1015406"/>
                <a:gd name="connsiteX3-107" fmla="*/ 0 w 928237"/>
                <a:gd name="connsiteY3-108" fmla="*/ 1013095 h 1015406"/>
                <a:gd name="connsiteX4-109" fmla="*/ 237863 w 928237"/>
                <a:gd name="connsiteY4-110" fmla="*/ 9428 h 1015406"/>
                <a:gd name="connsiteX0-111" fmla="*/ 280832 w 928237"/>
                <a:gd name="connsiteY0-112" fmla="*/ 197193 h 1015406"/>
                <a:gd name="connsiteX1-113" fmla="*/ 928237 w 928237"/>
                <a:gd name="connsiteY1-114" fmla="*/ 0 h 1015406"/>
                <a:gd name="connsiteX2-115" fmla="*/ 697446 w 928237"/>
                <a:gd name="connsiteY2-116" fmla="*/ 1015406 h 1015406"/>
                <a:gd name="connsiteX3-117" fmla="*/ 0 w 928237"/>
                <a:gd name="connsiteY3-118" fmla="*/ 1013095 h 1015406"/>
                <a:gd name="connsiteX4-119" fmla="*/ 280832 w 928237"/>
                <a:gd name="connsiteY4-120" fmla="*/ 197193 h 1015406"/>
                <a:gd name="connsiteX0-121" fmla="*/ 243235 w 928237"/>
                <a:gd name="connsiteY0-122" fmla="*/ 9428 h 1015406"/>
                <a:gd name="connsiteX1-123" fmla="*/ 928237 w 928237"/>
                <a:gd name="connsiteY1-124" fmla="*/ 0 h 1015406"/>
                <a:gd name="connsiteX2-125" fmla="*/ 697446 w 928237"/>
                <a:gd name="connsiteY2-126" fmla="*/ 1015406 h 1015406"/>
                <a:gd name="connsiteX3-127" fmla="*/ 0 w 928237"/>
                <a:gd name="connsiteY3-128" fmla="*/ 1013095 h 1015406"/>
                <a:gd name="connsiteX4-129" fmla="*/ 243235 w 928237"/>
                <a:gd name="connsiteY4-130" fmla="*/ 9428 h 1015406"/>
                <a:gd name="connsiteX0-131" fmla="*/ 189524 w 874526"/>
                <a:gd name="connsiteY0-132" fmla="*/ 9428 h 1015406"/>
                <a:gd name="connsiteX1-133" fmla="*/ 874526 w 874526"/>
                <a:gd name="connsiteY1-134" fmla="*/ 0 h 1015406"/>
                <a:gd name="connsiteX2-135" fmla="*/ 643735 w 874526"/>
                <a:gd name="connsiteY2-136" fmla="*/ 1015406 h 1015406"/>
                <a:gd name="connsiteX3-137" fmla="*/ 0 w 874526"/>
                <a:gd name="connsiteY3-138" fmla="*/ 1001356 h 1015406"/>
                <a:gd name="connsiteX4-139" fmla="*/ 189524 w 874526"/>
                <a:gd name="connsiteY4-140" fmla="*/ 9428 h 1015406"/>
                <a:gd name="connsiteX0-141" fmla="*/ 224436 w 909438"/>
                <a:gd name="connsiteY0-142" fmla="*/ 9428 h 1015406"/>
                <a:gd name="connsiteX1-143" fmla="*/ 909438 w 909438"/>
                <a:gd name="connsiteY1-144" fmla="*/ 0 h 1015406"/>
                <a:gd name="connsiteX2-145" fmla="*/ 678647 w 909438"/>
                <a:gd name="connsiteY2-146" fmla="*/ 1015406 h 1015406"/>
                <a:gd name="connsiteX3-147" fmla="*/ 0 w 909438"/>
                <a:gd name="connsiteY3-148" fmla="*/ 1001356 h 1015406"/>
                <a:gd name="connsiteX4-149" fmla="*/ 224436 w 909438"/>
                <a:gd name="connsiteY4-150" fmla="*/ 9428 h 1015406"/>
                <a:gd name="connsiteX0-151" fmla="*/ 229808 w 914810"/>
                <a:gd name="connsiteY0-152" fmla="*/ 9428 h 1015406"/>
                <a:gd name="connsiteX1-153" fmla="*/ 914810 w 914810"/>
                <a:gd name="connsiteY1-154" fmla="*/ 0 h 1015406"/>
                <a:gd name="connsiteX2-155" fmla="*/ 684019 w 914810"/>
                <a:gd name="connsiteY2-156" fmla="*/ 1015406 h 1015406"/>
                <a:gd name="connsiteX3-157" fmla="*/ 0 w 914810"/>
                <a:gd name="connsiteY3-158" fmla="*/ 1001356 h 1015406"/>
                <a:gd name="connsiteX4-159" fmla="*/ 229808 w 914810"/>
                <a:gd name="connsiteY4-160" fmla="*/ 9428 h 1015406"/>
                <a:gd name="connsiteX0-161" fmla="*/ 229808 w 874527"/>
                <a:gd name="connsiteY0-162" fmla="*/ 0 h 1005978"/>
                <a:gd name="connsiteX1-163" fmla="*/ 874527 w 874527"/>
                <a:gd name="connsiteY1-164" fmla="*/ 190071 h 1005978"/>
                <a:gd name="connsiteX2-165" fmla="*/ 684019 w 874527"/>
                <a:gd name="connsiteY2-166" fmla="*/ 1005978 h 1005978"/>
                <a:gd name="connsiteX3-167" fmla="*/ 0 w 874527"/>
                <a:gd name="connsiteY3-168" fmla="*/ 991928 h 1005978"/>
                <a:gd name="connsiteX4-169" fmla="*/ 229808 w 874527"/>
                <a:gd name="connsiteY4-170" fmla="*/ 0 h 1005978"/>
                <a:gd name="connsiteX0-171" fmla="*/ 229808 w 912125"/>
                <a:gd name="connsiteY0-172" fmla="*/ 0 h 1005978"/>
                <a:gd name="connsiteX1-173" fmla="*/ 912125 w 912125"/>
                <a:gd name="connsiteY1-174" fmla="*/ 14041 h 1005978"/>
                <a:gd name="connsiteX2-175" fmla="*/ 684019 w 912125"/>
                <a:gd name="connsiteY2-176" fmla="*/ 1005978 h 1005978"/>
                <a:gd name="connsiteX3-177" fmla="*/ 0 w 912125"/>
                <a:gd name="connsiteY3-178" fmla="*/ 991928 h 1005978"/>
                <a:gd name="connsiteX4-179" fmla="*/ 229808 w 912125"/>
                <a:gd name="connsiteY4-180" fmla="*/ 0 h 1005978"/>
                <a:gd name="connsiteX0-181" fmla="*/ 229808 w 912125"/>
                <a:gd name="connsiteY0-182" fmla="*/ 9428 h 1015406"/>
                <a:gd name="connsiteX1-183" fmla="*/ 912125 w 912125"/>
                <a:gd name="connsiteY1-184" fmla="*/ 0 h 1015406"/>
                <a:gd name="connsiteX2-185" fmla="*/ 684019 w 912125"/>
                <a:gd name="connsiteY2-186" fmla="*/ 1015406 h 1015406"/>
                <a:gd name="connsiteX3-187" fmla="*/ 0 w 912125"/>
                <a:gd name="connsiteY3-188" fmla="*/ 1001356 h 1015406"/>
                <a:gd name="connsiteX4-189" fmla="*/ 229808 w 912125"/>
                <a:gd name="connsiteY4-190" fmla="*/ 9428 h 1015406"/>
                <a:gd name="connsiteX0-191" fmla="*/ 229808 w 917496"/>
                <a:gd name="connsiteY0-192" fmla="*/ 9428 h 1015406"/>
                <a:gd name="connsiteX1-193" fmla="*/ 917496 w 917496"/>
                <a:gd name="connsiteY1-194" fmla="*/ 0 h 1015406"/>
                <a:gd name="connsiteX2-195" fmla="*/ 684019 w 917496"/>
                <a:gd name="connsiteY2-196" fmla="*/ 1015406 h 1015406"/>
                <a:gd name="connsiteX3-197" fmla="*/ 0 w 917496"/>
                <a:gd name="connsiteY3-198" fmla="*/ 1001356 h 1015406"/>
                <a:gd name="connsiteX4-199" fmla="*/ 229808 w 917496"/>
                <a:gd name="connsiteY4-200" fmla="*/ 9428 h 10154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7496" h="1015406">
                  <a:moveTo>
                    <a:pt x="229808" y="9428"/>
                  </a:moveTo>
                  <a:lnTo>
                    <a:pt x="917496" y="0"/>
                  </a:lnTo>
                  <a:lnTo>
                    <a:pt x="684019" y="1015406"/>
                  </a:lnTo>
                  <a:lnTo>
                    <a:pt x="0" y="1001356"/>
                  </a:lnTo>
                  <a:lnTo>
                    <a:pt x="229808" y="94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54" name="矩形 6"/>
            <p:cNvSpPr/>
            <p:nvPr>
              <p:custDataLst>
                <p:tags r:id="rId10"/>
              </p:custDataLst>
            </p:nvPr>
          </p:nvSpPr>
          <p:spPr>
            <a:xfrm>
              <a:off x="5227972" y="7005756"/>
              <a:ext cx="203429" cy="807243"/>
            </a:xfrm>
            <a:custGeom>
              <a:avLst/>
              <a:gdLst>
                <a:gd name="connsiteX0" fmla="*/ 0 w 488950"/>
                <a:gd name="connsiteY0" fmla="*/ 0 h 609600"/>
                <a:gd name="connsiteX1" fmla="*/ 488950 w 488950"/>
                <a:gd name="connsiteY1" fmla="*/ 0 h 609600"/>
                <a:gd name="connsiteX2" fmla="*/ 488950 w 488950"/>
                <a:gd name="connsiteY2" fmla="*/ 609600 h 609600"/>
                <a:gd name="connsiteX3" fmla="*/ 0 w 488950"/>
                <a:gd name="connsiteY3" fmla="*/ 609600 h 609600"/>
                <a:gd name="connsiteX4" fmla="*/ 0 w 488950"/>
                <a:gd name="connsiteY4" fmla="*/ 0 h 609600"/>
                <a:gd name="connsiteX0-1" fmla="*/ 0 w 488950"/>
                <a:gd name="connsiteY0-2" fmla="*/ 197644 h 807244"/>
                <a:gd name="connsiteX1-3" fmla="*/ 205581 w 488950"/>
                <a:gd name="connsiteY1-4" fmla="*/ 0 h 807244"/>
                <a:gd name="connsiteX2-5" fmla="*/ 488950 w 488950"/>
                <a:gd name="connsiteY2-6" fmla="*/ 807244 h 807244"/>
                <a:gd name="connsiteX3-7" fmla="*/ 0 w 488950"/>
                <a:gd name="connsiteY3-8" fmla="*/ 807244 h 807244"/>
                <a:gd name="connsiteX4-9" fmla="*/ 0 w 488950"/>
                <a:gd name="connsiteY4-10" fmla="*/ 197644 h 807244"/>
                <a:gd name="connsiteX0-11" fmla="*/ 2381 w 488950"/>
                <a:gd name="connsiteY0-12" fmla="*/ 200025 h 807244"/>
                <a:gd name="connsiteX1-13" fmla="*/ 205581 w 488950"/>
                <a:gd name="connsiteY1-14" fmla="*/ 0 h 807244"/>
                <a:gd name="connsiteX2-15" fmla="*/ 488950 w 488950"/>
                <a:gd name="connsiteY2-16" fmla="*/ 807244 h 807244"/>
                <a:gd name="connsiteX3-17" fmla="*/ 0 w 488950"/>
                <a:gd name="connsiteY3-18" fmla="*/ 807244 h 807244"/>
                <a:gd name="connsiteX4-19" fmla="*/ 2381 w 488950"/>
                <a:gd name="connsiteY4-20" fmla="*/ 200025 h 807244"/>
                <a:gd name="connsiteX0-21" fmla="*/ 4762 w 488950"/>
                <a:gd name="connsiteY0-22" fmla="*/ 200025 h 807244"/>
                <a:gd name="connsiteX1-23" fmla="*/ 205581 w 488950"/>
                <a:gd name="connsiteY1-24" fmla="*/ 0 h 807244"/>
                <a:gd name="connsiteX2-25" fmla="*/ 488950 w 488950"/>
                <a:gd name="connsiteY2-26" fmla="*/ 807244 h 807244"/>
                <a:gd name="connsiteX3-27" fmla="*/ 0 w 488950"/>
                <a:gd name="connsiteY3-28" fmla="*/ 807244 h 807244"/>
                <a:gd name="connsiteX4-29" fmla="*/ 4762 w 488950"/>
                <a:gd name="connsiteY4-30" fmla="*/ 200025 h 807244"/>
                <a:gd name="connsiteX0-31" fmla="*/ 4762 w 205581"/>
                <a:gd name="connsiteY0-32" fmla="*/ 200025 h 807244"/>
                <a:gd name="connsiteX1-33" fmla="*/ 205581 w 205581"/>
                <a:gd name="connsiteY1-34" fmla="*/ 0 h 807244"/>
                <a:gd name="connsiteX2-35" fmla="*/ 193675 w 205581"/>
                <a:gd name="connsiteY2-36" fmla="*/ 595313 h 807244"/>
                <a:gd name="connsiteX3-37" fmla="*/ 0 w 205581"/>
                <a:gd name="connsiteY3-38" fmla="*/ 807244 h 807244"/>
                <a:gd name="connsiteX4-39" fmla="*/ 4762 w 205581"/>
                <a:gd name="connsiteY4-40" fmla="*/ 200025 h 807244"/>
                <a:gd name="connsiteX0-41" fmla="*/ 4762 w 205581"/>
                <a:gd name="connsiteY0-42" fmla="*/ 200025 h 807244"/>
                <a:gd name="connsiteX1-43" fmla="*/ 205581 w 205581"/>
                <a:gd name="connsiteY1-44" fmla="*/ 0 h 807244"/>
                <a:gd name="connsiteX2-45" fmla="*/ 203200 w 205581"/>
                <a:gd name="connsiteY2-46" fmla="*/ 602457 h 807244"/>
                <a:gd name="connsiteX3-47" fmla="*/ 0 w 205581"/>
                <a:gd name="connsiteY3-48" fmla="*/ 807244 h 807244"/>
                <a:gd name="connsiteX4-49" fmla="*/ 4762 w 205581"/>
                <a:gd name="connsiteY4-50" fmla="*/ 200025 h 807244"/>
                <a:gd name="connsiteX0-51" fmla="*/ 4762 w 205810"/>
                <a:gd name="connsiteY0-52" fmla="*/ 200025 h 807244"/>
                <a:gd name="connsiteX1-53" fmla="*/ 205581 w 205810"/>
                <a:gd name="connsiteY1-54" fmla="*/ 0 h 807244"/>
                <a:gd name="connsiteX2-55" fmla="*/ 205581 w 205810"/>
                <a:gd name="connsiteY2-56" fmla="*/ 604839 h 807244"/>
                <a:gd name="connsiteX3-57" fmla="*/ 0 w 205810"/>
                <a:gd name="connsiteY3-58" fmla="*/ 807244 h 807244"/>
                <a:gd name="connsiteX4-59" fmla="*/ 4762 w 205810"/>
                <a:gd name="connsiteY4-60" fmla="*/ 200025 h 807244"/>
                <a:gd name="connsiteX0-61" fmla="*/ 2381 w 203429"/>
                <a:gd name="connsiteY0-62" fmla="*/ 200025 h 804862"/>
                <a:gd name="connsiteX1-63" fmla="*/ 203200 w 203429"/>
                <a:gd name="connsiteY1-64" fmla="*/ 0 h 804862"/>
                <a:gd name="connsiteX2-65" fmla="*/ 203200 w 203429"/>
                <a:gd name="connsiteY2-66" fmla="*/ 604839 h 804862"/>
                <a:gd name="connsiteX3-67" fmla="*/ 0 w 203429"/>
                <a:gd name="connsiteY3-68" fmla="*/ 804862 h 804862"/>
                <a:gd name="connsiteX4-69" fmla="*/ 2381 w 203429"/>
                <a:gd name="connsiteY4-70" fmla="*/ 200025 h 804862"/>
                <a:gd name="connsiteX0-71" fmla="*/ 2381 w 203429"/>
                <a:gd name="connsiteY0-72" fmla="*/ 200025 h 807243"/>
                <a:gd name="connsiteX1-73" fmla="*/ 203200 w 203429"/>
                <a:gd name="connsiteY1-74" fmla="*/ 0 h 807243"/>
                <a:gd name="connsiteX2-75" fmla="*/ 203200 w 203429"/>
                <a:gd name="connsiteY2-76" fmla="*/ 604839 h 807243"/>
                <a:gd name="connsiteX3-77" fmla="*/ 0 w 203429"/>
                <a:gd name="connsiteY3-78" fmla="*/ 807243 h 807243"/>
                <a:gd name="connsiteX4-79" fmla="*/ 2381 w 203429"/>
                <a:gd name="connsiteY4-80" fmla="*/ 200025 h 807243"/>
                <a:gd name="connsiteX0-81" fmla="*/ 2381 w 203200"/>
                <a:gd name="connsiteY0-82" fmla="*/ 200025 h 807243"/>
                <a:gd name="connsiteX1-83" fmla="*/ 203200 w 203200"/>
                <a:gd name="connsiteY1-84" fmla="*/ 0 h 807243"/>
                <a:gd name="connsiteX2-85" fmla="*/ 198438 w 203200"/>
                <a:gd name="connsiteY2-86" fmla="*/ 592933 h 807243"/>
                <a:gd name="connsiteX3-87" fmla="*/ 0 w 203200"/>
                <a:gd name="connsiteY3-88" fmla="*/ 807243 h 807243"/>
                <a:gd name="connsiteX4-89" fmla="*/ 2381 w 203200"/>
                <a:gd name="connsiteY4-90" fmla="*/ 200025 h 807243"/>
                <a:gd name="connsiteX0-91" fmla="*/ 2381 w 203429"/>
                <a:gd name="connsiteY0-92" fmla="*/ 200025 h 807243"/>
                <a:gd name="connsiteX1-93" fmla="*/ 203200 w 203429"/>
                <a:gd name="connsiteY1-94" fmla="*/ 0 h 807243"/>
                <a:gd name="connsiteX2-95" fmla="*/ 203200 w 203429"/>
                <a:gd name="connsiteY2-96" fmla="*/ 604840 h 807243"/>
                <a:gd name="connsiteX3-97" fmla="*/ 0 w 203429"/>
                <a:gd name="connsiteY3-98" fmla="*/ 807243 h 807243"/>
                <a:gd name="connsiteX4-99" fmla="*/ 2381 w 203429"/>
                <a:gd name="connsiteY4-100" fmla="*/ 200025 h 807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9" h="807243">
                  <a:moveTo>
                    <a:pt x="2381" y="200025"/>
                  </a:moveTo>
                  <a:lnTo>
                    <a:pt x="203200" y="0"/>
                  </a:lnTo>
                  <a:cubicBezTo>
                    <a:pt x="202406" y="200819"/>
                    <a:pt x="203994" y="404021"/>
                    <a:pt x="203200" y="604840"/>
                  </a:cubicBezTo>
                  <a:lnTo>
                    <a:pt x="0" y="807243"/>
                  </a:lnTo>
                  <a:cubicBezTo>
                    <a:pt x="794" y="604837"/>
                    <a:pt x="1587" y="402431"/>
                    <a:pt x="2381" y="20002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grpSp>
      <p:sp>
        <p:nvSpPr>
          <p:cNvPr id="55" name="文本框 54"/>
          <p:cNvSpPr txBox="1"/>
          <p:nvPr>
            <p:custDataLst>
              <p:tags r:id="rId11"/>
            </p:custDataLst>
          </p:nvPr>
        </p:nvSpPr>
        <p:spPr>
          <a:xfrm>
            <a:off x="3487738" y="2036763"/>
            <a:ext cx="477838" cy="438150"/>
          </a:xfrm>
          <a:prstGeom prst="rect">
            <a:avLst/>
          </a:prstGeom>
          <a:noFill/>
        </p:spPr>
        <p:txBody>
          <a:bodyPr wrap="square" rtlCol="0" anchor="ctr" anchorCtr="0">
            <a:normAutofit fontScale="90000"/>
          </a:bodyPr>
          <a:lstStyle/>
          <a:p>
            <a:pPr marR="0" defTabSz="914400" fontAlgn="auto">
              <a:spcBef>
                <a:spcPts val="0"/>
              </a:spcBef>
              <a:spcAft>
                <a:spcPts val="0"/>
              </a:spcAft>
              <a:buClrTx/>
              <a:buSzTx/>
              <a:buFontTx/>
            </a:pPr>
            <a:r>
              <a:rPr kumimoji="0" lang="en-US" altLang="zh-CN"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rPr>
              <a:t>2</a:t>
            </a:r>
            <a:endParaRPr kumimoji="0" lang="zh-CN" altLang="en-US"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endParaRPr>
          </a:p>
        </p:txBody>
      </p:sp>
      <p:sp>
        <p:nvSpPr>
          <p:cNvPr id="56" name="矩形 55"/>
          <p:cNvSpPr/>
          <p:nvPr>
            <p:custDataLst>
              <p:tags r:id="rId12"/>
            </p:custDataLst>
          </p:nvPr>
        </p:nvSpPr>
        <p:spPr>
          <a:xfrm>
            <a:off x="4264025" y="3863975"/>
            <a:ext cx="2917825" cy="444500"/>
          </a:xfrm>
          <a:prstGeom prst="rect">
            <a:avLst/>
          </a:prstGeom>
          <a:noFill/>
          <a:ln w="9525">
            <a:noFill/>
          </a:ln>
        </p:spPr>
        <p:txBody>
          <a:bodyPr wrap="square" bIns="0" anchor="b"/>
          <a:p>
            <a:pPr algn="r"/>
            <a:r>
              <a:rPr lang="zh-CN" altLang="en-US" sz="2100" b="1" dirty="0">
                <a:solidFill>
                  <a:schemeClr val="accent1"/>
                </a:solidFill>
                <a:latin typeface="微软雅黑" panose="020B0503020204020204" charset="-122"/>
                <a:ea typeface="微软雅黑" panose="020B0503020204020204" charset="-122"/>
              </a:rPr>
              <a:t>词汇多模态教学的感悟</a:t>
            </a:r>
            <a:endParaRPr lang="en-US" altLang="zh-CN" sz="2100" b="1" dirty="0">
              <a:solidFill>
                <a:schemeClr val="accent1"/>
              </a:solidFill>
              <a:latin typeface="微软雅黑" panose="020B0503020204020204" charset="-122"/>
              <a:ea typeface="微软雅黑" panose="020B0503020204020204" charset="-122"/>
            </a:endParaRPr>
          </a:p>
        </p:txBody>
      </p:sp>
      <p:grpSp>
        <p:nvGrpSpPr>
          <p:cNvPr id="52240" name="组合 57"/>
          <p:cNvGrpSpPr/>
          <p:nvPr/>
        </p:nvGrpSpPr>
        <p:grpSpPr>
          <a:xfrm>
            <a:off x="3489325" y="3863975"/>
            <a:ext cx="668338" cy="690563"/>
            <a:chOff x="4510579" y="6862627"/>
            <a:chExt cx="920822" cy="950372"/>
          </a:xfrm>
        </p:grpSpPr>
        <p:sp>
          <p:nvSpPr>
            <p:cNvPr id="59" name="立方体 58"/>
            <p:cNvSpPr/>
            <p:nvPr>
              <p:custDataLst>
                <p:tags r:id="rId13"/>
              </p:custDataLst>
            </p:nvPr>
          </p:nvSpPr>
          <p:spPr>
            <a:xfrm>
              <a:off x="4510579" y="6982055"/>
              <a:ext cx="810605" cy="810605"/>
            </a:xfrm>
            <a:prstGeom prst="cub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60" name="矩形 5"/>
            <p:cNvSpPr/>
            <p:nvPr>
              <p:custDataLst>
                <p:tags r:id="rId14"/>
              </p:custDataLst>
            </p:nvPr>
          </p:nvSpPr>
          <p:spPr>
            <a:xfrm>
              <a:off x="4519358" y="6862627"/>
              <a:ext cx="813537" cy="206039"/>
            </a:xfrm>
            <a:custGeom>
              <a:avLst/>
              <a:gdLst>
                <a:gd name="connsiteX0" fmla="*/ 0 w 1005570"/>
                <a:gd name="connsiteY0" fmla="*/ 0 h 1013100"/>
                <a:gd name="connsiteX1" fmla="*/ 1005570 w 1005570"/>
                <a:gd name="connsiteY1" fmla="*/ 0 h 1013100"/>
                <a:gd name="connsiteX2" fmla="*/ 1005570 w 1005570"/>
                <a:gd name="connsiteY2" fmla="*/ 1013100 h 1013100"/>
                <a:gd name="connsiteX3" fmla="*/ 0 w 1005570"/>
                <a:gd name="connsiteY3" fmla="*/ 1013100 h 1013100"/>
                <a:gd name="connsiteX4" fmla="*/ 0 w 1005570"/>
                <a:gd name="connsiteY4" fmla="*/ 0 h 1013100"/>
                <a:gd name="connsiteX0-1" fmla="*/ 527901 w 1005570"/>
                <a:gd name="connsiteY0-2" fmla="*/ 9426 h 1013100"/>
                <a:gd name="connsiteX1-3" fmla="*/ 1005570 w 1005570"/>
                <a:gd name="connsiteY1-4" fmla="*/ 0 h 1013100"/>
                <a:gd name="connsiteX2-5" fmla="*/ 1005570 w 1005570"/>
                <a:gd name="connsiteY2-6" fmla="*/ 1013100 h 1013100"/>
                <a:gd name="connsiteX3-7" fmla="*/ 0 w 1005570"/>
                <a:gd name="connsiteY3-8" fmla="*/ 1013100 h 1013100"/>
                <a:gd name="connsiteX4-9" fmla="*/ 527901 w 1005570"/>
                <a:gd name="connsiteY4-10" fmla="*/ 9426 h 1013100"/>
                <a:gd name="connsiteX0-11" fmla="*/ 527901 w 1656019"/>
                <a:gd name="connsiteY0-12" fmla="*/ 9426 h 1013100"/>
                <a:gd name="connsiteX1-13" fmla="*/ 1656019 w 1656019"/>
                <a:gd name="connsiteY1-14" fmla="*/ 0 h 1013100"/>
                <a:gd name="connsiteX2-15" fmla="*/ 1005570 w 1656019"/>
                <a:gd name="connsiteY2-16" fmla="*/ 1013100 h 1013100"/>
                <a:gd name="connsiteX3-17" fmla="*/ 0 w 1656019"/>
                <a:gd name="connsiteY3-18" fmla="*/ 1013100 h 1013100"/>
                <a:gd name="connsiteX4-19" fmla="*/ 527901 w 1656019"/>
                <a:gd name="connsiteY4-20" fmla="*/ 9426 h 1013100"/>
                <a:gd name="connsiteX0-21" fmla="*/ 527901 w 1656019"/>
                <a:gd name="connsiteY0-22" fmla="*/ 9426 h 1013100"/>
                <a:gd name="connsiteX1-23" fmla="*/ 1656019 w 1656019"/>
                <a:gd name="connsiteY1-24" fmla="*/ 0 h 1013100"/>
                <a:gd name="connsiteX2-25" fmla="*/ 1250667 w 1656019"/>
                <a:gd name="connsiteY2-26" fmla="*/ 1003673 h 1013100"/>
                <a:gd name="connsiteX3-27" fmla="*/ 0 w 1656019"/>
                <a:gd name="connsiteY3-28" fmla="*/ 1013100 h 1013100"/>
                <a:gd name="connsiteX4-29" fmla="*/ 527901 w 1656019"/>
                <a:gd name="connsiteY4-30" fmla="*/ 9426 h 1013100"/>
                <a:gd name="connsiteX0-31" fmla="*/ 527901 w 1473402"/>
                <a:gd name="connsiteY0-32" fmla="*/ -2 h 1003672"/>
                <a:gd name="connsiteX1-33" fmla="*/ 1473402 w 1473402"/>
                <a:gd name="connsiteY1-34" fmla="*/ 107923 h 1003672"/>
                <a:gd name="connsiteX2-35" fmla="*/ 1250667 w 1473402"/>
                <a:gd name="connsiteY2-36" fmla="*/ 994245 h 1003672"/>
                <a:gd name="connsiteX3-37" fmla="*/ 0 w 1473402"/>
                <a:gd name="connsiteY3-38" fmla="*/ 1003672 h 1003672"/>
                <a:gd name="connsiteX4-39" fmla="*/ 527901 w 1473402"/>
                <a:gd name="connsiteY4-40" fmla="*/ -2 h 1003672"/>
                <a:gd name="connsiteX0-41" fmla="*/ 527901 w 1486829"/>
                <a:gd name="connsiteY0-42" fmla="*/ 9426 h 1013100"/>
                <a:gd name="connsiteX1-43" fmla="*/ 1486829 w 1486829"/>
                <a:gd name="connsiteY1-44" fmla="*/ 0 h 1013100"/>
                <a:gd name="connsiteX2-45" fmla="*/ 1250667 w 1486829"/>
                <a:gd name="connsiteY2-46" fmla="*/ 1003673 h 1013100"/>
                <a:gd name="connsiteX3-47" fmla="*/ 0 w 1486829"/>
                <a:gd name="connsiteY3-48" fmla="*/ 1013100 h 1013100"/>
                <a:gd name="connsiteX4-49" fmla="*/ 527901 w 1486829"/>
                <a:gd name="connsiteY4-50" fmla="*/ 9426 h 1013100"/>
                <a:gd name="connsiteX0-51" fmla="*/ 125070 w 1083998"/>
                <a:gd name="connsiteY0-52" fmla="*/ 9426 h 1003672"/>
                <a:gd name="connsiteX1-53" fmla="*/ 1083998 w 1083998"/>
                <a:gd name="connsiteY1-54" fmla="*/ 0 h 1003672"/>
                <a:gd name="connsiteX2-55" fmla="*/ 847836 w 1083998"/>
                <a:gd name="connsiteY2-56" fmla="*/ 1003673 h 1003672"/>
                <a:gd name="connsiteX3-57" fmla="*/ 0 w 1083998"/>
                <a:gd name="connsiteY3-58" fmla="*/ 977893 h 1003672"/>
                <a:gd name="connsiteX4-59" fmla="*/ 125070 w 1083998"/>
                <a:gd name="connsiteY4-60" fmla="*/ 9426 h 1003672"/>
                <a:gd name="connsiteX0-61" fmla="*/ 310372 w 1083998"/>
                <a:gd name="connsiteY0-62" fmla="*/ 361485 h 1003672"/>
                <a:gd name="connsiteX1-63" fmla="*/ 1083998 w 1083998"/>
                <a:gd name="connsiteY1-64" fmla="*/ 0 h 1003672"/>
                <a:gd name="connsiteX2-65" fmla="*/ 847836 w 1083998"/>
                <a:gd name="connsiteY2-66" fmla="*/ 1003673 h 1003672"/>
                <a:gd name="connsiteX3-67" fmla="*/ 0 w 1083998"/>
                <a:gd name="connsiteY3-68" fmla="*/ 977893 h 1003672"/>
                <a:gd name="connsiteX4-69" fmla="*/ 310372 w 1083998"/>
                <a:gd name="connsiteY4-70" fmla="*/ 361485 h 1003672"/>
                <a:gd name="connsiteX0-71" fmla="*/ 393624 w 1083998"/>
                <a:gd name="connsiteY0-72" fmla="*/ 9428 h 1003672"/>
                <a:gd name="connsiteX1-73" fmla="*/ 1083998 w 1083998"/>
                <a:gd name="connsiteY1-74" fmla="*/ 0 h 1003672"/>
                <a:gd name="connsiteX2-75" fmla="*/ 847836 w 1083998"/>
                <a:gd name="connsiteY2-76" fmla="*/ 1003673 h 1003672"/>
                <a:gd name="connsiteX3-77" fmla="*/ 0 w 1083998"/>
                <a:gd name="connsiteY3-78" fmla="*/ 977893 h 1003672"/>
                <a:gd name="connsiteX4-79" fmla="*/ 393624 w 1083998"/>
                <a:gd name="connsiteY4-80" fmla="*/ 9428 h 1003672"/>
                <a:gd name="connsiteX0-81" fmla="*/ 141184 w 831558"/>
                <a:gd name="connsiteY0-82" fmla="*/ 9428 h 1003672"/>
                <a:gd name="connsiteX1-83" fmla="*/ 831558 w 831558"/>
                <a:gd name="connsiteY1-84" fmla="*/ 0 h 1003672"/>
                <a:gd name="connsiteX2-85" fmla="*/ 595396 w 831558"/>
                <a:gd name="connsiteY2-86" fmla="*/ 1003673 h 1003672"/>
                <a:gd name="connsiteX3-87" fmla="*/ 0 w 831558"/>
                <a:gd name="connsiteY3-88" fmla="*/ 884010 h 1003672"/>
                <a:gd name="connsiteX4-89" fmla="*/ 141184 w 831558"/>
                <a:gd name="connsiteY4-90" fmla="*/ 9428 h 1003672"/>
                <a:gd name="connsiteX0-91" fmla="*/ 237863 w 928237"/>
                <a:gd name="connsiteY0-92" fmla="*/ 9428 h 1013095"/>
                <a:gd name="connsiteX1-93" fmla="*/ 928237 w 928237"/>
                <a:gd name="connsiteY1-94" fmla="*/ 0 h 1013095"/>
                <a:gd name="connsiteX2-95" fmla="*/ 692075 w 928237"/>
                <a:gd name="connsiteY2-96" fmla="*/ 1003673 h 1013095"/>
                <a:gd name="connsiteX3-97" fmla="*/ 0 w 928237"/>
                <a:gd name="connsiteY3-98" fmla="*/ 1013095 h 1013095"/>
                <a:gd name="connsiteX4-99" fmla="*/ 237863 w 928237"/>
                <a:gd name="connsiteY4-100" fmla="*/ 9428 h 1013095"/>
                <a:gd name="connsiteX0-101" fmla="*/ 237863 w 928237"/>
                <a:gd name="connsiteY0-102" fmla="*/ 9428 h 1015406"/>
                <a:gd name="connsiteX1-103" fmla="*/ 928237 w 928237"/>
                <a:gd name="connsiteY1-104" fmla="*/ 0 h 1015406"/>
                <a:gd name="connsiteX2-105" fmla="*/ 697446 w 928237"/>
                <a:gd name="connsiteY2-106" fmla="*/ 1015406 h 1015406"/>
                <a:gd name="connsiteX3-107" fmla="*/ 0 w 928237"/>
                <a:gd name="connsiteY3-108" fmla="*/ 1013095 h 1015406"/>
                <a:gd name="connsiteX4-109" fmla="*/ 237863 w 928237"/>
                <a:gd name="connsiteY4-110" fmla="*/ 9428 h 1015406"/>
                <a:gd name="connsiteX0-111" fmla="*/ 280832 w 928237"/>
                <a:gd name="connsiteY0-112" fmla="*/ 197193 h 1015406"/>
                <a:gd name="connsiteX1-113" fmla="*/ 928237 w 928237"/>
                <a:gd name="connsiteY1-114" fmla="*/ 0 h 1015406"/>
                <a:gd name="connsiteX2-115" fmla="*/ 697446 w 928237"/>
                <a:gd name="connsiteY2-116" fmla="*/ 1015406 h 1015406"/>
                <a:gd name="connsiteX3-117" fmla="*/ 0 w 928237"/>
                <a:gd name="connsiteY3-118" fmla="*/ 1013095 h 1015406"/>
                <a:gd name="connsiteX4-119" fmla="*/ 280832 w 928237"/>
                <a:gd name="connsiteY4-120" fmla="*/ 197193 h 1015406"/>
                <a:gd name="connsiteX0-121" fmla="*/ 243235 w 928237"/>
                <a:gd name="connsiteY0-122" fmla="*/ 9428 h 1015406"/>
                <a:gd name="connsiteX1-123" fmla="*/ 928237 w 928237"/>
                <a:gd name="connsiteY1-124" fmla="*/ 0 h 1015406"/>
                <a:gd name="connsiteX2-125" fmla="*/ 697446 w 928237"/>
                <a:gd name="connsiteY2-126" fmla="*/ 1015406 h 1015406"/>
                <a:gd name="connsiteX3-127" fmla="*/ 0 w 928237"/>
                <a:gd name="connsiteY3-128" fmla="*/ 1013095 h 1015406"/>
                <a:gd name="connsiteX4-129" fmla="*/ 243235 w 928237"/>
                <a:gd name="connsiteY4-130" fmla="*/ 9428 h 1015406"/>
                <a:gd name="connsiteX0-131" fmla="*/ 189524 w 874526"/>
                <a:gd name="connsiteY0-132" fmla="*/ 9428 h 1015406"/>
                <a:gd name="connsiteX1-133" fmla="*/ 874526 w 874526"/>
                <a:gd name="connsiteY1-134" fmla="*/ 0 h 1015406"/>
                <a:gd name="connsiteX2-135" fmla="*/ 643735 w 874526"/>
                <a:gd name="connsiteY2-136" fmla="*/ 1015406 h 1015406"/>
                <a:gd name="connsiteX3-137" fmla="*/ 0 w 874526"/>
                <a:gd name="connsiteY3-138" fmla="*/ 1001356 h 1015406"/>
                <a:gd name="connsiteX4-139" fmla="*/ 189524 w 874526"/>
                <a:gd name="connsiteY4-140" fmla="*/ 9428 h 1015406"/>
                <a:gd name="connsiteX0-141" fmla="*/ 224436 w 909438"/>
                <a:gd name="connsiteY0-142" fmla="*/ 9428 h 1015406"/>
                <a:gd name="connsiteX1-143" fmla="*/ 909438 w 909438"/>
                <a:gd name="connsiteY1-144" fmla="*/ 0 h 1015406"/>
                <a:gd name="connsiteX2-145" fmla="*/ 678647 w 909438"/>
                <a:gd name="connsiteY2-146" fmla="*/ 1015406 h 1015406"/>
                <a:gd name="connsiteX3-147" fmla="*/ 0 w 909438"/>
                <a:gd name="connsiteY3-148" fmla="*/ 1001356 h 1015406"/>
                <a:gd name="connsiteX4-149" fmla="*/ 224436 w 909438"/>
                <a:gd name="connsiteY4-150" fmla="*/ 9428 h 1015406"/>
                <a:gd name="connsiteX0-151" fmla="*/ 229808 w 914810"/>
                <a:gd name="connsiteY0-152" fmla="*/ 9428 h 1015406"/>
                <a:gd name="connsiteX1-153" fmla="*/ 914810 w 914810"/>
                <a:gd name="connsiteY1-154" fmla="*/ 0 h 1015406"/>
                <a:gd name="connsiteX2-155" fmla="*/ 684019 w 914810"/>
                <a:gd name="connsiteY2-156" fmla="*/ 1015406 h 1015406"/>
                <a:gd name="connsiteX3-157" fmla="*/ 0 w 914810"/>
                <a:gd name="connsiteY3-158" fmla="*/ 1001356 h 1015406"/>
                <a:gd name="connsiteX4-159" fmla="*/ 229808 w 914810"/>
                <a:gd name="connsiteY4-160" fmla="*/ 9428 h 1015406"/>
                <a:gd name="connsiteX0-161" fmla="*/ 229808 w 874527"/>
                <a:gd name="connsiteY0-162" fmla="*/ 0 h 1005978"/>
                <a:gd name="connsiteX1-163" fmla="*/ 874527 w 874527"/>
                <a:gd name="connsiteY1-164" fmla="*/ 190071 h 1005978"/>
                <a:gd name="connsiteX2-165" fmla="*/ 684019 w 874527"/>
                <a:gd name="connsiteY2-166" fmla="*/ 1005978 h 1005978"/>
                <a:gd name="connsiteX3-167" fmla="*/ 0 w 874527"/>
                <a:gd name="connsiteY3-168" fmla="*/ 991928 h 1005978"/>
                <a:gd name="connsiteX4-169" fmla="*/ 229808 w 874527"/>
                <a:gd name="connsiteY4-170" fmla="*/ 0 h 1005978"/>
                <a:gd name="connsiteX0-171" fmla="*/ 229808 w 912125"/>
                <a:gd name="connsiteY0-172" fmla="*/ 0 h 1005978"/>
                <a:gd name="connsiteX1-173" fmla="*/ 912125 w 912125"/>
                <a:gd name="connsiteY1-174" fmla="*/ 14041 h 1005978"/>
                <a:gd name="connsiteX2-175" fmla="*/ 684019 w 912125"/>
                <a:gd name="connsiteY2-176" fmla="*/ 1005978 h 1005978"/>
                <a:gd name="connsiteX3-177" fmla="*/ 0 w 912125"/>
                <a:gd name="connsiteY3-178" fmla="*/ 991928 h 1005978"/>
                <a:gd name="connsiteX4-179" fmla="*/ 229808 w 912125"/>
                <a:gd name="connsiteY4-180" fmla="*/ 0 h 1005978"/>
                <a:gd name="connsiteX0-181" fmla="*/ 229808 w 912125"/>
                <a:gd name="connsiteY0-182" fmla="*/ 9428 h 1015406"/>
                <a:gd name="connsiteX1-183" fmla="*/ 912125 w 912125"/>
                <a:gd name="connsiteY1-184" fmla="*/ 0 h 1015406"/>
                <a:gd name="connsiteX2-185" fmla="*/ 684019 w 912125"/>
                <a:gd name="connsiteY2-186" fmla="*/ 1015406 h 1015406"/>
                <a:gd name="connsiteX3-187" fmla="*/ 0 w 912125"/>
                <a:gd name="connsiteY3-188" fmla="*/ 1001356 h 1015406"/>
                <a:gd name="connsiteX4-189" fmla="*/ 229808 w 912125"/>
                <a:gd name="connsiteY4-190" fmla="*/ 9428 h 1015406"/>
                <a:gd name="connsiteX0-191" fmla="*/ 229808 w 917496"/>
                <a:gd name="connsiteY0-192" fmla="*/ 9428 h 1015406"/>
                <a:gd name="connsiteX1-193" fmla="*/ 917496 w 917496"/>
                <a:gd name="connsiteY1-194" fmla="*/ 0 h 1015406"/>
                <a:gd name="connsiteX2-195" fmla="*/ 684019 w 917496"/>
                <a:gd name="connsiteY2-196" fmla="*/ 1015406 h 1015406"/>
                <a:gd name="connsiteX3-197" fmla="*/ 0 w 917496"/>
                <a:gd name="connsiteY3-198" fmla="*/ 1001356 h 1015406"/>
                <a:gd name="connsiteX4-199" fmla="*/ 229808 w 917496"/>
                <a:gd name="connsiteY4-200" fmla="*/ 9428 h 10154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7496" h="1015406">
                  <a:moveTo>
                    <a:pt x="229808" y="9428"/>
                  </a:moveTo>
                  <a:lnTo>
                    <a:pt x="917496" y="0"/>
                  </a:lnTo>
                  <a:lnTo>
                    <a:pt x="684019" y="1015406"/>
                  </a:lnTo>
                  <a:lnTo>
                    <a:pt x="0" y="1001356"/>
                  </a:lnTo>
                  <a:lnTo>
                    <a:pt x="229808" y="94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61" name="矩形 6"/>
            <p:cNvSpPr/>
            <p:nvPr>
              <p:custDataLst>
                <p:tags r:id="rId15"/>
              </p:custDataLst>
            </p:nvPr>
          </p:nvSpPr>
          <p:spPr>
            <a:xfrm>
              <a:off x="5227972" y="7005756"/>
              <a:ext cx="203429" cy="807243"/>
            </a:xfrm>
            <a:custGeom>
              <a:avLst/>
              <a:gdLst>
                <a:gd name="connsiteX0" fmla="*/ 0 w 488950"/>
                <a:gd name="connsiteY0" fmla="*/ 0 h 609600"/>
                <a:gd name="connsiteX1" fmla="*/ 488950 w 488950"/>
                <a:gd name="connsiteY1" fmla="*/ 0 h 609600"/>
                <a:gd name="connsiteX2" fmla="*/ 488950 w 488950"/>
                <a:gd name="connsiteY2" fmla="*/ 609600 h 609600"/>
                <a:gd name="connsiteX3" fmla="*/ 0 w 488950"/>
                <a:gd name="connsiteY3" fmla="*/ 609600 h 609600"/>
                <a:gd name="connsiteX4" fmla="*/ 0 w 488950"/>
                <a:gd name="connsiteY4" fmla="*/ 0 h 609600"/>
                <a:gd name="connsiteX0-1" fmla="*/ 0 w 488950"/>
                <a:gd name="connsiteY0-2" fmla="*/ 197644 h 807244"/>
                <a:gd name="connsiteX1-3" fmla="*/ 205581 w 488950"/>
                <a:gd name="connsiteY1-4" fmla="*/ 0 h 807244"/>
                <a:gd name="connsiteX2-5" fmla="*/ 488950 w 488950"/>
                <a:gd name="connsiteY2-6" fmla="*/ 807244 h 807244"/>
                <a:gd name="connsiteX3-7" fmla="*/ 0 w 488950"/>
                <a:gd name="connsiteY3-8" fmla="*/ 807244 h 807244"/>
                <a:gd name="connsiteX4-9" fmla="*/ 0 w 488950"/>
                <a:gd name="connsiteY4-10" fmla="*/ 197644 h 807244"/>
                <a:gd name="connsiteX0-11" fmla="*/ 2381 w 488950"/>
                <a:gd name="connsiteY0-12" fmla="*/ 200025 h 807244"/>
                <a:gd name="connsiteX1-13" fmla="*/ 205581 w 488950"/>
                <a:gd name="connsiteY1-14" fmla="*/ 0 h 807244"/>
                <a:gd name="connsiteX2-15" fmla="*/ 488950 w 488950"/>
                <a:gd name="connsiteY2-16" fmla="*/ 807244 h 807244"/>
                <a:gd name="connsiteX3-17" fmla="*/ 0 w 488950"/>
                <a:gd name="connsiteY3-18" fmla="*/ 807244 h 807244"/>
                <a:gd name="connsiteX4-19" fmla="*/ 2381 w 488950"/>
                <a:gd name="connsiteY4-20" fmla="*/ 200025 h 807244"/>
                <a:gd name="connsiteX0-21" fmla="*/ 4762 w 488950"/>
                <a:gd name="connsiteY0-22" fmla="*/ 200025 h 807244"/>
                <a:gd name="connsiteX1-23" fmla="*/ 205581 w 488950"/>
                <a:gd name="connsiteY1-24" fmla="*/ 0 h 807244"/>
                <a:gd name="connsiteX2-25" fmla="*/ 488950 w 488950"/>
                <a:gd name="connsiteY2-26" fmla="*/ 807244 h 807244"/>
                <a:gd name="connsiteX3-27" fmla="*/ 0 w 488950"/>
                <a:gd name="connsiteY3-28" fmla="*/ 807244 h 807244"/>
                <a:gd name="connsiteX4-29" fmla="*/ 4762 w 488950"/>
                <a:gd name="connsiteY4-30" fmla="*/ 200025 h 807244"/>
                <a:gd name="connsiteX0-31" fmla="*/ 4762 w 205581"/>
                <a:gd name="connsiteY0-32" fmla="*/ 200025 h 807244"/>
                <a:gd name="connsiteX1-33" fmla="*/ 205581 w 205581"/>
                <a:gd name="connsiteY1-34" fmla="*/ 0 h 807244"/>
                <a:gd name="connsiteX2-35" fmla="*/ 193675 w 205581"/>
                <a:gd name="connsiteY2-36" fmla="*/ 595313 h 807244"/>
                <a:gd name="connsiteX3-37" fmla="*/ 0 w 205581"/>
                <a:gd name="connsiteY3-38" fmla="*/ 807244 h 807244"/>
                <a:gd name="connsiteX4-39" fmla="*/ 4762 w 205581"/>
                <a:gd name="connsiteY4-40" fmla="*/ 200025 h 807244"/>
                <a:gd name="connsiteX0-41" fmla="*/ 4762 w 205581"/>
                <a:gd name="connsiteY0-42" fmla="*/ 200025 h 807244"/>
                <a:gd name="connsiteX1-43" fmla="*/ 205581 w 205581"/>
                <a:gd name="connsiteY1-44" fmla="*/ 0 h 807244"/>
                <a:gd name="connsiteX2-45" fmla="*/ 203200 w 205581"/>
                <a:gd name="connsiteY2-46" fmla="*/ 602457 h 807244"/>
                <a:gd name="connsiteX3-47" fmla="*/ 0 w 205581"/>
                <a:gd name="connsiteY3-48" fmla="*/ 807244 h 807244"/>
                <a:gd name="connsiteX4-49" fmla="*/ 4762 w 205581"/>
                <a:gd name="connsiteY4-50" fmla="*/ 200025 h 807244"/>
                <a:gd name="connsiteX0-51" fmla="*/ 4762 w 205810"/>
                <a:gd name="connsiteY0-52" fmla="*/ 200025 h 807244"/>
                <a:gd name="connsiteX1-53" fmla="*/ 205581 w 205810"/>
                <a:gd name="connsiteY1-54" fmla="*/ 0 h 807244"/>
                <a:gd name="connsiteX2-55" fmla="*/ 205581 w 205810"/>
                <a:gd name="connsiteY2-56" fmla="*/ 604839 h 807244"/>
                <a:gd name="connsiteX3-57" fmla="*/ 0 w 205810"/>
                <a:gd name="connsiteY3-58" fmla="*/ 807244 h 807244"/>
                <a:gd name="connsiteX4-59" fmla="*/ 4762 w 205810"/>
                <a:gd name="connsiteY4-60" fmla="*/ 200025 h 807244"/>
                <a:gd name="connsiteX0-61" fmla="*/ 2381 w 203429"/>
                <a:gd name="connsiteY0-62" fmla="*/ 200025 h 804862"/>
                <a:gd name="connsiteX1-63" fmla="*/ 203200 w 203429"/>
                <a:gd name="connsiteY1-64" fmla="*/ 0 h 804862"/>
                <a:gd name="connsiteX2-65" fmla="*/ 203200 w 203429"/>
                <a:gd name="connsiteY2-66" fmla="*/ 604839 h 804862"/>
                <a:gd name="connsiteX3-67" fmla="*/ 0 w 203429"/>
                <a:gd name="connsiteY3-68" fmla="*/ 804862 h 804862"/>
                <a:gd name="connsiteX4-69" fmla="*/ 2381 w 203429"/>
                <a:gd name="connsiteY4-70" fmla="*/ 200025 h 804862"/>
                <a:gd name="connsiteX0-71" fmla="*/ 2381 w 203429"/>
                <a:gd name="connsiteY0-72" fmla="*/ 200025 h 807243"/>
                <a:gd name="connsiteX1-73" fmla="*/ 203200 w 203429"/>
                <a:gd name="connsiteY1-74" fmla="*/ 0 h 807243"/>
                <a:gd name="connsiteX2-75" fmla="*/ 203200 w 203429"/>
                <a:gd name="connsiteY2-76" fmla="*/ 604839 h 807243"/>
                <a:gd name="connsiteX3-77" fmla="*/ 0 w 203429"/>
                <a:gd name="connsiteY3-78" fmla="*/ 807243 h 807243"/>
                <a:gd name="connsiteX4-79" fmla="*/ 2381 w 203429"/>
                <a:gd name="connsiteY4-80" fmla="*/ 200025 h 807243"/>
                <a:gd name="connsiteX0-81" fmla="*/ 2381 w 203200"/>
                <a:gd name="connsiteY0-82" fmla="*/ 200025 h 807243"/>
                <a:gd name="connsiteX1-83" fmla="*/ 203200 w 203200"/>
                <a:gd name="connsiteY1-84" fmla="*/ 0 h 807243"/>
                <a:gd name="connsiteX2-85" fmla="*/ 198438 w 203200"/>
                <a:gd name="connsiteY2-86" fmla="*/ 592933 h 807243"/>
                <a:gd name="connsiteX3-87" fmla="*/ 0 w 203200"/>
                <a:gd name="connsiteY3-88" fmla="*/ 807243 h 807243"/>
                <a:gd name="connsiteX4-89" fmla="*/ 2381 w 203200"/>
                <a:gd name="connsiteY4-90" fmla="*/ 200025 h 807243"/>
                <a:gd name="connsiteX0-91" fmla="*/ 2381 w 203429"/>
                <a:gd name="connsiteY0-92" fmla="*/ 200025 h 807243"/>
                <a:gd name="connsiteX1-93" fmla="*/ 203200 w 203429"/>
                <a:gd name="connsiteY1-94" fmla="*/ 0 h 807243"/>
                <a:gd name="connsiteX2-95" fmla="*/ 203200 w 203429"/>
                <a:gd name="connsiteY2-96" fmla="*/ 604840 h 807243"/>
                <a:gd name="connsiteX3-97" fmla="*/ 0 w 203429"/>
                <a:gd name="connsiteY3-98" fmla="*/ 807243 h 807243"/>
                <a:gd name="connsiteX4-99" fmla="*/ 2381 w 203429"/>
                <a:gd name="connsiteY4-100" fmla="*/ 200025 h 807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9" h="807243">
                  <a:moveTo>
                    <a:pt x="2381" y="200025"/>
                  </a:moveTo>
                  <a:lnTo>
                    <a:pt x="203200" y="0"/>
                  </a:lnTo>
                  <a:cubicBezTo>
                    <a:pt x="202406" y="200819"/>
                    <a:pt x="203994" y="404021"/>
                    <a:pt x="203200" y="604840"/>
                  </a:cubicBezTo>
                  <a:lnTo>
                    <a:pt x="0" y="807243"/>
                  </a:lnTo>
                  <a:cubicBezTo>
                    <a:pt x="794" y="604837"/>
                    <a:pt x="1587" y="402431"/>
                    <a:pt x="2381" y="20002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dirty="0">
                <a:ln>
                  <a:noFill/>
                </a:ln>
                <a:solidFill>
                  <a:prstClr val="white"/>
                </a:solidFill>
                <a:effectLst/>
                <a:uLnTx/>
                <a:uFillTx/>
                <a:latin typeface="等线" charset="-122"/>
                <a:ea typeface="等线" charset="-122"/>
                <a:cs typeface="+mn-cs"/>
              </a:endParaRPr>
            </a:p>
          </p:txBody>
        </p:sp>
      </p:grpSp>
      <p:sp>
        <p:nvSpPr>
          <p:cNvPr id="62" name="文本框 61"/>
          <p:cNvSpPr txBox="1"/>
          <p:nvPr>
            <p:custDataLst>
              <p:tags r:id="rId16"/>
            </p:custDataLst>
          </p:nvPr>
        </p:nvSpPr>
        <p:spPr>
          <a:xfrm>
            <a:off x="3487738" y="4087813"/>
            <a:ext cx="477838" cy="438150"/>
          </a:xfrm>
          <a:prstGeom prst="rect">
            <a:avLst/>
          </a:prstGeom>
          <a:noFill/>
        </p:spPr>
        <p:txBody>
          <a:bodyPr wrap="square" rtlCol="0" anchor="ctr" anchorCtr="0">
            <a:normAutofit fontScale="90000"/>
          </a:bodyPr>
          <a:lstStyle/>
          <a:p>
            <a:pPr marR="0" defTabSz="914400" fontAlgn="auto">
              <a:spcBef>
                <a:spcPts val="0"/>
              </a:spcBef>
              <a:spcAft>
                <a:spcPts val="0"/>
              </a:spcAft>
              <a:buClrTx/>
              <a:buSzTx/>
              <a:buFontTx/>
            </a:pPr>
            <a:r>
              <a:rPr kumimoji="0" lang="en-US" altLang="zh-CN"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rPr>
              <a:t>4</a:t>
            </a:r>
            <a:endParaRPr kumimoji="0" lang="zh-CN" altLang="en-US"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endParaRPr>
          </a:p>
        </p:txBody>
      </p:sp>
      <p:sp>
        <p:nvSpPr>
          <p:cNvPr id="35" name="矩形 34"/>
          <p:cNvSpPr/>
          <p:nvPr>
            <p:custDataLst>
              <p:tags r:id="rId17"/>
            </p:custDataLst>
          </p:nvPr>
        </p:nvSpPr>
        <p:spPr>
          <a:xfrm>
            <a:off x="4264025" y="942975"/>
            <a:ext cx="3578225" cy="346075"/>
          </a:xfrm>
          <a:prstGeom prst="rect">
            <a:avLst/>
          </a:prstGeom>
          <a:noFill/>
          <a:ln w="9525">
            <a:noFill/>
          </a:ln>
        </p:spPr>
        <p:txBody>
          <a:bodyPr wrap="square" bIns="0" anchor="b"/>
          <a:p>
            <a:r>
              <a:rPr lang="zh-CN" altLang="en-US" sz="2100" b="1" dirty="0">
                <a:solidFill>
                  <a:schemeClr val="accent1"/>
                </a:solidFill>
                <a:latin typeface="微软雅黑" panose="020B0503020204020204" charset="-122"/>
                <a:ea typeface="微软雅黑" panose="020B0503020204020204" charset="-122"/>
              </a:rPr>
              <a:t>词汇教学内容多模态化</a:t>
            </a:r>
            <a:endParaRPr lang="zh-CN" altLang="en-US" sz="2100" b="1" dirty="0">
              <a:solidFill>
                <a:schemeClr val="accent1"/>
              </a:solidFill>
              <a:latin typeface="微软雅黑" panose="020B0503020204020204" charset="-122"/>
              <a:ea typeface="微软雅黑" panose="020B0503020204020204" charset="-122"/>
            </a:endParaRPr>
          </a:p>
        </p:txBody>
      </p:sp>
      <p:grpSp>
        <p:nvGrpSpPr>
          <p:cNvPr id="52246" name="组合 36"/>
          <p:cNvGrpSpPr/>
          <p:nvPr/>
        </p:nvGrpSpPr>
        <p:grpSpPr>
          <a:xfrm>
            <a:off x="3489325" y="793750"/>
            <a:ext cx="669925" cy="690563"/>
            <a:chOff x="4510579" y="6862627"/>
            <a:chExt cx="920822" cy="950372"/>
          </a:xfrm>
        </p:grpSpPr>
        <p:sp>
          <p:nvSpPr>
            <p:cNvPr id="38" name="立方体 37"/>
            <p:cNvSpPr/>
            <p:nvPr>
              <p:custDataLst>
                <p:tags r:id="rId18"/>
              </p:custDataLst>
            </p:nvPr>
          </p:nvSpPr>
          <p:spPr>
            <a:xfrm>
              <a:off x="4510579" y="6982055"/>
              <a:ext cx="810605" cy="810605"/>
            </a:xfrm>
            <a:prstGeom prst="cub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39" name="矩形 5"/>
            <p:cNvSpPr/>
            <p:nvPr>
              <p:custDataLst>
                <p:tags r:id="rId19"/>
              </p:custDataLst>
            </p:nvPr>
          </p:nvSpPr>
          <p:spPr>
            <a:xfrm>
              <a:off x="4519358" y="6862627"/>
              <a:ext cx="813537" cy="206039"/>
            </a:xfrm>
            <a:custGeom>
              <a:avLst/>
              <a:gdLst>
                <a:gd name="connsiteX0" fmla="*/ 0 w 1005570"/>
                <a:gd name="connsiteY0" fmla="*/ 0 h 1013100"/>
                <a:gd name="connsiteX1" fmla="*/ 1005570 w 1005570"/>
                <a:gd name="connsiteY1" fmla="*/ 0 h 1013100"/>
                <a:gd name="connsiteX2" fmla="*/ 1005570 w 1005570"/>
                <a:gd name="connsiteY2" fmla="*/ 1013100 h 1013100"/>
                <a:gd name="connsiteX3" fmla="*/ 0 w 1005570"/>
                <a:gd name="connsiteY3" fmla="*/ 1013100 h 1013100"/>
                <a:gd name="connsiteX4" fmla="*/ 0 w 1005570"/>
                <a:gd name="connsiteY4" fmla="*/ 0 h 1013100"/>
                <a:gd name="connsiteX0-1" fmla="*/ 527901 w 1005570"/>
                <a:gd name="connsiteY0-2" fmla="*/ 9426 h 1013100"/>
                <a:gd name="connsiteX1-3" fmla="*/ 1005570 w 1005570"/>
                <a:gd name="connsiteY1-4" fmla="*/ 0 h 1013100"/>
                <a:gd name="connsiteX2-5" fmla="*/ 1005570 w 1005570"/>
                <a:gd name="connsiteY2-6" fmla="*/ 1013100 h 1013100"/>
                <a:gd name="connsiteX3-7" fmla="*/ 0 w 1005570"/>
                <a:gd name="connsiteY3-8" fmla="*/ 1013100 h 1013100"/>
                <a:gd name="connsiteX4-9" fmla="*/ 527901 w 1005570"/>
                <a:gd name="connsiteY4-10" fmla="*/ 9426 h 1013100"/>
                <a:gd name="connsiteX0-11" fmla="*/ 527901 w 1656019"/>
                <a:gd name="connsiteY0-12" fmla="*/ 9426 h 1013100"/>
                <a:gd name="connsiteX1-13" fmla="*/ 1656019 w 1656019"/>
                <a:gd name="connsiteY1-14" fmla="*/ 0 h 1013100"/>
                <a:gd name="connsiteX2-15" fmla="*/ 1005570 w 1656019"/>
                <a:gd name="connsiteY2-16" fmla="*/ 1013100 h 1013100"/>
                <a:gd name="connsiteX3-17" fmla="*/ 0 w 1656019"/>
                <a:gd name="connsiteY3-18" fmla="*/ 1013100 h 1013100"/>
                <a:gd name="connsiteX4-19" fmla="*/ 527901 w 1656019"/>
                <a:gd name="connsiteY4-20" fmla="*/ 9426 h 1013100"/>
                <a:gd name="connsiteX0-21" fmla="*/ 527901 w 1656019"/>
                <a:gd name="connsiteY0-22" fmla="*/ 9426 h 1013100"/>
                <a:gd name="connsiteX1-23" fmla="*/ 1656019 w 1656019"/>
                <a:gd name="connsiteY1-24" fmla="*/ 0 h 1013100"/>
                <a:gd name="connsiteX2-25" fmla="*/ 1250667 w 1656019"/>
                <a:gd name="connsiteY2-26" fmla="*/ 1003673 h 1013100"/>
                <a:gd name="connsiteX3-27" fmla="*/ 0 w 1656019"/>
                <a:gd name="connsiteY3-28" fmla="*/ 1013100 h 1013100"/>
                <a:gd name="connsiteX4-29" fmla="*/ 527901 w 1656019"/>
                <a:gd name="connsiteY4-30" fmla="*/ 9426 h 1013100"/>
                <a:gd name="connsiteX0-31" fmla="*/ 527901 w 1473402"/>
                <a:gd name="connsiteY0-32" fmla="*/ -2 h 1003672"/>
                <a:gd name="connsiteX1-33" fmla="*/ 1473402 w 1473402"/>
                <a:gd name="connsiteY1-34" fmla="*/ 107923 h 1003672"/>
                <a:gd name="connsiteX2-35" fmla="*/ 1250667 w 1473402"/>
                <a:gd name="connsiteY2-36" fmla="*/ 994245 h 1003672"/>
                <a:gd name="connsiteX3-37" fmla="*/ 0 w 1473402"/>
                <a:gd name="connsiteY3-38" fmla="*/ 1003672 h 1003672"/>
                <a:gd name="connsiteX4-39" fmla="*/ 527901 w 1473402"/>
                <a:gd name="connsiteY4-40" fmla="*/ -2 h 1003672"/>
                <a:gd name="connsiteX0-41" fmla="*/ 527901 w 1486829"/>
                <a:gd name="connsiteY0-42" fmla="*/ 9426 h 1013100"/>
                <a:gd name="connsiteX1-43" fmla="*/ 1486829 w 1486829"/>
                <a:gd name="connsiteY1-44" fmla="*/ 0 h 1013100"/>
                <a:gd name="connsiteX2-45" fmla="*/ 1250667 w 1486829"/>
                <a:gd name="connsiteY2-46" fmla="*/ 1003673 h 1013100"/>
                <a:gd name="connsiteX3-47" fmla="*/ 0 w 1486829"/>
                <a:gd name="connsiteY3-48" fmla="*/ 1013100 h 1013100"/>
                <a:gd name="connsiteX4-49" fmla="*/ 527901 w 1486829"/>
                <a:gd name="connsiteY4-50" fmla="*/ 9426 h 1013100"/>
                <a:gd name="connsiteX0-51" fmla="*/ 125070 w 1083998"/>
                <a:gd name="connsiteY0-52" fmla="*/ 9426 h 1003672"/>
                <a:gd name="connsiteX1-53" fmla="*/ 1083998 w 1083998"/>
                <a:gd name="connsiteY1-54" fmla="*/ 0 h 1003672"/>
                <a:gd name="connsiteX2-55" fmla="*/ 847836 w 1083998"/>
                <a:gd name="connsiteY2-56" fmla="*/ 1003673 h 1003672"/>
                <a:gd name="connsiteX3-57" fmla="*/ 0 w 1083998"/>
                <a:gd name="connsiteY3-58" fmla="*/ 977893 h 1003672"/>
                <a:gd name="connsiteX4-59" fmla="*/ 125070 w 1083998"/>
                <a:gd name="connsiteY4-60" fmla="*/ 9426 h 1003672"/>
                <a:gd name="connsiteX0-61" fmla="*/ 310372 w 1083998"/>
                <a:gd name="connsiteY0-62" fmla="*/ 361485 h 1003672"/>
                <a:gd name="connsiteX1-63" fmla="*/ 1083998 w 1083998"/>
                <a:gd name="connsiteY1-64" fmla="*/ 0 h 1003672"/>
                <a:gd name="connsiteX2-65" fmla="*/ 847836 w 1083998"/>
                <a:gd name="connsiteY2-66" fmla="*/ 1003673 h 1003672"/>
                <a:gd name="connsiteX3-67" fmla="*/ 0 w 1083998"/>
                <a:gd name="connsiteY3-68" fmla="*/ 977893 h 1003672"/>
                <a:gd name="connsiteX4-69" fmla="*/ 310372 w 1083998"/>
                <a:gd name="connsiteY4-70" fmla="*/ 361485 h 1003672"/>
                <a:gd name="connsiteX0-71" fmla="*/ 393624 w 1083998"/>
                <a:gd name="connsiteY0-72" fmla="*/ 9428 h 1003672"/>
                <a:gd name="connsiteX1-73" fmla="*/ 1083998 w 1083998"/>
                <a:gd name="connsiteY1-74" fmla="*/ 0 h 1003672"/>
                <a:gd name="connsiteX2-75" fmla="*/ 847836 w 1083998"/>
                <a:gd name="connsiteY2-76" fmla="*/ 1003673 h 1003672"/>
                <a:gd name="connsiteX3-77" fmla="*/ 0 w 1083998"/>
                <a:gd name="connsiteY3-78" fmla="*/ 977893 h 1003672"/>
                <a:gd name="connsiteX4-79" fmla="*/ 393624 w 1083998"/>
                <a:gd name="connsiteY4-80" fmla="*/ 9428 h 1003672"/>
                <a:gd name="connsiteX0-81" fmla="*/ 141184 w 831558"/>
                <a:gd name="connsiteY0-82" fmla="*/ 9428 h 1003672"/>
                <a:gd name="connsiteX1-83" fmla="*/ 831558 w 831558"/>
                <a:gd name="connsiteY1-84" fmla="*/ 0 h 1003672"/>
                <a:gd name="connsiteX2-85" fmla="*/ 595396 w 831558"/>
                <a:gd name="connsiteY2-86" fmla="*/ 1003673 h 1003672"/>
                <a:gd name="connsiteX3-87" fmla="*/ 0 w 831558"/>
                <a:gd name="connsiteY3-88" fmla="*/ 884010 h 1003672"/>
                <a:gd name="connsiteX4-89" fmla="*/ 141184 w 831558"/>
                <a:gd name="connsiteY4-90" fmla="*/ 9428 h 1003672"/>
                <a:gd name="connsiteX0-91" fmla="*/ 237863 w 928237"/>
                <a:gd name="connsiteY0-92" fmla="*/ 9428 h 1013095"/>
                <a:gd name="connsiteX1-93" fmla="*/ 928237 w 928237"/>
                <a:gd name="connsiteY1-94" fmla="*/ 0 h 1013095"/>
                <a:gd name="connsiteX2-95" fmla="*/ 692075 w 928237"/>
                <a:gd name="connsiteY2-96" fmla="*/ 1003673 h 1013095"/>
                <a:gd name="connsiteX3-97" fmla="*/ 0 w 928237"/>
                <a:gd name="connsiteY3-98" fmla="*/ 1013095 h 1013095"/>
                <a:gd name="connsiteX4-99" fmla="*/ 237863 w 928237"/>
                <a:gd name="connsiteY4-100" fmla="*/ 9428 h 1013095"/>
                <a:gd name="connsiteX0-101" fmla="*/ 237863 w 928237"/>
                <a:gd name="connsiteY0-102" fmla="*/ 9428 h 1015406"/>
                <a:gd name="connsiteX1-103" fmla="*/ 928237 w 928237"/>
                <a:gd name="connsiteY1-104" fmla="*/ 0 h 1015406"/>
                <a:gd name="connsiteX2-105" fmla="*/ 697446 w 928237"/>
                <a:gd name="connsiteY2-106" fmla="*/ 1015406 h 1015406"/>
                <a:gd name="connsiteX3-107" fmla="*/ 0 w 928237"/>
                <a:gd name="connsiteY3-108" fmla="*/ 1013095 h 1015406"/>
                <a:gd name="connsiteX4-109" fmla="*/ 237863 w 928237"/>
                <a:gd name="connsiteY4-110" fmla="*/ 9428 h 1015406"/>
                <a:gd name="connsiteX0-111" fmla="*/ 280832 w 928237"/>
                <a:gd name="connsiteY0-112" fmla="*/ 197193 h 1015406"/>
                <a:gd name="connsiteX1-113" fmla="*/ 928237 w 928237"/>
                <a:gd name="connsiteY1-114" fmla="*/ 0 h 1015406"/>
                <a:gd name="connsiteX2-115" fmla="*/ 697446 w 928237"/>
                <a:gd name="connsiteY2-116" fmla="*/ 1015406 h 1015406"/>
                <a:gd name="connsiteX3-117" fmla="*/ 0 w 928237"/>
                <a:gd name="connsiteY3-118" fmla="*/ 1013095 h 1015406"/>
                <a:gd name="connsiteX4-119" fmla="*/ 280832 w 928237"/>
                <a:gd name="connsiteY4-120" fmla="*/ 197193 h 1015406"/>
                <a:gd name="connsiteX0-121" fmla="*/ 243235 w 928237"/>
                <a:gd name="connsiteY0-122" fmla="*/ 9428 h 1015406"/>
                <a:gd name="connsiteX1-123" fmla="*/ 928237 w 928237"/>
                <a:gd name="connsiteY1-124" fmla="*/ 0 h 1015406"/>
                <a:gd name="connsiteX2-125" fmla="*/ 697446 w 928237"/>
                <a:gd name="connsiteY2-126" fmla="*/ 1015406 h 1015406"/>
                <a:gd name="connsiteX3-127" fmla="*/ 0 w 928237"/>
                <a:gd name="connsiteY3-128" fmla="*/ 1013095 h 1015406"/>
                <a:gd name="connsiteX4-129" fmla="*/ 243235 w 928237"/>
                <a:gd name="connsiteY4-130" fmla="*/ 9428 h 1015406"/>
                <a:gd name="connsiteX0-131" fmla="*/ 189524 w 874526"/>
                <a:gd name="connsiteY0-132" fmla="*/ 9428 h 1015406"/>
                <a:gd name="connsiteX1-133" fmla="*/ 874526 w 874526"/>
                <a:gd name="connsiteY1-134" fmla="*/ 0 h 1015406"/>
                <a:gd name="connsiteX2-135" fmla="*/ 643735 w 874526"/>
                <a:gd name="connsiteY2-136" fmla="*/ 1015406 h 1015406"/>
                <a:gd name="connsiteX3-137" fmla="*/ 0 w 874526"/>
                <a:gd name="connsiteY3-138" fmla="*/ 1001356 h 1015406"/>
                <a:gd name="connsiteX4-139" fmla="*/ 189524 w 874526"/>
                <a:gd name="connsiteY4-140" fmla="*/ 9428 h 1015406"/>
                <a:gd name="connsiteX0-141" fmla="*/ 224436 w 909438"/>
                <a:gd name="connsiteY0-142" fmla="*/ 9428 h 1015406"/>
                <a:gd name="connsiteX1-143" fmla="*/ 909438 w 909438"/>
                <a:gd name="connsiteY1-144" fmla="*/ 0 h 1015406"/>
                <a:gd name="connsiteX2-145" fmla="*/ 678647 w 909438"/>
                <a:gd name="connsiteY2-146" fmla="*/ 1015406 h 1015406"/>
                <a:gd name="connsiteX3-147" fmla="*/ 0 w 909438"/>
                <a:gd name="connsiteY3-148" fmla="*/ 1001356 h 1015406"/>
                <a:gd name="connsiteX4-149" fmla="*/ 224436 w 909438"/>
                <a:gd name="connsiteY4-150" fmla="*/ 9428 h 1015406"/>
                <a:gd name="connsiteX0-151" fmla="*/ 229808 w 914810"/>
                <a:gd name="connsiteY0-152" fmla="*/ 9428 h 1015406"/>
                <a:gd name="connsiteX1-153" fmla="*/ 914810 w 914810"/>
                <a:gd name="connsiteY1-154" fmla="*/ 0 h 1015406"/>
                <a:gd name="connsiteX2-155" fmla="*/ 684019 w 914810"/>
                <a:gd name="connsiteY2-156" fmla="*/ 1015406 h 1015406"/>
                <a:gd name="connsiteX3-157" fmla="*/ 0 w 914810"/>
                <a:gd name="connsiteY3-158" fmla="*/ 1001356 h 1015406"/>
                <a:gd name="connsiteX4-159" fmla="*/ 229808 w 914810"/>
                <a:gd name="connsiteY4-160" fmla="*/ 9428 h 1015406"/>
                <a:gd name="connsiteX0-161" fmla="*/ 229808 w 874527"/>
                <a:gd name="connsiteY0-162" fmla="*/ 0 h 1005978"/>
                <a:gd name="connsiteX1-163" fmla="*/ 874527 w 874527"/>
                <a:gd name="connsiteY1-164" fmla="*/ 190071 h 1005978"/>
                <a:gd name="connsiteX2-165" fmla="*/ 684019 w 874527"/>
                <a:gd name="connsiteY2-166" fmla="*/ 1005978 h 1005978"/>
                <a:gd name="connsiteX3-167" fmla="*/ 0 w 874527"/>
                <a:gd name="connsiteY3-168" fmla="*/ 991928 h 1005978"/>
                <a:gd name="connsiteX4-169" fmla="*/ 229808 w 874527"/>
                <a:gd name="connsiteY4-170" fmla="*/ 0 h 1005978"/>
                <a:gd name="connsiteX0-171" fmla="*/ 229808 w 912125"/>
                <a:gd name="connsiteY0-172" fmla="*/ 0 h 1005978"/>
                <a:gd name="connsiteX1-173" fmla="*/ 912125 w 912125"/>
                <a:gd name="connsiteY1-174" fmla="*/ 14041 h 1005978"/>
                <a:gd name="connsiteX2-175" fmla="*/ 684019 w 912125"/>
                <a:gd name="connsiteY2-176" fmla="*/ 1005978 h 1005978"/>
                <a:gd name="connsiteX3-177" fmla="*/ 0 w 912125"/>
                <a:gd name="connsiteY3-178" fmla="*/ 991928 h 1005978"/>
                <a:gd name="connsiteX4-179" fmla="*/ 229808 w 912125"/>
                <a:gd name="connsiteY4-180" fmla="*/ 0 h 1005978"/>
                <a:gd name="connsiteX0-181" fmla="*/ 229808 w 912125"/>
                <a:gd name="connsiteY0-182" fmla="*/ 9428 h 1015406"/>
                <a:gd name="connsiteX1-183" fmla="*/ 912125 w 912125"/>
                <a:gd name="connsiteY1-184" fmla="*/ 0 h 1015406"/>
                <a:gd name="connsiteX2-185" fmla="*/ 684019 w 912125"/>
                <a:gd name="connsiteY2-186" fmla="*/ 1015406 h 1015406"/>
                <a:gd name="connsiteX3-187" fmla="*/ 0 w 912125"/>
                <a:gd name="connsiteY3-188" fmla="*/ 1001356 h 1015406"/>
                <a:gd name="connsiteX4-189" fmla="*/ 229808 w 912125"/>
                <a:gd name="connsiteY4-190" fmla="*/ 9428 h 1015406"/>
                <a:gd name="connsiteX0-191" fmla="*/ 229808 w 917496"/>
                <a:gd name="connsiteY0-192" fmla="*/ 9428 h 1015406"/>
                <a:gd name="connsiteX1-193" fmla="*/ 917496 w 917496"/>
                <a:gd name="connsiteY1-194" fmla="*/ 0 h 1015406"/>
                <a:gd name="connsiteX2-195" fmla="*/ 684019 w 917496"/>
                <a:gd name="connsiteY2-196" fmla="*/ 1015406 h 1015406"/>
                <a:gd name="connsiteX3-197" fmla="*/ 0 w 917496"/>
                <a:gd name="connsiteY3-198" fmla="*/ 1001356 h 1015406"/>
                <a:gd name="connsiteX4-199" fmla="*/ 229808 w 917496"/>
                <a:gd name="connsiteY4-200" fmla="*/ 9428 h 10154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7496" h="1015406">
                  <a:moveTo>
                    <a:pt x="229808" y="9428"/>
                  </a:moveTo>
                  <a:lnTo>
                    <a:pt x="917496" y="0"/>
                  </a:lnTo>
                  <a:lnTo>
                    <a:pt x="684019" y="1015406"/>
                  </a:lnTo>
                  <a:lnTo>
                    <a:pt x="0" y="1001356"/>
                  </a:lnTo>
                  <a:lnTo>
                    <a:pt x="229808" y="94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sp>
          <p:nvSpPr>
            <p:cNvPr id="40" name="矩形 6"/>
            <p:cNvSpPr/>
            <p:nvPr>
              <p:custDataLst>
                <p:tags r:id="rId20"/>
              </p:custDataLst>
            </p:nvPr>
          </p:nvSpPr>
          <p:spPr>
            <a:xfrm>
              <a:off x="5227972" y="7005756"/>
              <a:ext cx="203429" cy="807243"/>
            </a:xfrm>
            <a:custGeom>
              <a:avLst/>
              <a:gdLst>
                <a:gd name="connsiteX0" fmla="*/ 0 w 488950"/>
                <a:gd name="connsiteY0" fmla="*/ 0 h 609600"/>
                <a:gd name="connsiteX1" fmla="*/ 488950 w 488950"/>
                <a:gd name="connsiteY1" fmla="*/ 0 h 609600"/>
                <a:gd name="connsiteX2" fmla="*/ 488950 w 488950"/>
                <a:gd name="connsiteY2" fmla="*/ 609600 h 609600"/>
                <a:gd name="connsiteX3" fmla="*/ 0 w 488950"/>
                <a:gd name="connsiteY3" fmla="*/ 609600 h 609600"/>
                <a:gd name="connsiteX4" fmla="*/ 0 w 488950"/>
                <a:gd name="connsiteY4" fmla="*/ 0 h 609600"/>
                <a:gd name="connsiteX0-1" fmla="*/ 0 w 488950"/>
                <a:gd name="connsiteY0-2" fmla="*/ 197644 h 807244"/>
                <a:gd name="connsiteX1-3" fmla="*/ 205581 w 488950"/>
                <a:gd name="connsiteY1-4" fmla="*/ 0 h 807244"/>
                <a:gd name="connsiteX2-5" fmla="*/ 488950 w 488950"/>
                <a:gd name="connsiteY2-6" fmla="*/ 807244 h 807244"/>
                <a:gd name="connsiteX3-7" fmla="*/ 0 w 488950"/>
                <a:gd name="connsiteY3-8" fmla="*/ 807244 h 807244"/>
                <a:gd name="connsiteX4-9" fmla="*/ 0 w 488950"/>
                <a:gd name="connsiteY4-10" fmla="*/ 197644 h 807244"/>
                <a:gd name="connsiteX0-11" fmla="*/ 2381 w 488950"/>
                <a:gd name="connsiteY0-12" fmla="*/ 200025 h 807244"/>
                <a:gd name="connsiteX1-13" fmla="*/ 205581 w 488950"/>
                <a:gd name="connsiteY1-14" fmla="*/ 0 h 807244"/>
                <a:gd name="connsiteX2-15" fmla="*/ 488950 w 488950"/>
                <a:gd name="connsiteY2-16" fmla="*/ 807244 h 807244"/>
                <a:gd name="connsiteX3-17" fmla="*/ 0 w 488950"/>
                <a:gd name="connsiteY3-18" fmla="*/ 807244 h 807244"/>
                <a:gd name="connsiteX4-19" fmla="*/ 2381 w 488950"/>
                <a:gd name="connsiteY4-20" fmla="*/ 200025 h 807244"/>
                <a:gd name="connsiteX0-21" fmla="*/ 4762 w 488950"/>
                <a:gd name="connsiteY0-22" fmla="*/ 200025 h 807244"/>
                <a:gd name="connsiteX1-23" fmla="*/ 205581 w 488950"/>
                <a:gd name="connsiteY1-24" fmla="*/ 0 h 807244"/>
                <a:gd name="connsiteX2-25" fmla="*/ 488950 w 488950"/>
                <a:gd name="connsiteY2-26" fmla="*/ 807244 h 807244"/>
                <a:gd name="connsiteX3-27" fmla="*/ 0 w 488950"/>
                <a:gd name="connsiteY3-28" fmla="*/ 807244 h 807244"/>
                <a:gd name="connsiteX4-29" fmla="*/ 4762 w 488950"/>
                <a:gd name="connsiteY4-30" fmla="*/ 200025 h 807244"/>
                <a:gd name="connsiteX0-31" fmla="*/ 4762 w 205581"/>
                <a:gd name="connsiteY0-32" fmla="*/ 200025 h 807244"/>
                <a:gd name="connsiteX1-33" fmla="*/ 205581 w 205581"/>
                <a:gd name="connsiteY1-34" fmla="*/ 0 h 807244"/>
                <a:gd name="connsiteX2-35" fmla="*/ 193675 w 205581"/>
                <a:gd name="connsiteY2-36" fmla="*/ 595313 h 807244"/>
                <a:gd name="connsiteX3-37" fmla="*/ 0 w 205581"/>
                <a:gd name="connsiteY3-38" fmla="*/ 807244 h 807244"/>
                <a:gd name="connsiteX4-39" fmla="*/ 4762 w 205581"/>
                <a:gd name="connsiteY4-40" fmla="*/ 200025 h 807244"/>
                <a:gd name="connsiteX0-41" fmla="*/ 4762 w 205581"/>
                <a:gd name="connsiteY0-42" fmla="*/ 200025 h 807244"/>
                <a:gd name="connsiteX1-43" fmla="*/ 205581 w 205581"/>
                <a:gd name="connsiteY1-44" fmla="*/ 0 h 807244"/>
                <a:gd name="connsiteX2-45" fmla="*/ 203200 w 205581"/>
                <a:gd name="connsiteY2-46" fmla="*/ 602457 h 807244"/>
                <a:gd name="connsiteX3-47" fmla="*/ 0 w 205581"/>
                <a:gd name="connsiteY3-48" fmla="*/ 807244 h 807244"/>
                <a:gd name="connsiteX4-49" fmla="*/ 4762 w 205581"/>
                <a:gd name="connsiteY4-50" fmla="*/ 200025 h 807244"/>
                <a:gd name="connsiteX0-51" fmla="*/ 4762 w 205810"/>
                <a:gd name="connsiteY0-52" fmla="*/ 200025 h 807244"/>
                <a:gd name="connsiteX1-53" fmla="*/ 205581 w 205810"/>
                <a:gd name="connsiteY1-54" fmla="*/ 0 h 807244"/>
                <a:gd name="connsiteX2-55" fmla="*/ 205581 w 205810"/>
                <a:gd name="connsiteY2-56" fmla="*/ 604839 h 807244"/>
                <a:gd name="connsiteX3-57" fmla="*/ 0 w 205810"/>
                <a:gd name="connsiteY3-58" fmla="*/ 807244 h 807244"/>
                <a:gd name="connsiteX4-59" fmla="*/ 4762 w 205810"/>
                <a:gd name="connsiteY4-60" fmla="*/ 200025 h 807244"/>
                <a:gd name="connsiteX0-61" fmla="*/ 2381 w 203429"/>
                <a:gd name="connsiteY0-62" fmla="*/ 200025 h 804862"/>
                <a:gd name="connsiteX1-63" fmla="*/ 203200 w 203429"/>
                <a:gd name="connsiteY1-64" fmla="*/ 0 h 804862"/>
                <a:gd name="connsiteX2-65" fmla="*/ 203200 w 203429"/>
                <a:gd name="connsiteY2-66" fmla="*/ 604839 h 804862"/>
                <a:gd name="connsiteX3-67" fmla="*/ 0 w 203429"/>
                <a:gd name="connsiteY3-68" fmla="*/ 804862 h 804862"/>
                <a:gd name="connsiteX4-69" fmla="*/ 2381 w 203429"/>
                <a:gd name="connsiteY4-70" fmla="*/ 200025 h 804862"/>
                <a:gd name="connsiteX0-71" fmla="*/ 2381 w 203429"/>
                <a:gd name="connsiteY0-72" fmla="*/ 200025 h 807243"/>
                <a:gd name="connsiteX1-73" fmla="*/ 203200 w 203429"/>
                <a:gd name="connsiteY1-74" fmla="*/ 0 h 807243"/>
                <a:gd name="connsiteX2-75" fmla="*/ 203200 w 203429"/>
                <a:gd name="connsiteY2-76" fmla="*/ 604839 h 807243"/>
                <a:gd name="connsiteX3-77" fmla="*/ 0 w 203429"/>
                <a:gd name="connsiteY3-78" fmla="*/ 807243 h 807243"/>
                <a:gd name="connsiteX4-79" fmla="*/ 2381 w 203429"/>
                <a:gd name="connsiteY4-80" fmla="*/ 200025 h 807243"/>
                <a:gd name="connsiteX0-81" fmla="*/ 2381 w 203200"/>
                <a:gd name="connsiteY0-82" fmla="*/ 200025 h 807243"/>
                <a:gd name="connsiteX1-83" fmla="*/ 203200 w 203200"/>
                <a:gd name="connsiteY1-84" fmla="*/ 0 h 807243"/>
                <a:gd name="connsiteX2-85" fmla="*/ 198438 w 203200"/>
                <a:gd name="connsiteY2-86" fmla="*/ 592933 h 807243"/>
                <a:gd name="connsiteX3-87" fmla="*/ 0 w 203200"/>
                <a:gd name="connsiteY3-88" fmla="*/ 807243 h 807243"/>
                <a:gd name="connsiteX4-89" fmla="*/ 2381 w 203200"/>
                <a:gd name="connsiteY4-90" fmla="*/ 200025 h 807243"/>
                <a:gd name="connsiteX0-91" fmla="*/ 2381 w 203429"/>
                <a:gd name="connsiteY0-92" fmla="*/ 200025 h 807243"/>
                <a:gd name="connsiteX1-93" fmla="*/ 203200 w 203429"/>
                <a:gd name="connsiteY1-94" fmla="*/ 0 h 807243"/>
                <a:gd name="connsiteX2-95" fmla="*/ 203200 w 203429"/>
                <a:gd name="connsiteY2-96" fmla="*/ 604840 h 807243"/>
                <a:gd name="connsiteX3-97" fmla="*/ 0 w 203429"/>
                <a:gd name="connsiteY3-98" fmla="*/ 807243 h 807243"/>
                <a:gd name="connsiteX4-99" fmla="*/ 2381 w 203429"/>
                <a:gd name="connsiteY4-100" fmla="*/ 200025 h 807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3429" h="807243">
                  <a:moveTo>
                    <a:pt x="2381" y="200025"/>
                  </a:moveTo>
                  <a:lnTo>
                    <a:pt x="203200" y="0"/>
                  </a:lnTo>
                  <a:cubicBezTo>
                    <a:pt x="202406" y="200819"/>
                    <a:pt x="203994" y="404021"/>
                    <a:pt x="203200" y="604840"/>
                  </a:cubicBezTo>
                  <a:lnTo>
                    <a:pt x="0" y="807243"/>
                  </a:lnTo>
                  <a:cubicBezTo>
                    <a:pt x="794" y="604837"/>
                    <a:pt x="1587" y="402431"/>
                    <a:pt x="2381" y="20002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350" b="0" i="0" u="none" strike="noStrike" kern="1200" cap="none" spc="0" normalizeH="0" baseline="0" noProof="0">
                <a:ln>
                  <a:noFill/>
                </a:ln>
                <a:solidFill>
                  <a:prstClr val="white"/>
                </a:solidFill>
                <a:effectLst/>
                <a:uLnTx/>
                <a:uFillTx/>
                <a:latin typeface="等线" charset="-122"/>
                <a:ea typeface="等线" charset="-122"/>
                <a:cs typeface="+mn-cs"/>
              </a:endParaRPr>
            </a:p>
          </p:txBody>
        </p:sp>
      </p:grpSp>
      <p:sp>
        <p:nvSpPr>
          <p:cNvPr id="41" name="文本框 40"/>
          <p:cNvSpPr txBox="1"/>
          <p:nvPr>
            <p:custDataLst>
              <p:tags r:id="rId21"/>
            </p:custDataLst>
          </p:nvPr>
        </p:nvSpPr>
        <p:spPr>
          <a:xfrm>
            <a:off x="2554288" y="1289050"/>
            <a:ext cx="477838" cy="438150"/>
          </a:xfrm>
          <a:prstGeom prst="rect">
            <a:avLst/>
          </a:prstGeom>
          <a:noFill/>
        </p:spPr>
        <p:txBody>
          <a:bodyPr wrap="square" rtlCol="0" anchor="ctr" anchorCtr="0">
            <a:normAutofit fontScale="80000"/>
          </a:bodyPr>
          <a:lstStyle/>
          <a:p>
            <a:pPr marR="0" defTabSz="914400" fontAlgn="auto">
              <a:spcBef>
                <a:spcPts val="0"/>
              </a:spcBef>
              <a:spcAft>
                <a:spcPts val="0"/>
              </a:spcAft>
              <a:buClrTx/>
              <a:buSzTx/>
              <a:buFontTx/>
            </a:pPr>
            <a:r>
              <a:rPr kumimoji="0" lang="en-US" altLang="zh-CN"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rPr>
              <a:t>01</a:t>
            </a:r>
            <a:endParaRPr kumimoji="0" lang="zh-CN" altLang="en-US"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endParaRPr>
          </a:p>
        </p:txBody>
      </p:sp>
      <p:sp>
        <p:nvSpPr>
          <p:cNvPr id="2" name="文本框 1"/>
          <p:cNvSpPr txBox="1"/>
          <p:nvPr>
            <p:custDataLst>
              <p:tags r:id="rId22"/>
            </p:custDataLst>
          </p:nvPr>
        </p:nvSpPr>
        <p:spPr>
          <a:xfrm>
            <a:off x="3495675" y="1030288"/>
            <a:ext cx="477838" cy="439738"/>
          </a:xfrm>
          <a:prstGeom prst="rect">
            <a:avLst/>
          </a:prstGeom>
          <a:noFill/>
        </p:spPr>
        <p:txBody>
          <a:bodyPr wrap="square" rtlCol="0" anchor="ctr" anchorCtr="0">
            <a:normAutofit fontScale="90000"/>
          </a:bodyPr>
          <a:p>
            <a:pPr marR="0" defTabSz="914400" fontAlgn="auto">
              <a:spcBef>
                <a:spcPts val="0"/>
              </a:spcBef>
              <a:spcAft>
                <a:spcPts val="0"/>
              </a:spcAft>
              <a:buClrTx/>
              <a:buSzTx/>
              <a:buFontTx/>
            </a:pPr>
            <a:r>
              <a:rPr kumimoji="0" lang="en-US" altLang="zh-CN"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rPr>
              <a:t>1</a:t>
            </a:r>
            <a:endParaRPr kumimoji="0" lang="zh-CN" altLang="en-US" sz="2400" b="1" kern="1200" cap="none" spc="0" normalizeH="0" noProof="0" dirty="0">
              <a:solidFill>
                <a:schemeClr val="bg1"/>
              </a:solidFill>
              <a:latin typeface="Arial" panose="020B0604020202020204" pitchFamily="34" charset="0"/>
              <a:ea typeface="幼圆" pitchFamily="1" charset="-122"/>
              <a:cs typeface="Arial" panose="020B0604020202020204" pitchFamily="34" charset="0"/>
            </a:endParaRPr>
          </a:p>
        </p:txBody>
      </p:sp>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linds(horizont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linds(horizontal)">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9" grpId="0"/>
      <p:bldP spid="42" grpId="0"/>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
          <p:cNvPicPr>
            <a:picLocks noChangeAspect="1"/>
          </p:cNvPicPr>
          <p:nvPr/>
        </p:nvPicPr>
        <p:blipFill>
          <a:blip r:embed="rId1"/>
          <a:srcRect r="6686"/>
          <a:stretch>
            <a:fillRect/>
          </a:stretch>
        </p:blipFill>
        <p:spPr>
          <a:xfrm>
            <a:off x="-87312" y="19050"/>
            <a:ext cx="5178425" cy="6821488"/>
          </a:xfrm>
          <a:prstGeom prst="rect">
            <a:avLst/>
          </a:prstGeom>
          <a:noFill/>
          <a:ln w="9525">
            <a:noFill/>
          </a:ln>
        </p:spPr>
      </p:pic>
      <p:pic>
        <p:nvPicPr>
          <p:cNvPr id="3" name="图片 2" descr="8"/>
          <p:cNvPicPr>
            <a:picLocks noChangeAspect="1"/>
          </p:cNvPicPr>
          <p:nvPr/>
        </p:nvPicPr>
        <p:blipFill>
          <a:blip r:embed="rId2"/>
          <a:stretch>
            <a:fillRect/>
          </a:stretch>
        </p:blipFill>
        <p:spPr>
          <a:xfrm>
            <a:off x="5019675" y="17463"/>
            <a:ext cx="4075113" cy="6823075"/>
          </a:xfrm>
          <a:prstGeom prst="rect">
            <a:avLst/>
          </a:prstGeom>
          <a:noFill/>
          <a:ln w="9525">
            <a:noFill/>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13" y="1439863"/>
            <a:ext cx="9121775" cy="2306637"/>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通过学生在学习过程中的表现去判断每位学生的学习质量和水平，符合人的多元智能的实际，有利于激发学生的学习动力和自信心。</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71500" y="723900"/>
            <a:ext cx="6076950" cy="644525"/>
          </a:xfrm>
          <a:prstGeom prst="rect">
            <a:avLst/>
          </a:prstGeom>
          <a:noFill/>
        </p:spPr>
        <p:txBody>
          <a:bodyPr wrap="square" rtlCol="0">
            <a:spAutoFit/>
          </a:bodyPr>
          <a:p>
            <a:r>
              <a:rPr lang="en-US" altLang="zh-CN"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4.</a:t>
            </a:r>
            <a:r>
              <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词汇多模态教学的感悟</a:t>
            </a:r>
            <a:endPar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4" name="文本框 3"/>
          <p:cNvSpPr txBox="1"/>
          <p:nvPr/>
        </p:nvSpPr>
        <p:spPr>
          <a:xfrm>
            <a:off x="11113" y="1589088"/>
            <a:ext cx="9121775" cy="3969385"/>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英语多模态的教学方法不但使课堂变得生动有趣，提高了学生的英语学习兴趣和学习积极性而且使学生通过多感官共同参与学习来提高词汇综合运用能力，进而促进英语综合运用能力的形成。</a:t>
            </a:r>
            <a:endParaRPr lang="zh-CN" altLang="en-US" sz="3600" b="1">
              <a:latin typeface="Arial" panose="020B0604020202020204" pitchFamily="34" charset="0"/>
              <a:ea typeface="宋体" panose="02010600030101010101" pitchFamily="2" charset="-122"/>
            </a:endParaRPr>
          </a:p>
          <a:p>
            <a:r>
              <a:rPr lang="zh-CN" altLang="en-US" sz="3600" b="1">
                <a:latin typeface="Arial" panose="020B0604020202020204" pitchFamily="34" charset="0"/>
                <a:ea typeface="宋体" panose="02010600030101010101" pitchFamily="2" charset="-122"/>
              </a:rPr>
              <a:t>    英语多模态教学是教学改革的新方向，让我们在实践中不断摸索前行。</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3" name="图片 2" descr="9"/>
          <p:cNvPicPr>
            <a:picLocks noChangeAspect="1"/>
          </p:cNvPicPr>
          <p:nvPr/>
        </p:nvPicPr>
        <p:blipFill>
          <a:blip r:embed="rId1"/>
          <a:stretch>
            <a:fillRect/>
          </a:stretch>
        </p:blipFill>
        <p:spPr>
          <a:xfrm>
            <a:off x="-365125" y="-593725"/>
            <a:ext cx="10058400" cy="8045450"/>
          </a:xfrm>
          <a:prstGeom prst="rect">
            <a:avLst/>
          </a:prstGeom>
          <a:noFill/>
          <a:ln w="9525">
            <a:noFill/>
          </a:ln>
        </p:spPr>
      </p:pic>
      <p:sp>
        <p:nvSpPr>
          <p:cNvPr id="2" name="矩形 1"/>
          <p:cNvSpPr/>
          <p:nvPr/>
        </p:nvSpPr>
        <p:spPr>
          <a:xfrm>
            <a:off x="75881" y="1241425"/>
            <a:ext cx="9177655" cy="1198879"/>
          </a:xfrm>
          <a:prstGeom prst="rect">
            <a:avLst/>
          </a:prstGeom>
          <a:noFill/>
          <a:ln>
            <a:noFill/>
          </a:ln>
        </p:spPr>
        <p:txBody>
          <a:bodyPr wrap="none" rtlCol="0" anchor="t">
            <a:spAutoFit/>
          </a:bodyPr>
          <a:p>
            <a:pPr algn="ctr" fontAlgn="base"/>
            <a:r>
              <a:rPr lang="en-US" altLang="zh-CN" sz="72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Thanks for listening!</a:t>
            </a:r>
            <a:endParaRPr lang="en-US" altLang="zh-CN" sz="7200" b="1" strike="noStrike" noProof="1">
              <a:ln w="22225">
                <a:solidFill>
                  <a:schemeClr val="accent2"/>
                </a:solidFill>
                <a:prstDash val="solid"/>
              </a:ln>
              <a:solidFill>
                <a:schemeClr val="accent2">
                  <a:lumMod val="40000"/>
                  <a:lumOff val="60000"/>
                </a:schemeClr>
              </a:solidFill>
              <a:effectLst/>
            </a:endParaRPr>
          </a:p>
        </p:txBody>
      </p:sp>
      <p:sp>
        <p:nvSpPr>
          <p:cNvPr id="3" name="矩形 2"/>
          <p:cNvSpPr/>
          <p:nvPr/>
        </p:nvSpPr>
        <p:spPr>
          <a:xfrm>
            <a:off x="2353943" y="2991485"/>
            <a:ext cx="4046220" cy="1198880"/>
          </a:xfrm>
          <a:prstGeom prst="rect">
            <a:avLst/>
          </a:prstGeom>
          <a:noFill/>
          <a:ln>
            <a:noFill/>
          </a:ln>
        </p:spPr>
        <p:txBody>
          <a:bodyPr wrap="none" rtlCol="0" anchor="t">
            <a:spAutoFit/>
          </a:bodyPr>
          <a:p>
            <a:pPr algn="ctr" fontAlgn="base"/>
            <a:r>
              <a:rPr lang="en-US" altLang="zh-CN" sz="72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宋体" panose="02010600030101010101" pitchFamily="2" charset="-122"/>
                <a:cs typeface="+mn-cs"/>
              </a:rPr>
              <a:t>Bye-bye!</a:t>
            </a:r>
            <a:endParaRPr lang="en-US" altLang="zh-CN" sz="7200" b="1" strike="noStrike" noProof="1">
              <a:ln w="22225">
                <a:solidFill>
                  <a:schemeClr val="accent2"/>
                </a:solidFill>
                <a:prstDash val="solid"/>
              </a:ln>
              <a:solidFill>
                <a:schemeClr val="accent2">
                  <a:lumMod val="40000"/>
                  <a:lumOff val="60000"/>
                </a:schemeClr>
              </a:solidFill>
              <a:effectLst/>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71500" y="723900"/>
            <a:ext cx="6076950" cy="644525"/>
          </a:xfrm>
          <a:prstGeom prst="rect">
            <a:avLst/>
          </a:prstGeom>
          <a:noFill/>
        </p:spPr>
        <p:txBody>
          <a:bodyPr wrap="square" rtlCol="0">
            <a:spAutoFit/>
          </a:bodyPr>
          <a:p>
            <a:r>
              <a:rPr lang="en-US" altLang="zh-CN"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1.</a:t>
            </a:r>
            <a:r>
              <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词汇教学内容多模态化</a:t>
            </a:r>
            <a:endPar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2" name="文本框 1"/>
          <p:cNvSpPr txBox="1"/>
          <p:nvPr/>
        </p:nvSpPr>
        <p:spPr>
          <a:xfrm>
            <a:off x="142875" y="1368425"/>
            <a:ext cx="8856663" cy="1198563"/>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教学内容多模态化使教学内容具有实用性、趣味性和多样性。</a:t>
            </a:r>
            <a:endParaRPr lang="zh-CN" altLang="en-US" sz="3600" b="1">
              <a:latin typeface="Arial" panose="020B0604020202020204" pitchFamily="34" charset="0"/>
              <a:ea typeface="宋体" panose="02010600030101010101" pitchFamily="2" charset="-122"/>
            </a:endParaRPr>
          </a:p>
        </p:txBody>
      </p:sp>
      <p:sp>
        <p:nvSpPr>
          <p:cNvPr id="4" name="文本框 3"/>
          <p:cNvSpPr txBox="1"/>
          <p:nvPr/>
        </p:nvSpPr>
        <p:spPr>
          <a:xfrm>
            <a:off x="142875" y="2797175"/>
            <a:ext cx="8856663" cy="1752600"/>
          </a:xfrm>
          <a:prstGeom prst="rect">
            <a:avLst/>
          </a:prstGeom>
          <a:noFill/>
          <a:ln w="9525">
            <a:noFill/>
          </a:ln>
        </p:spPr>
        <p:txBody>
          <a:bodyPr wrap="square" anchor="t">
            <a:spAutoFit/>
          </a:bodyPr>
          <a:p>
            <a:r>
              <a:rPr lang="en-US" altLang="zh-CN" sz="3600" b="1">
                <a:latin typeface="Arial" panose="020B0604020202020204" pitchFamily="34" charset="0"/>
              </a:rPr>
              <a:t>    </a:t>
            </a:r>
            <a:r>
              <a:rPr lang="zh-CN" altLang="en-US" sz="3600" b="1">
                <a:latin typeface="Arial" panose="020B0604020202020204" pitchFamily="34" charset="0"/>
                <a:ea typeface="宋体" panose="02010600030101010101" pitchFamily="2" charset="-122"/>
              </a:rPr>
              <a:t>例如，我在讲授人教版初中英语七年级</a:t>
            </a:r>
            <a:r>
              <a:rPr lang="en-US" altLang="zh-CN" sz="3600" b="1">
                <a:latin typeface="Arial" panose="020B0604020202020204" pitchFamily="34" charset="0"/>
              </a:rPr>
              <a:t>“Good Moring!”</a:t>
            </a:r>
            <a:r>
              <a:rPr lang="zh-CN" altLang="en-US" sz="3600" b="1">
                <a:latin typeface="Arial" panose="020B0604020202020204" pitchFamily="34" charset="0"/>
                <a:ea typeface="宋体" panose="02010600030101010101" pitchFamily="2" charset="-122"/>
              </a:rPr>
              <a:t>一课时，可以播放一段外国人相互问候的歌曲视频。</a:t>
            </a:r>
            <a:endParaRPr lang="zh-CN" altLang="en-US" sz="3600" b="1">
              <a:latin typeface="Arial" panose="020B0604020202020204" pitchFamily="34" charset="0"/>
              <a:ea typeface="宋体" panose="02010600030101010101" pitchFamily="2"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文本框 3"/>
          <p:cNvSpPr txBox="1"/>
          <p:nvPr/>
        </p:nvSpPr>
        <p:spPr>
          <a:xfrm>
            <a:off x="103188" y="981075"/>
            <a:ext cx="8447087" cy="2308225"/>
          </a:xfrm>
          <a:prstGeom prst="rect">
            <a:avLst/>
          </a:prstGeom>
          <a:noFill/>
          <a:ln w="9525">
            <a:noFill/>
          </a:ln>
        </p:spPr>
        <p:txBody>
          <a:bodyPr wrap="none" anchor="t">
            <a:spAutoFit/>
          </a:bodyPr>
          <a:p>
            <a:r>
              <a:rPr lang="zh-CN" altLang="en-US" sz="3600" b="1">
                <a:latin typeface="Arial" panose="020B0604020202020204" pitchFamily="34" charset="0"/>
                <a:ea typeface="宋体" panose="02010600030101010101" pitchFamily="2" charset="-122"/>
              </a:rPr>
              <a:t>这样更容易营造出有利于学生对本课词汇</a:t>
            </a:r>
            <a:endParaRPr lang="zh-CN" altLang="en-US" sz="3600" b="1">
              <a:latin typeface="Arial" panose="020B0604020202020204" pitchFamily="34" charset="0"/>
              <a:ea typeface="宋体" panose="02010600030101010101" pitchFamily="2" charset="-122"/>
            </a:endParaRPr>
          </a:p>
          <a:p>
            <a:r>
              <a:rPr lang="zh-CN" altLang="en-US" sz="3600" b="1">
                <a:latin typeface="Arial" panose="020B0604020202020204" pitchFamily="34" charset="0"/>
                <a:ea typeface="宋体" panose="02010600030101010101" pitchFamily="2" charset="-122"/>
              </a:rPr>
              <a:t>理解、掌握以及运用的真实语境，并且让</a:t>
            </a:r>
            <a:endParaRPr lang="zh-CN" altLang="en-US" sz="3600" b="1">
              <a:latin typeface="Arial" panose="020B0604020202020204" pitchFamily="34" charset="0"/>
              <a:ea typeface="宋体" panose="02010600030101010101" pitchFamily="2" charset="-122"/>
            </a:endParaRPr>
          </a:p>
          <a:p>
            <a:r>
              <a:rPr lang="zh-CN" altLang="en-US" sz="3600" b="1">
                <a:latin typeface="Arial" panose="020B0604020202020204" pitchFamily="34" charset="0"/>
                <a:ea typeface="宋体" panose="02010600030101010101" pitchFamily="2" charset="-122"/>
              </a:rPr>
              <a:t>学生有机会接触规范英语，更加有利于知</a:t>
            </a:r>
            <a:endParaRPr lang="zh-CN" altLang="en-US" sz="3600" b="1">
              <a:latin typeface="Arial" panose="020B0604020202020204" pitchFamily="34" charset="0"/>
              <a:ea typeface="宋体" panose="02010600030101010101" pitchFamily="2" charset="-122"/>
            </a:endParaRPr>
          </a:p>
          <a:p>
            <a:r>
              <a:rPr lang="zh-CN" altLang="en-US" sz="3600" b="1">
                <a:latin typeface="Arial" panose="020B0604020202020204" pitchFamily="34" charset="0"/>
                <a:ea typeface="宋体" panose="02010600030101010101" pitchFamily="2" charset="-122"/>
              </a:rPr>
              <a:t>识的吸收和构建。</a:t>
            </a:r>
            <a:endParaRPr lang="zh-CN" altLang="en-US">
              <a:latin typeface="Arial" panose="020B0604020202020204" pitchFamily="34" charset="0"/>
              <a:ea typeface="宋体" panose="02010600030101010101" pitchFamily="2" charset="-122"/>
            </a:endParaRPr>
          </a:p>
        </p:txBody>
      </p:sp>
    </p:spTree>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29285" y="895668"/>
            <a:ext cx="6076950" cy="644525"/>
          </a:xfrm>
          <a:prstGeom prst="rect">
            <a:avLst/>
          </a:prstGeom>
          <a:noFill/>
        </p:spPr>
        <p:txBody>
          <a:bodyPr wrap="square" rtlCol="0">
            <a:spAutoFit/>
          </a:bodyPr>
          <a:p>
            <a:r>
              <a:rPr lang="en-US" altLang="zh-CN"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2.</a:t>
            </a:r>
            <a:r>
              <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词汇教学手段多模态化</a:t>
            </a:r>
            <a:endParaRPr lang="zh-CN" altLang="en-US" sz="36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00" name="文本框 99"/>
          <p:cNvSpPr txBox="1"/>
          <p:nvPr/>
        </p:nvSpPr>
        <p:spPr>
          <a:xfrm>
            <a:off x="93345" y="2081530"/>
            <a:ext cx="8956675" cy="2861310"/>
          </a:xfrm>
          <a:prstGeom prst="rect">
            <a:avLst/>
          </a:prstGeom>
          <a:noFill/>
          <a:ln w="9525">
            <a:noFill/>
          </a:ln>
        </p:spPr>
        <p:txBody>
          <a:bodyPr wrap="square">
            <a:spAutoFit/>
          </a:bodyPr>
          <a:p>
            <a:r>
              <a:rPr lang="en-US" altLang="zh-CN" sz="3600" b="1">
                <a:cs typeface="Times New Roman" panose="02020603050405020304" pitchFamily="18" charset="0"/>
              </a:rPr>
              <a:t>    </a:t>
            </a:r>
            <a:r>
              <a:rPr lang="zh-CN" sz="3600" b="1">
                <a:cs typeface="Times New Roman" panose="02020603050405020304" pitchFamily="18" charset="0"/>
              </a:rPr>
              <a:t>多模态词汇教学可以利用图画、视频、音响、网络等多种手段来辅助教学，对传统教师授课进行有效的补充。同时，学生可以通过多感官共同参与学习来提高词汇综合运用能力，进而促进英语综合运用能力的形成。</a:t>
            </a:r>
            <a:endParaRPr lang="zh-CN" altLang="en-US" sz="3600" b="1"/>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标题 5121"/>
          <p:cNvSpPr>
            <a:spLocks noGrp="1"/>
          </p:cNvSpPr>
          <p:nvPr>
            <p:ph type="ctrTitle"/>
          </p:nvPr>
        </p:nvSpPr>
        <p:spPr>
          <a:xfrm>
            <a:off x="2144713" y="1311275"/>
            <a:ext cx="2906712" cy="1089025"/>
          </a:xfrm>
        </p:spPr>
        <p:txBody>
          <a:bodyPr wrap="square" lIns="91440" tIns="45720" rIns="91440" bIns="45720" anchor="ctr"/>
          <a:p>
            <a:pPr defTabSz="514350" eaLnBrk="1" hangingPunct="1">
              <a:buClrTx/>
              <a:buSzTx/>
              <a:buFontTx/>
            </a:pPr>
            <a:r>
              <a:rPr lang="zh-CN" altLang="en-US" sz="4800" kern="1200" dirty="0">
                <a:latin typeface="Times New Roman" panose="02020603050405020304" pitchFamily="18" charset="0"/>
                <a:ea typeface="幼圆" pitchFamily="1" charset="-122"/>
                <a:cs typeface="+mj-cs"/>
              </a:rPr>
              <a:t>Unit 2</a:t>
            </a:r>
            <a:r>
              <a:rPr lang="zh-CN" altLang="en-US" sz="4000" kern="1200" dirty="0">
                <a:latin typeface="Times New Roman" panose="02020603050405020304" pitchFamily="18" charset="0"/>
                <a:ea typeface="幼圆" pitchFamily="1" charset="-122"/>
                <a:cs typeface="+mj-cs"/>
              </a:rPr>
              <a:t> </a:t>
            </a:r>
            <a:br>
              <a:rPr lang="zh-CN" altLang="en-US" sz="4000" kern="1200" dirty="0">
                <a:latin typeface="Times New Roman" panose="02020603050405020304" pitchFamily="18" charset="0"/>
                <a:ea typeface="幼圆" pitchFamily="1" charset="-122"/>
                <a:cs typeface="+mj-cs"/>
              </a:rPr>
            </a:br>
            <a:endParaRPr lang="zh-CN" altLang="en-US" sz="4000" kern="1200" dirty="0">
              <a:latin typeface="Times New Roman" panose="02020603050405020304" pitchFamily="18" charset="0"/>
              <a:ea typeface="幼圆" pitchFamily="1" charset="-122"/>
              <a:cs typeface="+mj-cs"/>
            </a:endParaRPr>
          </a:p>
        </p:txBody>
      </p:sp>
      <p:sp>
        <p:nvSpPr>
          <p:cNvPr id="56322" name="副标题 5122"/>
          <p:cNvSpPr>
            <a:spLocks noGrp="1"/>
          </p:cNvSpPr>
          <p:nvPr>
            <p:ph type="subTitle" idx="1"/>
          </p:nvPr>
        </p:nvSpPr>
        <p:spPr>
          <a:xfrm>
            <a:off x="228600" y="2209800"/>
            <a:ext cx="7802563" cy="1725613"/>
          </a:xfrm>
        </p:spPr>
        <p:txBody>
          <a:bodyPr wrap="square" lIns="91440" tIns="45720" rIns="91440" bIns="45720" anchor="t"/>
          <a:p>
            <a:pPr algn="ctr" defTabSz="514350" eaLnBrk="1" hangingPunct="1">
              <a:lnSpc>
                <a:spcPct val="90000"/>
              </a:lnSpc>
              <a:buSzPct val="90000"/>
              <a:buFontTx/>
            </a:pPr>
            <a:r>
              <a:rPr lang="zh-CN" altLang="en-US" sz="4800" b="1" kern="1200" dirty="0">
                <a:solidFill>
                  <a:srgbClr val="0A0B0B"/>
                </a:solidFill>
                <a:latin typeface="Times New Roman" panose="02020603050405020304" pitchFamily="18" charset="0"/>
                <a:ea typeface="幼圆" pitchFamily="1" charset="-122"/>
                <a:cs typeface="+mn-cs"/>
              </a:rPr>
              <a:t>I </a:t>
            </a:r>
            <a:r>
              <a:rPr lang="en-US" altLang="zh-CN" sz="4800" b="1" kern="1200" dirty="0">
                <a:solidFill>
                  <a:srgbClr val="0A0B0B"/>
                </a:solidFill>
                <a:latin typeface="Times New Roman" panose="02020603050405020304" pitchFamily="18" charset="0"/>
                <a:ea typeface="幼圆" pitchFamily="1" charset="-122"/>
                <a:cs typeface="+mn-cs"/>
              </a:rPr>
              <a:t>t</a:t>
            </a:r>
            <a:r>
              <a:rPr lang="zh-CN" altLang="en-US" sz="4800" b="1" kern="1200" dirty="0">
                <a:solidFill>
                  <a:srgbClr val="0A0B0B"/>
                </a:solidFill>
                <a:latin typeface="Times New Roman" panose="02020603050405020304" pitchFamily="18" charset="0"/>
                <a:ea typeface="幼圆" pitchFamily="1" charset="-122"/>
                <a:cs typeface="+mn-cs"/>
              </a:rPr>
              <a:t>hink </a:t>
            </a:r>
            <a:r>
              <a:rPr lang="en-US" altLang="zh-CN" sz="4800" b="1" kern="1200" dirty="0">
                <a:solidFill>
                  <a:srgbClr val="0A0B0B"/>
                </a:solidFill>
                <a:latin typeface="Times New Roman" panose="02020603050405020304" pitchFamily="18" charset="0"/>
                <a:ea typeface="幼圆" pitchFamily="1" charset="-122"/>
                <a:cs typeface="+mn-cs"/>
              </a:rPr>
              <a:t>t</a:t>
            </a:r>
            <a:r>
              <a:rPr lang="zh-CN" altLang="en-US" sz="4800" b="1" kern="1200" dirty="0">
                <a:solidFill>
                  <a:srgbClr val="0A0B0B"/>
                </a:solidFill>
                <a:latin typeface="Times New Roman" panose="02020603050405020304" pitchFamily="18" charset="0"/>
                <a:ea typeface="幼圆" pitchFamily="1" charset="-122"/>
                <a:cs typeface="+mn-cs"/>
              </a:rPr>
              <a:t>hat </a:t>
            </a:r>
            <a:r>
              <a:rPr lang="en-US" altLang="zh-CN" sz="4800" b="1" kern="1200" dirty="0">
                <a:solidFill>
                  <a:srgbClr val="0A0B0B"/>
                </a:solidFill>
                <a:latin typeface="Times New Roman" panose="02020603050405020304" pitchFamily="18" charset="0"/>
                <a:ea typeface="幼圆" pitchFamily="1" charset="-122"/>
                <a:cs typeface="+mn-cs"/>
              </a:rPr>
              <a:t>m</a:t>
            </a:r>
            <a:r>
              <a:rPr lang="zh-CN" altLang="en-US" sz="4800" b="1" kern="1200" dirty="0">
                <a:solidFill>
                  <a:srgbClr val="0A0B0B"/>
                </a:solidFill>
                <a:latin typeface="Times New Roman" panose="02020603050405020304" pitchFamily="18" charset="0"/>
                <a:ea typeface="幼圆" pitchFamily="1" charset="-122"/>
                <a:cs typeface="+mn-cs"/>
              </a:rPr>
              <a:t>ooncakes </a:t>
            </a:r>
            <a:r>
              <a:rPr lang="en-US" altLang="zh-CN" sz="4800" b="1" kern="1200" dirty="0">
                <a:solidFill>
                  <a:srgbClr val="0A0B0B"/>
                </a:solidFill>
                <a:latin typeface="Times New Roman" panose="02020603050405020304" pitchFamily="18" charset="0"/>
                <a:ea typeface="幼圆" pitchFamily="1" charset="-122"/>
                <a:cs typeface="+mn-cs"/>
              </a:rPr>
              <a:t>a</a:t>
            </a:r>
            <a:r>
              <a:rPr lang="zh-CN" altLang="en-US" sz="4800" b="1" kern="1200" dirty="0">
                <a:solidFill>
                  <a:srgbClr val="0A0B0B"/>
                </a:solidFill>
                <a:latin typeface="Times New Roman" panose="02020603050405020304" pitchFamily="18" charset="0"/>
                <a:ea typeface="幼圆" pitchFamily="1" charset="-122"/>
                <a:cs typeface="+mn-cs"/>
              </a:rPr>
              <a:t>re </a:t>
            </a:r>
            <a:r>
              <a:rPr lang="en-US" altLang="zh-CN" sz="4800" b="1" kern="1200" dirty="0">
                <a:solidFill>
                  <a:srgbClr val="0A0B0B"/>
                </a:solidFill>
                <a:latin typeface="Times New Roman" panose="02020603050405020304" pitchFamily="18" charset="0"/>
                <a:ea typeface="幼圆" pitchFamily="1" charset="-122"/>
                <a:cs typeface="+mn-cs"/>
              </a:rPr>
              <a:t>d</a:t>
            </a:r>
            <a:r>
              <a:rPr lang="zh-CN" altLang="en-US" sz="4800" b="1" kern="1200" dirty="0">
                <a:solidFill>
                  <a:srgbClr val="0A0B0B"/>
                </a:solidFill>
                <a:latin typeface="Times New Roman" panose="02020603050405020304" pitchFamily="18" charset="0"/>
                <a:ea typeface="幼圆" pitchFamily="1" charset="-122"/>
                <a:cs typeface="+mn-cs"/>
              </a:rPr>
              <a:t>elicious</a:t>
            </a:r>
            <a:r>
              <a:rPr lang="en-US" altLang="zh-CN" sz="4800" b="1" kern="1200" dirty="0">
                <a:solidFill>
                  <a:srgbClr val="0A0B0B"/>
                </a:solidFill>
                <a:latin typeface="Times New Roman" panose="02020603050405020304" pitchFamily="18" charset="0"/>
                <a:ea typeface="幼圆" pitchFamily="1" charset="-122"/>
                <a:cs typeface="+mn-cs"/>
              </a:rPr>
              <a:t>!</a:t>
            </a:r>
            <a:endParaRPr lang="zh-CN" altLang="en-US" sz="4800" b="1" kern="1200" dirty="0">
              <a:solidFill>
                <a:srgbClr val="0A0B0B"/>
              </a:solidFill>
              <a:latin typeface="Times New Roman" panose="02020603050405020304" pitchFamily="18" charset="0"/>
              <a:ea typeface="幼圆" pitchFamily="1" charset="-122"/>
              <a:cs typeface="+mn-cs"/>
            </a:endParaRPr>
          </a:p>
          <a:p>
            <a:pPr defTabSz="514350" eaLnBrk="1" hangingPunct="1">
              <a:lnSpc>
                <a:spcPct val="90000"/>
              </a:lnSpc>
              <a:buSzPct val="90000"/>
              <a:buFontTx/>
            </a:pPr>
            <a:endParaRPr lang="zh-CN" altLang="en-US" sz="3600" b="1" kern="1200" dirty="0">
              <a:solidFill>
                <a:srgbClr val="0A0B0B"/>
              </a:solidFill>
              <a:latin typeface="Times New Roman" panose="02020603050405020304" pitchFamily="18" charset="0"/>
              <a:ea typeface="幼圆" pitchFamily="1" charset="-122"/>
              <a:cs typeface="+mn-cs"/>
            </a:endParaRPr>
          </a:p>
        </p:txBody>
      </p:sp>
      <p:sp>
        <p:nvSpPr>
          <p:cNvPr id="56323" name="文本框 5123"/>
          <p:cNvSpPr txBox="1"/>
          <p:nvPr/>
        </p:nvSpPr>
        <p:spPr>
          <a:xfrm>
            <a:off x="2562225" y="4046538"/>
            <a:ext cx="4011613" cy="1616075"/>
          </a:xfrm>
          <a:prstGeom prst="rect">
            <a:avLst/>
          </a:prstGeom>
          <a:noFill/>
          <a:ln w="9525">
            <a:noFill/>
          </a:ln>
        </p:spPr>
        <p:txBody>
          <a:bodyPr anchor="t">
            <a:spAutoFit/>
          </a:bodyPr>
          <a:p>
            <a:r>
              <a:rPr lang="en-US" altLang="zh-CN" sz="3600" b="1" dirty="0">
                <a:solidFill>
                  <a:srgbClr val="0A0B0B"/>
                </a:solidFill>
                <a:latin typeface="Times New Roman" panose="02020603050405020304" pitchFamily="18" charset="0"/>
              </a:rPr>
              <a:t>SectionA 3a-3c</a:t>
            </a:r>
            <a:endParaRPr lang="en-US" altLang="zh-CN" sz="3600" b="1" dirty="0">
              <a:solidFill>
                <a:srgbClr val="0A0B0B"/>
              </a:solidFill>
              <a:latin typeface="Times New Roman" panose="02020603050405020304" pitchFamily="18" charset="0"/>
            </a:endParaRPr>
          </a:p>
          <a:p>
            <a:endParaRPr lang="en-US" altLang="zh-CN" sz="3600" b="1" dirty="0">
              <a:solidFill>
                <a:srgbClr val="0A0B0B"/>
              </a:solidFill>
              <a:latin typeface="Times New Roman" panose="02020603050405020304" pitchFamily="18" charset="0"/>
            </a:endParaRPr>
          </a:p>
          <a:p>
            <a:endParaRPr lang="zh-CN" altLang="zh-CN" sz="2800" b="1" dirty="0">
              <a:solidFill>
                <a:srgbClr val="0A0B0B"/>
              </a:solidFill>
              <a:latin typeface="Times New Roman" panose="02020603050405020304" pitchFamily="18" charset="0"/>
              <a:ea typeface="宋体" panose="02010600030101010101" pitchFamily="2" charset="-122"/>
            </a:endParaRPr>
          </a:p>
        </p:txBody>
      </p:sp>
      <p:sp>
        <p:nvSpPr>
          <p:cNvPr id="56324" name="文本框 5124"/>
          <p:cNvSpPr txBox="1"/>
          <p:nvPr/>
        </p:nvSpPr>
        <p:spPr>
          <a:xfrm>
            <a:off x="5521325" y="5494338"/>
            <a:ext cx="2471738" cy="579437"/>
          </a:xfrm>
          <a:prstGeom prst="rect">
            <a:avLst/>
          </a:prstGeom>
          <a:noFill/>
          <a:ln w="9525">
            <a:noFill/>
          </a:ln>
        </p:spPr>
        <p:txBody>
          <a:bodyPr anchor="t">
            <a:spAutoFit/>
          </a:bodyPr>
          <a:p>
            <a:endParaRPr lang="zh-CN" altLang="en-US" sz="3200" b="1" dirty="0">
              <a:solidFill>
                <a:srgbClr val="0A0B0B"/>
              </a:solidFill>
              <a:latin typeface="Arial" panose="020B0604020202020204" pitchFamily="34" charset="0"/>
              <a:ea typeface="宋体" panose="02010600030101010101" pitchFamily="2" charset="-122"/>
            </a:endParaRPr>
          </a:p>
        </p:txBody>
      </p:sp>
      <p:sp>
        <p:nvSpPr>
          <p:cNvPr id="56325" name="文本框 1"/>
          <p:cNvSpPr txBox="1"/>
          <p:nvPr/>
        </p:nvSpPr>
        <p:spPr>
          <a:xfrm>
            <a:off x="919163" y="820738"/>
            <a:ext cx="2940050" cy="644525"/>
          </a:xfrm>
          <a:prstGeom prst="rect">
            <a:avLst/>
          </a:prstGeom>
          <a:noFill/>
          <a:ln w="9525">
            <a:noFill/>
          </a:ln>
        </p:spPr>
        <p:txBody>
          <a:bodyPr wrap="square" anchor="t">
            <a:spAutoFit/>
          </a:bodyPr>
          <a:p>
            <a:r>
              <a:rPr lang="en-US" altLang="zh-CN" sz="3600" b="1">
                <a:solidFill>
                  <a:srgbClr val="1109B7"/>
                </a:solidFill>
                <a:latin typeface="Arial" panose="020B0604020202020204" pitchFamily="34" charset="0"/>
              </a:rPr>
              <a:t> </a:t>
            </a:r>
            <a:r>
              <a:rPr lang="en-US" altLang="zh-CN" sz="3600" b="1">
                <a:solidFill>
                  <a:srgbClr val="1109B7"/>
                </a:solidFill>
                <a:latin typeface="Calibri" panose="020F0502020204030204" charset="0"/>
              </a:rPr>
              <a:t>①</a:t>
            </a:r>
            <a:r>
              <a:rPr lang="zh-CN" altLang="en-US" sz="3600" b="1">
                <a:solidFill>
                  <a:srgbClr val="1109B7"/>
                </a:solidFill>
                <a:latin typeface="Arial" panose="020B0604020202020204" pitchFamily="34" charset="0"/>
                <a:ea typeface="宋体" panose="02010600030101010101" pitchFamily="2" charset="-122"/>
              </a:rPr>
              <a:t>图片模态</a:t>
            </a:r>
            <a:endParaRPr lang="zh-CN" altLang="en-US" sz="3600" b="1">
              <a:solidFill>
                <a:srgbClr val="1109B7"/>
              </a:solidFill>
              <a:latin typeface="Arial" panose="020B0604020202020204" pitchFamily="34" charset="0"/>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 name="嫦娥奔月   视频编辑：刘海根 卢兰勋_高清 (2).mp4">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0"/>
            <a:ext cx="9144000" cy="68580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9219" name="图片 2" descr="c8ea15ce36d3d5392be086103b87e950342ab000.jpg"/>
          <p:cNvPicPr>
            <a:picLocks noChangeAspect="1"/>
          </p:cNvPicPr>
          <p:nvPr/>
        </p:nvPicPr>
        <p:blipFill>
          <a:blip r:embed="rId1"/>
          <a:stretch>
            <a:fillRect/>
          </a:stretch>
        </p:blipFill>
        <p:spPr>
          <a:xfrm>
            <a:off x="533400" y="2514600"/>
            <a:ext cx="3343275" cy="3200400"/>
          </a:xfrm>
          <a:prstGeom prst="rect">
            <a:avLst/>
          </a:prstGeom>
          <a:noFill/>
          <a:ln w="9525">
            <a:noFill/>
          </a:ln>
        </p:spPr>
      </p:pic>
      <p:pic>
        <p:nvPicPr>
          <p:cNvPr id="9220" name="图片 3" descr="U1608P54T3D32861F59DT20061013102716.jpg"/>
          <p:cNvPicPr>
            <a:picLocks noChangeAspect="1"/>
          </p:cNvPicPr>
          <p:nvPr/>
        </p:nvPicPr>
        <p:blipFill>
          <a:blip r:embed="rId2"/>
          <a:stretch>
            <a:fillRect/>
          </a:stretch>
        </p:blipFill>
        <p:spPr>
          <a:xfrm>
            <a:off x="5029200" y="2362200"/>
            <a:ext cx="3124200" cy="3746500"/>
          </a:xfrm>
          <a:prstGeom prst="rect">
            <a:avLst/>
          </a:prstGeom>
          <a:noFill/>
          <a:ln w="9525">
            <a:noFill/>
          </a:ln>
        </p:spPr>
      </p:pic>
      <p:sp>
        <p:nvSpPr>
          <p:cNvPr id="58371" name="TextBox 1"/>
          <p:cNvSpPr txBox="1"/>
          <p:nvPr/>
        </p:nvSpPr>
        <p:spPr>
          <a:xfrm>
            <a:off x="0" y="0"/>
            <a:ext cx="8137525" cy="708025"/>
          </a:xfrm>
          <a:prstGeom prst="rect">
            <a:avLst/>
          </a:prstGeom>
          <a:noFill/>
          <a:ln w="9525">
            <a:noFill/>
          </a:ln>
        </p:spPr>
        <p:txBody>
          <a:bodyPr anchor="t">
            <a:spAutoFit/>
          </a:bodyPr>
          <a:p>
            <a:pPr eaLnBrk="0" hangingPunct="0"/>
            <a:r>
              <a:rPr lang="en-US" altLang="zh-CN" sz="4000" b="1" dirty="0">
                <a:solidFill>
                  <a:srgbClr val="002060"/>
                </a:solidFill>
                <a:latin typeface="Times New Roman" panose="02020603050405020304" pitchFamily="18" charset="0"/>
              </a:rPr>
              <a:t>Do you know the story?</a:t>
            </a:r>
            <a:endParaRPr lang="en-US" altLang="zh-CN" sz="4000" b="1" dirty="0">
              <a:solidFill>
                <a:srgbClr val="002060"/>
              </a:solidFill>
              <a:latin typeface="Times New Roman" panose="02020603050405020304" pitchFamily="18" charset="0"/>
              <a:ea typeface="Times New Roman" panose="02020603050405020304" pitchFamily="18" charset="0"/>
            </a:endParaRPr>
          </a:p>
        </p:txBody>
      </p:sp>
      <p:sp>
        <p:nvSpPr>
          <p:cNvPr id="7" name="TextBox 1"/>
          <p:cNvSpPr txBox="1"/>
          <p:nvPr/>
        </p:nvSpPr>
        <p:spPr>
          <a:xfrm>
            <a:off x="0" y="685800"/>
            <a:ext cx="9372600" cy="1322388"/>
          </a:xfrm>
          <a:prstGeom prst="rect">
            <a:avLst/>
          </a:prstGeom>
          <a:noFill/>
          <a:ln w="9525">
            <a:noFill/>
          </a:ln>
        </p:spPr>
        <p:txBody>
          <a:bodyPr anchor="t">
            <a:spAutoFit/>
          </a:bodyPr>
          <a:p>
            <a:pPr eaLnBrk="0" hangingPunct="0"/>
            <a:r>
              <a:rPr lang="en-US" altLang="zh-CN" sz="4000" b="1" dirty="0">
                <a:solidFill>
                  <a:srgbClr val="1109B7"/>
                </a:solidFill>
                <a:latin typeface="Times New Roman" panose="02020603050405020304" pitchFamily="18" charset="0"/>
              </a:rPr>
              <a:t>The story of Chang’e. </a:t>
            </a:r>
            <a:endParaRPr lang="en-US" altLang="zh-CN" sz="4000" b="1" dirty="0">
              <a:solidFill>
                <a:srgbClr val="1109B7"/>
              </a:solidFill>
              <a:latin typeface="Times New Roman" panose="02020603050405020304" pitchFamily="18" charset="0"/>
            </a:endParaRPr>
          </a:p>
          <a:p>
            <a:pPr eaLnBrk="0" hangingPunct="0"/>
            <a:r>
              <a:rPr lang="en-US" altLang="zh-CN" sz="4000" b="1" dirty="0">
                <a:solidFill>
                  <a:srgbClr val="1109B7"/>
                </a:solidFill>
                <a:latin typeface="Times New Roman" panose="02020603050405020304" pitchFamily="18" charset="0"/>
              </a:rPr>
              <a:t>It’s a </a:t>
            </a:r>
            <a:r>
              <a:rPr lang="en-US" altLang="zh-CN" sz="4000" b="1" dirty="0">
                <a:solidFill>
                  <a:srgbClr val="FF0000"/>
                </a:solidFill>
                <a:latin typeface="Times New Roman" panose="02020603050405020304" pitchFamily="18" charset="0"/>
              </a:rPr>
              <a:t>tradition</a:t>
            </a:r>
            <a:r>
              <a:rPr lang="en-US" altLang="zh-CN" sz="4000" b="1" dirty="0">
                <a:solidFill>
                  <a:srgbClr val="262728"/>
                </a:solidFill>
                <a:latin typeface="Times New Roman" panose="02020603050405020304" pitchFamily="18" charset="0"/>
              </a:rPr>
              <a:t>al</a:t>
            </a:r>
            <a:r>
              <a:rPr lang="en-US" altLang="zh-CN" sz="4000" b="1" dirty="0">
                <a:solidFill>
                  <a:srgbClr val="7030A0"/>
                </a:solidFill>
                <a:latin typeface="Times New Roman" panose="02020603050405020304" pitchFamily="18" charset="0"/>
              </a:rPr>
              <a:t> </a:t>
            </a:r>
            <a:r>
              <a:rPr lang="en-US" altLang="zh-CN" sz="4000" b="1" dirty="0">
                <a:solidFill>
                  <a:srgbClr val="FF0000"/>
                </a:solidFill>
                <a:latin typeface="Times New Roman" panose="02020603050405020304" pitchFamily="18" charset="0"/>
              </a:rPr>
              <a:t>folk</a:t>
            </a:r>
            <a:r>
              <a:rPr lang="en-US" altLang="zh-CN" sz="4000" b="1" dirty="0">
                <a:solidFill>
                  <a:srgbClr val="7030A0"/>
                </a:solidFill>
                <a:latin typeface="Times New Roman" panose="02020603050405020304" pitchFamily="18" charset="0"/>
              </a:rPr>
              <a:t> </a:t>
            </a:r>
            <a:r>
              <a:rPr lang="en-US" altLang="zh-CN" sz="4000" b="1" dirty="0">
                <a:solidFill>
                  <a:srgbClr val="262728"/>
                </a:solidFill>
                <a:latin typeface="Times New Roman" panose="02020603050405020304" pitchFamily="18" charset="0"/>
              </a:rPr>
              <a:t>story.</a:t>
            </a:r>
            <a:r>
              <a:rPr lang="en-US" altLang="zh-CN" sz="4000" b="1" dirty="0">
                <a:solidFill>
                  <a:srgbClr val="1109B7"/>
                </a:solidFill>
                <a:latin typeface="Times New Roman" panose="02020603050405020304" pitchFamily="18" charset="0"/>
              </a:rPr>
              <a:t> </a:t>
            </a:r>
            <a:endParaRPr lang="en-US" altLang="zh-CN" sz="4000" b="1" dirty="0">
              <a:solidFill>
                <a:srgbClr val="1109B7"/>
              </a:solidFill>
              <a:latin typeface="Times New Roman" panose="02020603050405020304" pitchFamily="18" charset="0"/>
            </a:endParaRPr>
          </a:p>
        </p:txBody>
      </p:sp>
      <p:sp>
        <p:nvSpPr>
          <p:cNvPr id="27655" name="文本框 5123"/>
          <p:cNvSpPr txBox="1"/>
          <p:nvPr/>
        </p:nvSpPr>
        <p:spPr>
          <a:xfrm>
            <a:off x="1828800" y="1828800"/>
            <a:ext cx="4011613" cy="461963"/>
          </a:xfrm>
          <a:prstGeom prst="rect">
            <a:avLst/>
          </a:prstGeom>
          <a:noFill/>
          <a:ln w="9525">
            <a:noFill/>
          </a:ln>
        </p:spPr>
        <p:txBody>
          <a:bodyPr anchor="t">
            <a:spAutoFit/>
          </a:bodyPr>
          <a:p>
            <a:r>
              <a:rPr lang="zh-CN" altLang="en-US" sz="2400" b="1" dirty="0">
                <a:solidFill>
                  <a:srgbClr val="7030A0"/>
                </a:solidFill>
                <a:latin typeface="Times New Roman" panose="02020603050405020304" pitchFamily="18" charset="0"/>
                <a:ea typeface="宋体" panose="02010600030101010101" pitchFamily="2" charset="-122"/>
              </a:rPr>
              <a:t>传统的</a:t>
            </a:r>
            <a:endParaRPr lang="zh-CN" altLang="zh-CN" sz="2400" b="1" dirty="0">
              <a:solidFill>
                <a:srgbClr val="7030A0"/>
              </a:solidFill>
              <a:latin typeface="Times New Roman" panose="02020603050405020304" pitchFamily="18" charset="0"/>
              <a:ea typeface="宋体" panose="02010600030101010101" pitchFamily="2" charset="-122"/>
            </a:endParaRPr>
          </a:p>
        </p:txBody>
      </p:sp>
      <p:sp>
        <p:nvSpPr>
          <p:cNvPr id="27656" name="文本框 5123"/>
          <p:cNvSpPr txBox="1"/>
          <p:nvPr/>
        </p:nvSpPr>
        <p:spPr>
          <a:xfrm>
            <a:off x="3429000" y="1828800"/>
            <a:ext cx="4011613" cy="461963"/>
          </a:xfrm>
          <a:prstGeom prst="rect">
            <a:avLst/>
          </a:prstGeom>
          <a:noFill/>
          <a:ln w="9525">
            <a:noFill/>
          </a:ln>
        </p:spPr>
        <p:txBody>
          <a:bodyPr anchor="t">
            <a:spAutoFit/>
          </a:bodyPr>
          <a:p>
            <a:r>
              <a:rPr lang="zh-CN" altLang="en-US" sz="2400" b="1" dirty="0">
                <a:solidFill>
                  <a:srgbClr val="7030A0"/>
                </a:solidFill>
                <a:latin typeface="Times New Roman" panose="02020603050405020304" pitchFamily="18" charset="0"/>
                <a:ea typeface="宋体" panose="02010600030101010101" pitchFamily="2" charset="-122"/>
              </a:rPr>
              <a:t>民间的；民俗的</a:t>
            </a:r>
            <a:endParaRPr lang="zh-CN" altLang="zh-CN" sz="2400" b="1" dirty="0">
              <a:solidFill>
                <a:srgbClr val="7030A0"/>
              </a:solidFill>
              <a:latin typeface="Times New Roman" panose="02020603050405020304" pitchFamily="18" charset="0"/>
              <a:ea typeface="宋体" panose="02010600030101010101" pitchFamily="2" charset="-122"/>
            </a:endParaRPr>
          </a:p>
        </p:txBody>
      </p:sp>
      <p:sp>
        <p:nvSpPr>
          <p:cNvPr id="11" name="文本框 5123"/>
          <p:cNvSpPr txBox="1"/>
          <p:nvPr/>
        </p:nvSpPr>
        <p:spPr>
          <a:xfrm>
            <a:off x="0" y="5638800"/>
            <a:ext cx="4392613" cy="646113"/>
          </a:xfrm>
          <a:prstGeom prst="rect">
            <a:avLst/>
          </a:prstGeom>
          <a:noFill/>
          <a:ln w="9525">
            <a:noFill/>
          </a:ln>
        </p:spPr>
        <p:txBody>
          <a:bodyPr anchor="t">
            <a:spAutoFit/>
          </a:bodyPr>
          <a:p>
            <a:r>
              <a:rPr lang="en-US" altLang="zh-CN" sz="3600" b="1" dirty="0">
                <a:solidFill>
                  <a:srgbClr val="262728"/>
                </a:solidFill>
                <a:latin typeface="Times New Roman" panose="02020603050405020304" pitchFamily="18" charset="0"/>
              </a:rPr>
              <a:t>Chang’e is a </a:t>
            </a:r>
            <a:r>
              <a:rPr lang="en-US" altLang="zh-CN" sz="3600" b="1" dirty="0">
                <a:solidFill>
                  <a:srgbClr val="FF0000"/>
                </a:solidFill>
                <a:latin typeface="Times New Roman" panose="02020603050405020304" pitchFamily="18" charset="0"/>
              </a:rPr>
              <a:t>goddess.</a:t>
            </a:r>
            <a:endParaRPr lang="zh-CN" altLang="zh-CN" sz="3600" b="1" dirty="0">
              <a:solidFill>
                <a:srgbClr val="FF0000"/>
              </a:solidFill>
              <a:latin typeface="Times New Roman" panose="02020603050405020304" pitchFamily="18" charset="0"/>
              <a:ea typeface="宋体" panose="02010600030101010101" pitchFamily="2" charset="-122"/>
            </a:endParaRPr>
          </a:p>
        </p:txBody>
      </p:sp>
      <p:sp>
        <p:nvSpPr>
          <p:cNvPr id="27658" name="文本框 5123"/>
          <p:cNvSpPr txBox="1"/>
          <p:nvPr/>
        </p:nvSpPr>
        <p:spPr>
          <a:xfrm>
            <a:off x="2895600" y="6096000"/>
            <a:ext cx="914400" cy="523875"/>
          </a:xfrm>
          <a:prstGeom prst="rect">
            <a:avLst/>
          </a:prstGeom>
          <a:noFill/>
          <a:ln w="9525">
            <a:noFill/>
          </a:ln>
        </p:spPr>
        <p:txBody>
          <a:bodyPr anchor="t">
            <a:spAutoFit/>
          </a:bodyPr>
          <a:p>
            <a:r>
              <a:rPr lang="zh-CN" altLang="en-US" sz="2800" b="1" dirty="0">
                <a:solidFill>
                  <a:srgbClr val="7030A0"/>
                </a:solidFill>
                <a:latin typeface="Times New Roman" panose="02020603050405020304" pitchFamily="18" charset="0"/>
                <a:ea typeface="宋体" panose="02010600030101010101" pitchFamily="2" charset="-122"/>
              </a:rPr>
              <a:t>女神</a:t>
            </a:r>
            <a:endParaRPr lang="zh-CN" altLang="zh-CN" sz="2800" b="1" dirty="0">
              <a:solidFill>
                <a:srgbClr val="7030A0"/>
              </a:solidFill>
              <a:latin typeface="Times New Roman" panose="02020603050405020304" pitchFamily="18" charset="0"/>
              <a:ea typeface="宋体" panose="02010600030101010101" pitchFamily="2" charset="-122"/>
            </a:endParaRPr>
          </a:p>
        </p:txBody>
      </p:sp>
      <p:sp>
        <p:nvSpPr>
          <p:cNvPr id="17" name="矩形 16"/>
          <p:cNvSpPr/>
          <p:nvPr/>
        </p:nvSpPr>
        <p:spPr>
          <a:xfrm>
            <a:off x="4876800" y="228600"/>
            <a:ext cx="4267200" cy="92333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rPr>
              <a:t>New words</a:t>
            </a:r>
            <a:endParaRPr kumimoji="0" lang="zh-CN" altLang="en-US" sz="54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655"/>
                                        </p:tgtEl>
                                        <p:attrNameLst>
                                          <p:attrName>style.visibility</p:attrName>
                                        </p:attrNameLst>
                                      </p:cBhvr>
                                      <p:to>
                                        <p:strVal val="visible"/>
                                      </p:to>
                                    </p:set>
                                    <p:anim calcmode="lin" valueType="num">
                                      <p:cBhvr>
                                        <p:cTn id="11" dur="500" fill="hold"/>
                                        <p:tgtEl>
                                          <p:spTgt spid="27655"/>
                                        </p:tgtEl>
                                        <p:attrNameLst>
                                          <p:attrName>ppt_x</p:attrName>
                                        </p:attrNameLst>
                                      </p:cBhvr>
                                      <p:tavLst>
                                        <p:tav tm="0">
                                          <p:val>
                                            <p:strVal val="#ppt_x"/>
                                          </p:val>
                                        </p:tav>
                                        <p:tav tm="100000">
                                          <p:val>
                                            <p:strVal val="#ppt_x"/>
                                          </p:val>
                                        </p:tav>
                                      </p:tavLst>
                                    </p:anim>
                                    <p:anim calcmode="lin" valueType="num">
                                      <p:cBhvr>
                                        <p:cTn id="12" dur="500" fill="hold"/>
                                        <p:tgtEl>
                                          <p:spTgt spid="276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656"/>
                                        </p:tgtEl>
                                        <p:attrNameLst>
                                          <p:attrName>style.visibility</p:attrName>
                                        </p:attrNameLst>
                                      </p:cBhvr>
                                      <p:to>
                                        <p:strVal val="visible"/>
                                      </p:to>
                                    </p:set>
                                    <p:anim calcmode="lin" valueType="num">
                                      <p:cBhvr>
                                        <p:cTn id="15" dur="500" fill="hold"/>
                                        <p:tgtEl>
                                          <p:spTgt spid="27656"/>
                                        </p:tgtEl>
                                        <p:attrNameLst>
                                          <p:attrName>ppt_x</p:attrName>
                                        </p:attrNameLst>
                                      </p:cBhvr>
                                      <p:tavLst>
                                        <p:tav tm="0">
                                          <p:val>
                                            <p:strVal val="#ppt_x"/>
                                          </p:val>
                                        </p:tav>
                                        <p:tav tm="100000">
                                          <p:val>
                                            <p:strVal val="#ppt_x"/>
                                          </p:val>
                                        </p:tav>
                                      </p:tavLst>
                                    </p:anim>
                                    <p:anim calcmode="lin" valueType="num">
                                      <p:cBhvr>
                                        <p:cTn id="16" dur="500" fill="hold"/>
                                        <p:tgtEl>
                                          <p:spTgt spid="276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ppt_x</p:attrName>
                                        </p:attrNameLst>
                                      </p:cBhvr>
                                      <p:tavLst>
                                        <p:tav tm="0">
                                          <p:val>
                                            <p:strVal val="#ppt_x"/>
                                          </p:val>
                                        </p:tav>
                                        <p:tav tm="100000">
                                          <p:val>
                                            <p:strVal val="#ppt_x"/>
                                          </p:val>
                                        </p:tav>
                                      </p:tavLst>
                                    </p:anim>
                                    <p:anim calcmode="lin" valueType="num">
                                      <p:cBhvr>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9"/>
                                        </p:tgtEl>
                                        <p:attrNameLst>
                                          <p:attrName>style.visibility</p:attrName>
                                        </p:attrNameLst>
                                      </p:cBhvr>
                                      <p:to>
                                        <p:strVal val="visible"/>
                                      </p:to>
                                    </p:set>
                                    <p:anim calcmode="lin" valueType="num">
                                      <p:cBhvr>
                                        <p:cTn id="25" dur="500" fill="hold"/>
                                        <p:tgtEl>
                                          <p:spTgt spid="9219"/>
                                        </p:tgtEl>
                                        <p:attrNameLst>
                                          <p:attrName>ppt_x</p:attrName>
                                        </p:attrNameLst>
                                      </p:cBhvr>
                                      <p:tavLst>
                                        <p:tav tm="0">
                                          <p:val>
                                            <p:strVal val="#ppt_x"/>
                                          </p:val>
                                        </p:tav>
                                        <p:tav tm="100000">
                                          <p:val>
                                            <p:strVal val="#ppt_x"/>
                                          </p:val>
                                        </p:tav>
                                      </p:tavLst>
                                    </p:anim>
                                    <p:anim calcmode="lin" valueType="num">
                                      <p:cBhvr>
                                        <p:cTn id="26"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658"/>
                                        </p:tgtEl>
                                        <p:attrNameLst>
                                          <p:attrName>style.visibility</p:attrName>
                                        </p:attrNameLst>
                                      </p:cBhvr>
                                      <p:to>
                                        <p:strVal val="visible"/>
                                      </p:to>
                                    </p:set>
                                    <p:anim calcmode="lin" valueType="num">
                                      <p:cBhvr>
                                        <p:cTn id="35" dur="500" fill="hold"/>
                                        <p:tgtEl>
                                          <p:spTgt spid="27658"/>
                                        </p:tgtEl>
                                        <p:attrNameLst>
                                          <p:attrName>ppt_x</p:attrName>
                                        </p:attrNameLst>
                                      </p:cBhvr>
                                      <p:tavLst>
                                        <p:tav tm="0">
                                          <p:val>
                                            <p:strVal val="#ppt_x"/>
                                          </p:val>
                                        </p:tav>
                                        <p:tav tm="100000">
                                          <p:val>
                                            <p:strVal val="#ppt_x"/>
                                          </p:val>
                                        </p:tav>
                                      </p:tavLst>
                                    </p:anim>
                                    <p:anim calcmode="lin" valueType="num">
                                      <p:cBhvr>
                                        <p:cTn id="36" dur="500" fill="hold"/>
                                        <p:tgtEl>
                                          <p:spTgt spid="2765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220"/>
                                        </p:tgtEl>
                                        <p:attrNameLst>
                                          <p:attrName>style.visibility</p:attrName>
                                        </p:attrNameLst>
                                      </p:cBhvr>
                                      <p:to>
                                        <p:strVal val="visible"/>
                                      </p:to>
                                    </p:set>
                                    <p:anim calcmode="lin" valueType="num">
                                      <p:cBhvr>
                                        <p:cTn id="41" dur="500" fill="hold"/>
                                        <p:tgtEl>
                                          <p:spTgt spid="9220"/>
                                        </p:tgtEl>
                                        <p:attrNameLst>
                                          <p:attrName>ppt_x</p:attrName>
                                        </p:attrNameLst>
                                      </p:cBhvr>
                                      <p:tavLst>
                                        <p:tav tm="0">
                                          <p:val>
                                            <p:strVal val="#ppt_x"/>
                                          </p:val>
                                        </p:tav>
                                        <p:tav tm="100000">
                                          <p:val>
                                            <p:strVal val="#ppt_x"/>
                                          </p:val>
                                        </p:tav>
                                      </p:tavLst>
                                    </p:anim>
                                    <p:anim calcmode="lin" valueType="num">
                                      <p:cBhvr>
                                        <p:cTn id="4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655" grpId="0"/>
      <p:bldP spid="27656" grpId="0"/>
      <p:bldP spid="11" grpId="0"/>
      <p:bldP spid="27658"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custom20203728_4*l_h_i*1_3_4"/>
  <p:tag name="KSO_WM_TEMPLATE_CATEGORY" val="custom"/>
  <p:tag name="KSO_WM_TEMPLATE_INDEX" val="20203728"/>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3728_4*l_h_a*1_2_1"/>
  <p:tag name="KSO_WM_TEMPLATE_CATEGORY" val="custom"/>
  <p:tag name="KSO_WM_TEMPLATE_INDEX" val="20203728"/>
  <p:tag name="KSO_WM_UNIT_LAYERLEVEL" val="1_1_1"/>
  <p:tag name="KSO_WM_TAG_VERSION" val="1.0"/>
  <p:tag name="KSO_WM_BEAUTIFY_FLAG" val="#wm#"/>
  <p:tag name="KSO_WM_UNIT_ISNUMDGMTITLE" val="0"/>
  <p:tag name="KSO_WM_UNIT_TEXT_FILL_FORE_SCHEMECOLOR_INDEX" val="5"/>
  <p:tag name="KSO_WM_UNIT_TEX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custom20203728_4*l_h_i*1_2_4"/>
  <p:tag name="KSO_WM_TEMPLATE_CATEGORY" val="custom"/>
  <p:tag name="KSO_WM_TEMPLATE_INDEX" val="20203728"/>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03728_4*l_h_i*1_2_3"/>
  <p:tag name="KSO_WM_TEMPLATE_CATEGORY" val="custom"/>
  <p:tag name="KSO_WM_TEMPLATE_INDEX" val="20203728"/>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3728_4*l_h_i*1_2_2"/>
  <p:tag name="KSO_WM_TEMPLATE_CATEGORY" val="custom"/>
  <p:tag name="KSO_WM_TEMPLATE_INDEX" val="20203728"/>
  <p:tag name="KSO_WM_UNIT_LAYERLEVEL" val="1_1_1"/>
  <p:tag name="KSO_WM_TAG_VERSION" val="1.0"/>
  <p:tag name="KSO_WM_BEAUTIFY_FLAG" val="#wm#"/>
  <p:tag name="KSO_WM_UNIT_FILL_FORE_SCHEMECOLOR_INDEX" val="10"/>
  <p:tag name="KSO_WM_UNI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3728_4*l_h_i*1_2_1"/>
  <p:tag name="KSO_WM_TEMPLATE_CATEGORY" val="custom"/>
  <p:tag name="KSO_WM_TEMPLATE_INDEX" val="20203728"/>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3728_4*l_h_a*1_4_1"/>
  <p:tag name="KSO_WM_TEMPLATE_CATEGORY" val="custom"/>
  <p:tag name="KSO_WM_TEMPLATE_INDEX" val="20203728"/>
  <p:tag name="KSO_WM_UNIT_LAYERLEVEL" val="1_1_1"/>
  <p:tag name="KSO_WM_TAG_VERSION" val="1.0"/>
  <p:tag name="KSO_WM_BEAUTIFY_FLAG" val="#wm#"/>
  <p:tag name="KSO_WM_UNIT_ISNUMDGMTITLE" val="0"/>
  <p:tag name="KSO_WM_UNIT_TEXT_FILL_FORE_SCHEMECOLOR_INDEX" val="5"/>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custom20203728_4*l_h_i*1_4_4"/>
  <p:tag name="KSO_WM_TEMPLATE_CATEGORY" val="custom"/>
  <p:tag name="KSO_WM_TEMPLATE_INDEX" val="20203728"/>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03728_4*l_h_i*1_4_3"/>
  <p:tag name="KSO_WM_TEMPLATE_CATEGORY" val="custom"/>
  <p:tag name="KSO_WM_TEMPLATE_INDEX" val="20203728"/>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3728_4*l_h_i*1_4_2"/>
  <p:tag name="KSO_WM_TEMPLATE_CATEGORY" val="custom"/>
  <p:tag name="KSO_WM_TEMPLATE_INDEX" val="20203728"/>
  <p:tag name="KSO_WM_UNIT_LAYERLEVEL" val="1_1_1"/>
  <p:tag name="KSO_WM_TAG_VERSION" val="1.0"/>
  <p:tag name="KSO_WM_BEAUTIFY_FLAG" val="#wm#"/>
  <p:tag name="KSO_WM_UNIT_FILL_FORE_SCHEMECOLOR_INDEX" val="10"/>
  <p:tag name="KSO_WM_UNI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3728_4*l_h_i*1_4_1"/>
  <p:tag name="KSO_WM_TEMPLATE_CATEGORY" val="custom"/>
  <p:tag name="KSO_WM_TEMPLATE_INDEX" val="20203728"/>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3728_4*l_h_a*1_1_1"/>
  <p:tag name="KSO_WM_TEMPLATE_CATEGORY" val="custom"/>
  <p:tag name="KSO_WM_TEMPLATE_INDEX" val="20203728"/>
  <p:tag name="KSO_WM_UNIT_LAYERLEVEL" val="1_1_1"/>
  <p:tag name="KSO_WM_TAG_VERSION" val="1.0"/>
  <p:tag name="KSO_WM_BEAUTIFY_FLAG" val="#wm#"/>
  <p:tag name="KSO_WM_UNIT_ISNUMDGMTITLE" val="0"/>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custom20203728_4*l_h_i*1_1_4"/>
  <p:tag name="KSO_WM_TEMPLATE_CATEGORY" val="custom"/>
  <p:tag name="KSO_WM_TEMPLATE_INDEX" val="20203728"/>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03728_4*l_h_i*1_1_3"/>
  <p:tag name="KSO_WM_TEMPLATE_CATEGORY" val="custom"/>
  <p:tag name="KSO_WM_TEMPLATE_INDEX" val="20203728"/>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3728_4*l_h_i*1_1_2"/>
  <p:tag name="KSO_WM_TEMPLATE_CATEGORY" val="custom"/>
  <p:tag name="KSO_WM_TEMPLATE_INDEX" val="20203728"/>
  <p:tag name="KSO_WM_UNIT_LAYERLEVEL" val="1_1_1"/>
  <p:tag name="KSO_WM_TAG_VERSION" val="1.0"/>
  <p:tag name="KSO_WM_BEAUTIFY_FLAG" val="#wm#"/>
  <p:tag name="KSO_WM_UNIT_FILL_FORE_SCHEMECOLOR_INDEX" val="10"/>
  <p:tag name="KSO_WM_UNIT_FILL_TYPE" val="1"/>
  <p:tag name="KSO_WM_UNIT_USESOURCEFORMAT_APPLY"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3728_4*l_h_i*1_1_1"/>
  <p:tag name="KSO_WM_TEMPLATE_CATEGORY" val="custom"/>
  <p:tag name="KSO_WM_TEMPLATE_INDEX" val="20203728"/>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3728_4*l_h_i*1_2_1"/>
  <p:tag name="KSO_WM_TEMPLATE_CATEGORY" val="custom"/>
  <p:tag name="KSO_WM_TEMPLATE_INDEX" val="20203728"/>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7.xml><?xml version="1.0" encoding="utf-8"?>
<p:tagLst xmlns:p="http://schemas.openxmlformats.org/presentationml/2006/main">
  <p:tag name="KSO_WM_SLIDE_ID" val="custom20203728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177147"/>
  <p:tag name="KSO_WM_SLIDE_LAYOUT" val="a_l"/>
  <p:tag name="KSO_WM_SLIDE_LAYOUT_CNT" val="1_1"/>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SLIDE_BACKGROUND_TYPE" val="general"/>
  <p:tag name="KSO_WM_SLIDE_BK_DARK_LIGHT" val="2"/>
  <p:tag name="KSO_WM_UNIT_TYPE" val="i"/>
  <p:tag name="KSO_WM_UNIT_INDEX"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ACKGROUND_TYPE" val="leftRight"/>
  <p:tag name="KSO_WM_SLIDE_BK_DARK_LIGHT" val="2"/>
  <p:tag name="KSO_WM_UNIT_TYPE" val="i"/>
  <p:tag name="KSO_WM_UNIT_INDEX"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SLIDE_BACKGROUND_TYPE" val="topBottom"/>
  <p:tag name="KSO_WM_SLIDE_BK_DARK_LIGHT" val="2"/>
  <p:tag name="KSO_WM_UNIT_TYPE" val="i"/>
  <p:tag name="KSO_WM_UNIT_INDEX"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ACKGROUND_TYPE" val="bottomTop"/>
  <p:tag name="KSO_WM_SLIDE_BK_DARK_LIGHT" val="2"/>
  <p:tag name="KSO_WM_UNIT_TYPE" val="i"/>
  <p:tag name="KSO_WM_UNIT_INDEX"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ACKGROUND_TYPE" val="navigation"/>
  <p:tag name="KSO_WM_SLIDE_BK_DARK_LIGHT" val="2"/>
  <p:tag name="KSO_WM_UNIT_TYPE" val="i"/>
  <p:tag name="KSO_WM_UNIT_INDEX"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SLIDE_BACKGROUND_TYPE" val="belt"/>
  <p:tag name="KSO_WM_SLIDE_BK_DARK_LIGHT" val="2"/>
  <p:tag name="KSO_WM_UNIT_TYPE" val="i"/>
  <p:tag name="KSO_WM_UNIT_INDEX"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SLIDE_BACKGROUND_TYPE" val="belt"/>
  <p:tag name="KSO_WM_SLIDE_BK_DARK_LIGHT" val="2"/>
  <p:tag name="KSO_WM_UNIT_TYPE" val="i"/>
  <p:tag name="KSO_WM_UNIT_INDEX"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4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147"/>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4.xml><?xml version="1.0" encoding="utf-8"?>
<p:tagLst xmlns:p="http://schemas.openxmlformats.org/presentationml/2006/main">
  <p:tag name="KSO_WM_TAG_VERSION" val="1.0"/>
  <p:tag name="KSO_WM_BEAUTIFY_FLAG" val="#wm#"/>
  <p:tag name="KSO_WM_COMBINE_RELATE_SLIDE_ID" val="background20176418_1"/>
  <p:tag name="KSO_WM_TEMPLATE_CATEGORY" val="custom"/>
  <p:tag name="KSO_WM_TEMPLATE_INDEX" val="20177147"/>
  <p:tag name="KSO_WM_TEMPLATE_SUBCATEGORY" val="0"/>
  <p:tag name="KSO_WM_TEMPLATE_THUMBS_INDEX" val="1、4、6、11、12、17、18、25、30、31"/>
  <p:tag name="KSO_WM_TEMPLATE_MASTER_TYPE" val="1"/>
  <p:tag name="KSO_WM_TEMPLATE_COLOR_TYPE" val="1"/>
  <p:tag name="KSO_WM_TEMPLATE_MASTER_THUMB_INDEX" val="12"/>
</p:tagLst>
</file>

<file path=ppt/tags/tag95.xml><?xml version="1.0" encoding="utf-8"?>
<p:tagLst xmlns:p="http://schemas.openxmlformats.org/presentationml/2006/main">
  <p:tag name="KSO_WM_UNIT_ISCONTENTSTITLE" val="1"/>
  <p:tag name="KSO_WM_UNIT_PRESET_TEXT" val="目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3728_4*a*1"/>
  <p:tag name="KSO_WM_TEMPLATE_CATEGORY" val="custom"/>
  <p:tag name="KSO_WM_TEMPLATE_INDEX" val="20203728"/>
  <p:tag name="KSO_WM_UNIT_LAYERLEVEL" val="1"/>
  <p:tag name="KSO_WM_TAG_VERSION" val="1.0"/>
  <p:tag name="KSO_WM_BEAUTIFY_FLAG" val="#wm#"/>
  <p:tag name="KSO_WM_UNIT_ISNUMDGMTITLE" val="0"/>
  <p:tag name="KSO_WM_UNIT_TEXT_FILL_FORE_SCHEMECOLOR_INDEX" val="5"/>
  <p:tag name="KSO_WM_UNIT_TEXT_FILL_TYPE" val="1"/>
  <p:tag name="KSO_WM_UNIT_USESOURCEFORMAT_APPLY" val="1"/>
</p:tagLst>
</file>

<file path=ppt/tags/tag96.xml><?xml version="1.0" encoding="utf-8"?>
<p:tagLst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3728_4*l_h_a*1_3_1"/>
  <p:tag name="KSO_WM_TEMPLATE_CATEGORY" val="custom"/>
  <p:tag name="KSO_WM_TEMPLATE_INDEX" val="20203728"/>
  <p:tag name="KSO_WM_UNIT_LAYERLEVEL" val="1_1_1"/>
  <p:tag name="KSO_WM_TAG_VERSION" val="1.0"/>
  <p:tag name="KSO_WM_BEAUTIFY_FLAG" val="#wm#"/>
  <p:tag name="KSO_WM_UNIT_ISNUMDGMTITLE" val="0"/>
  <p:tag name="KSO_WM_UNIT_TEXT_FILL_FORE_SCHEMECOLOR_INDEX" val="5"/>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3728_4*l_h_i*1_3_1"/>
  <p:tag name="KSO_WM_TEMPLATE_CATEGORY" val="custom"/>
  <p:tag name="KSO_WM_TEMPLATE_INDEX" val="20203728"/>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3728_4*l_h_i*1_3_2"/>
  <p:tag name="KSO_WM_TEMPLATE_CATEGORY" val="custom"/>
  <p:tag name="KSO_WM_TEMPLATE_INDEX" val="20203728"/>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03728_4*l_h_i*1_3_3"/>
  <p:tag name="KSO_WM_TEMPLATE_CATEGORY" val="custom"/>
  <p:tag name="KSO_WM_TEMPLATE_INDEX" val="20203728"/>
  <p:tag name="KSO_WM_UNIT_LAYERLEVEL" val="1_1_1"/>
  <p:tag name="KSO_WM_TAG_VERSION" val="1.0"/>
  <p:tag name="KSO_WM_BEAUTIFY_FLAG" val="#wm#"/>
  <p:tag name="KSO_WM_UNIT_FILL_FORE_SCHEMECOLOR_INDEX" val="10"/>
  <p:tag name="KSO_WM_UNIT_FILL_TYPE" val="1"/>
  <p:tag name="KSO_WM_UNIT_USESOURCEFORMAT_APPLY" val="1"/>
</p:tagLst>
</file>

<file path=ppt/theme/theme1.xml><?xml version="1.0" encoding="utf-8"?>
<a:theme xmlns:a="http://schemas.openxmlformats.org/drawingml/2006/main" name="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50910A04PWBG">
  <a:themeElements>
    <a:clrScheme name="">
      <a:dk1>
        <a:srgbClr val="4B4D4F"/>
      </a:dk1>
      <a:lt1>
        <a:srgbClr val="FFFFFF"/>
      </a:lt1>
      <a:dk2>
        <a:srgbClr val="3D3F41"/>
      </a:dk2>
      <a:lt2>
        <a:srgbClr val="FFFFFF"/>
      </a:lt2>
      <a:accent1>
        <a:srgbClr val="C00000"/>
      </a:accent1>
      <a:accent2>
        <a:srgbClr val="BA7611"/>
      </a:accent2>
      <a:accent3>
        <a:srgbClr val="FFFFFF"/>
      </a:accent3>
      <a:accent4>
        <a:srgbClr val="3F4143"/>
      </a:accent4>
      <a:accent5>
        <a:srgbClr val="DCAAAA"/>
      </a:accent5>
      <a:accent6>
        <a:srgbClr val="A6690E"/>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A000120150910A04PWBG 1">
        <a:dk1>
          <a:srgbClr val="4B4D4F"/>
        </a:dk1>
        <a:lt1>
          <a:srgbClr val="FFFFFF"/>
        </a:lt1>
        <a:dk2>
          <a:srgbClr val="3D3F41"/>
        </a:dk2>
        <a:lt2>
          <a:srgbClr val="FFFFFF"/>
        </a:lt2>
        <a:accent1>
          <a:srgbClr val="C00000"/>
        </a:accent1>
        <a:accent2>
          <a:srgbClr val="BA7611"/>
        </a:accent2>
        <a:accent3>
          <a:srgbClr val="FFFFFF"/>
        </a:accent3>
        <a:accent4>
          <a:srgbClr val="3F4042"/>
        </a:accent4>
        <a:accent5>
          <a:srgbClr val="DCAAAA"/>
        </a:accent5>
        <a:accent6>
          <a:srgbClr val="A86A0E"/>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000120150910A04PWBG">
  <a:themeElements>
    <a:clrScheme name="">
      <a:dk1>
        <a:srgbClr val="4B4D4F"/>
      </a:dk1>
      <a:lt1>
        <a:srgbClr val="FFFFFF"/>
      </a:lt1>
      <a:dk2>
        <a:srgbClr val="3D3F41"/>
      </a:dk2>
      <a:lt2>
        <a:srgbClr val="FFFFFF"/>
      </a:lt2>
      <a:accent1>
        <a:srgbClr val="C00000"/>
      </a:accent1>
      <a:accent2>
        <a:srgbClr val="BA7611"/>
      </a:accent2>
      <a:accent3>
        <a:srgbClr val="FFFFFF"/>
      </a:accent3>
      <a:accent4>
        <a:srgbClr val="3F4143"/>
      </a:accent4>
      <a:accent5>
        <a:srgbClr val="DCAAAA"/>
      </a:accent5>
      <a:accent6>
        <a:srgbClr val="A6690E"/>
      </a:accent6>
      <a:hlink>
        <a:srgbClr val="00B0F0"/>
      </a:hlink>
      <a:folHlink>
        <a:srgbClr val="AFB2B4"/>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A000120150910A04PWBG 1">
        <a:dk1>
          <a:srgbClr val="4B4D4F"/>
        </a:dk1>
        <a:lt1>
          <a:srgbClr val="FFFFFF"/>
        </a:lt1>
        <a:dk2>
          <a:srgbClr val="3D3F41"/>
        </a:dk2>
        <a:lt2>
          <a:srgbClr val="FFFFFF"/>
        </a:lt2>
        <a:accent1>
          <a:srgbClr val="C00000"/>
        </a:accent1>
        <a:accent2>
          <a:srgbClr val="BA7611"/>
        </a:accent2>
        <a:accent3>
          <a:srgbClr val="FFFFFF"/>
        </a:accent3>
        <a:accent4>
          <a:srgbClr val="3F4042"/>
        </a:accent4>
        <a:accent5>
          <a:srgbClr val="DCAAAA"/>
        </a:accent5>
        <a:accent6>
          <a:srgbClr val="A86A0E"/>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20177147">
      <a:dk1>
        <a:srgbClr val="000000"/>
      </a:dk1>
      <a:lt1>
        <a:srgbClr val="FFFFFF"/>
      </a:lt1>
      <a:dk2>
        <a:srgbClr val="FFFCEE"/>
      </a:dk2>
      <a:lt2>
        <a:srgbClr val="FFFFFF"/>
      </a:lt2>
      <a:accent1>
        <a:srgbClr val="F9C834"/>
      </a:accent1>
      <a:accent2>
        <a:srgbClr val="E7D556"/>
      </a:accent2>
      <a:accent3>
        <a:srgbClr val="D1DF76"/>
      </a:accent3>
      <a:accent4>
        <a:srgbClr val="B4EC92"/>
      </a:accent4>
      <a:accent5>
        <a:srgbClr val="90F7B0"/>
      </a:accent5>
      <a:accent6>
        <a:srgbClr val="77F2CF"/>
      </a:accent6>
      <a:hlink>
        <a:srgbClr val="5C90FB"/>
      </a:hlink>
      <a:folHlink>
        <a:srgbClr val="B759BC"/>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2595</Words>
  <Application>WPS 演示</Application>
  <PresentationFormat>全屏显示(4:3)</PresentationFormat>
  <Paragraphs>164</Paragraphs>
  <Slides>33</Slides>
  <Notes>0</Notes>
  <HiddenSlides>0</HiddenSlides>
  <MMClips>1</MMClips>
  <ScaleCrop>false</ScaleCrop>
  <HeadingPairs>
    <vt:vector size="6" baseType="variant">
      <vt:variant>
        <vt:lpstr>已用的字体</vt:lpstr>
      </vt:variant>
      <vt:variant>
        <vt:i4>11</vt:i4>
      </vt:variant>
      <vt:variant>
        <vt:lpstr>主题</vt:lpstr>
      </vt:variant>
      <vt:variant>
        <vt:i4>7</vt:i4>
      </vt:variant>
      <vt:variant>
        <vt:lpstr>幻灯片标题</vt:lpstr>
      </vt:variant>
      <vt:variant>
        <vt:i4>33</vt:i4>
      </vt:variant>
    </vt:vector>
  </HeadingPairs>
  <TitlesOfParts>
    <vt:vector size="51" baseType="lpstr">
      <vt:lpstr>Arial</vt:lpstr>
      <vt:lpstr>宋体</vt:lpstr>
      <vt:lpstr>Wingdings</vt:lpstr>
      <vt:lpstr>幼圆</vt:lpstr>
      <vt:lpstr>微软雅黑</vt:lpstr>
      <vt:lpstr>汉仪旗黑-85S</vt:lpstr>
      <vt:lpstr>等线</vt:lpstr>
      <vt:lpstr>Times New Roman</vt:lpstr>
      <vt:lpstr>Calibri</vt:lpstr>
      <vt:lpstr>Arial Unicode MS</vt:lpstr>
      <vt:lpstr>黑体</vt:lpstr>
      <vt:lpstr>Office 主题</vt:lpstr>
      <vt:lpstr>A000120150910A04PWBG</vt:lpstr>
      <vt:lpstr>1_默认设计模板</vt:lpstr>
      <vt:lpstr>1_A000120150910A04PWBG</vt:lpstr>
      <vt:lpstr>2_Office 主题​​</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Unit 2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Exercises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WPS_1528080303</cp:lastModifiedBy>
  <cp:revision>70</cp:revision>
  <dcterms:created xsi:type="dcterms:W3CDTF">2017-09-17T07:19:00Z</dcterms:created>
  <dcterms:modified xsi:type="dcterms:W3CDTF">2022-07-17T07:16:48Z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2052-11.3.0.9228</vt:lpwstr>
  </property>
</Properties>
</file>