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7" r:id="rId3"/>
  </p:sldMasterIdLst>
  <p:sldIdLst>
    <p:sldId id="256" r:id="rId4"/>
    <p:sldId id="293" r:id="rId5"/>
    <p:sldId id="329" r:id="rId6"/>
    <p:sldId id="261" r:id="rId7"/>
    <p:sldId id="363" r:id="rId8"/>
    <p:sldId id="364" r:id="rId9"/>
    <p:sldId id="365" r:id="rId10"/>
    <p:sldId id="366" r:id="rId11"/>
    <p:sldId id="367" r:id="rId12"/>
    <p:sldId id="368" r:id="rId13"/>
    <p:sldId id="369" r:id="rId14"/>
    <p:sldId id="370" r:id="rId15"/>
    <p:sldId id="371" r:id="rId16"/>
    <p:sldId id="372" r:id="rId17"/>
    <p:sldId id="376" r:id="rId18"/>
    <p:sldId id="377" r:id="rId19"/>
    <p:sldId id="378" r:id="rId20"/>
    <p:sldId id="382" r:id="rId21"/>
    <p:sldId id="379" r:id="rId22"/>
  </p:sldIdLst>
  <p:sldSz cx="12192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f47d835b-41b4-45f3-9fd2-624b27031c23}">
          <p14:sldIdLst>
            <p14:sldId id="256"/>
            <p14:sldId id="293"/>
            <p14:sldId id="329"/>
            <p14:sldId id="261"/>
            <p14:sldId id="363"/>
            <p14:sldId id="364"/>
            <p14:sldId id="365"/>
            <p14:sldId id="366"/>
            <p14:sldId id="367"/>
            <p14:sldId id="368"/>
            <p14:sldId id="369"/>
            <p14:sldId id="370"/>
            <p14:sldId id="371"/>
            <p14:sldId id="372"/>
            <p14:sldId id="376"/>
            <p14:sldId id="377"/>
            <p14:sldId id="378"/>
            <p14:sldId id="382"/>
            <p14:sldId id="379"/>
          </p14:sldIdLst>
        </p14:section>
        <p14:section name="无标题节" id="{1524bf06-0ea4-4744-abee-d2f402d35f7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116" d="100"/>
          <a:sy n="116" d="100"/>
        </p:scale>
        <p:origin x="33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tags" Target="../tags/tag6.xml"/><Relationship Id="rId7" Type="http://schemas.openxmlformats.org/officeDocument/2006/relationships/tags" Target="../tags/tag5.xml"/><Relationship Id="rId6" Type="http://schemas.openxmlformats.org/officeDocument/2006/relationships/tags" Target="../tags/tag4.xml"/><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image" Target="../media/image1.jpe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8.xml"/><Relationship Id="rId4" Type="http://schemas.openxmlformats.org/officeDocument/2006/relationships/tags" Target="../tags/tag57.xml"/><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65.xml"/><Relationship Id="rId8" Type="http://schemas.openxmlformats.org/officeDocument/2006/relationships/tags" Target="../tags/tag64.xml"/><Relationship Id="rId7" Type="http://schemas.openxmlformats.org/officeDocument/2006/relationships/tags" Target="../tags/tag63.xml"/><Relationship Id="rId6" Type="http://schemas.openxmlformats.org/officeDocument/2006/relationships/tags" Target="../tags/tag62.xml"/><Relationship Id="rId5" Type="http://schemas.openxmlformats.org/officeDocument/2006/relationships/tags" Target="../tags/tag61.xml"/><Relationship Id="rId4" Type="http://schemas.openxmlformats.org/officeDocument/2006/relationships/tags" Target="../tags/tag60.xml"/><Relationship Id="rId3" Type="http://schemas.openxmlformats.org/officeDocument/2006/relationships/image" Target="../media/image1.jpeg"/><Relationship Id="rId2" Type="http://schemas.openxmlformats.org/officeDocument/2006/relationships/tags" Target="../tags/tag59.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7" Type="http://schemas.openxmlformats.org/officeDocument/2006/relationships/tags" Target="../tags/tag70.xml"/><Relationship Id="rId6" Type="http://schemas.openxmlformats.org/officeDocument/2006/relationships/tags" Target="../tags/tag69.xml"/><Relationship Id="rId5" Type="http://schemas.openxmlformats.org/officeDocument/2006/relationships/tags" Target="../tags/tag68.xml"/><Relationship Id="rId4" Type="http://schemas.openxmlformats.org/officeDocument/2006/relationships/tags" Target="../tags/tag67.xml"/><Relationship Id="rId3" Type="http://schemas.openxmlformats.org/officeDocument/2006/relationships/image" Target="../media/image5.png"/><Relationship Id="rId2" Type="http://schemas.openxmlformats.org/officeDocument/2006/relationships/tags" Target="../tags/tag66.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77.xml"/><Relationship Id="rId8" Type="http://schemas.openxmlformats.org/officeDocument/2006/relationships/tags" Target="../tags/tag76.xml"/><Relationship Id="rId7" Type="http://schemas.openxmlformats.org/officeDocument/2006/relationships/tags" Target="../tags/tag75.xml"/><Relationship Id="rId6" Type="http://schemas.openxmlformats.org/officeDocument/2006/relationships/tags" Target="../tags/tag74.xml"/><Relationship Id="rId5" Type="http://schemas.openxmlformats.org/officeDocument/2006/relationships/tags" Target="../tags/tag73.xml"/><Relationship Id="rId4" Type="http://schemas.openxmlformats.org/officeDocument/2006/relationships/image" Target="../media/image6.png"/><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84.xml"/><Relationship Id="rId8" Type="http://schemas.openxmlformats.org/officeDocument/2006/relationships/tags" Target="../tags/tag83.xml"/><Relationship Id="rId7" Type="http://schemas.openxmlformats.org/officeDocument/2006/relationships/tags" Target="../tags/tag82.xml"/><Relationship Id="rId6" Type="http://schemas.openxmlformats.org/officeDocument/2006/relationships/tags" Target="../tags/tag81.xml"/><Relationship Id="rId5" Type="http://schemas.openxmlformats.org/officeDocument/2006/relationships/tags" Target="../tags/tag80.xml"/><Relationship Id="rId4" Type="http://schemas.openxmlformats.org/officeDocument/2006/relationships/image" Target="../media/image5.png"/><Relationship Id="rId3" Type="http://schemas.openxmlformats.org/officeDocument/2006/relationships/tags" Target="../tags/tag79.xml"/><Relationship Id="rId2" Type="http://schemas.openxmlformats.org/officeDocument/2006/relationships/tags" Target="../tags/tag78.xml"/><Relationship Id="rId10" Type="http://schemas.openxmlformats.org/officeDocument/2006/relationships/tags" Target="../tags/tag85.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92.xml"/><Relationship Id="rId8" Type="http://schemas.openxmlformats.org/officeDocument/2006/relationships/tags" Target="../tags/tag91.xml"/><Relationship Id="rId7" Type="http://schemas.openxmlformats.org/officeDocument/2006/relationships/tags" Target="../tags/tag90.xml"/><Relationship Id="rId6" Type="http://schemas.openxmlformats.org/officeDocument/2006/relationships/tags" Target="../tags/tag89.xml"/><Relationship Id="rId5" Type="http://schemas.openxmlformats.org/officeDocument/2006/relationships/tags" Target="../tags/tag88.xml"/><Relationship Id="rId4" Type="http://schemas.openxmlformats.org/officeDocument/2006/relationships/image" Target="../media/image6.png"/><Relationship Id="rId3" Type="http://schemas.openxmlformats.org/officeDocument/2006/relationships/tags" Target="../tags/tag87.xml"/><Relationship Id="rId2" Type="http://schemas.openxmlformats.org/officeDocument/2006/relationships/tags" Target="../tags/tag86.xml"/><Relationship Id="rId10" Type="http://schemas.openxmlformats.org/officeDocument/2006/relationships/tags" Target="../tags/tag93.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01.xml"/><Relationship Id="rId8" Type="http://schemas.openxmlformats.org/officeDocument/2006/relationships/tags" Target="../tags/tag100.xml"/><Relationship Id="rId7" Type="http://schemas.openxmlformats.org/officeDocument/2006/relationships/tags" Target="../tags/tag99.xml"/><Relationship Id="rId6" Type="http://schemas.openxmlformats.org/officeDocument/2006/relationships/tags" Target="../tags/tag98.xml"/><Relationship Id="rId5" Type="http://schemas.openxmlformats.org/officeDocument/2006/relationships/tags" Target="../tags/tag97.xml"/><Relationship Id="rId4" Type="http://schemas.openxmlformats.org/officeDocument/2006/relationships/tags" Target="../tags/tag96.xml"/><Relationship Id="rId3" Type="http://schemas.openxmlformats.org/officeDocument/2006/relationships/tags" Target="../tags/tag95.xml"/><Relationship Id="rId2" Type="http://schemas.openxmlformats.org/officeDocument/2006/relationships/tags" Target="../tags/tag94.xml"/><Relationship Id="rId10"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08.xml"/><Relationship Id="rId8" Type="http://schemas.openxmlformats.org/officeDocument/2006/relationships/tags" Target="../tags/tag107.xml"/><Relationship Id="rId7" Type="http://schemas.openxmlformats.org/officeDocument/2006/relationships/tags" Target="../tags/tag106.xml"/><Relationship Id="rId6" Type="http://schemas.openxmlformats.org/officeDocument/2006/relationships/tags" Target="../tags/tag105.xml"/><Relationship Id="rId5" Type="http://schemas.openxmlformats.org/officeDocument/2006/relationships/tags" Target="../tags/tag104.xml"/><Relationship Id="rId4" Type="http://schemas.openxmlformats.org/officeDocument/2006/relationships/image" Target="../media/image6.png"/><Relationship Id="rId3" Type="http://schemas.openxmlformats.org/officeDocument/2006/relationships/tags" Target="../tags/tag103.xml"/><Relationship Id="rId2" Type="http://schemas.openxmlformats.org/officeDocument/2006/relationships/tags" Target="../tags/tag102.xml"/><Relationship Id="rId12" Type="http://schemas.openxmlformats.org/officeDocument/2006/relationships/tags" Target="../tags/tag111.xml"/><Relationship Id="rId11" Type="http://schemas.openxmlformats.org/officeDocument/2006/relationships/tags" Target="../tags/tag110.xml"/><Relationship Id="rId10" Type="http://schemas.openxmlformats.org/officeDocument/2006/relationships/tags" Target="../tags/tag109.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117.xml"/><Relationship Id="rId8" Type="http://schemas.openxmlformats.org/officeDocument/2006/relationships/tags" Target="../tags/tag116.xml"/><Relationship Id="rId7" Type="http://schemas.openxmlformats.org/officeDocument/2006/relationships/tags" Target="../tags/tag115.xml"/><Relationship Id="rId6" Type="http://schemas.openxmlformats.org/officeDocument/2006/relationships/image" Target="../media/image8.png"/><Relationship Id="rId5" Type="http://schemas.openxmlformats.org/officeDocument/2006/relationships/tags" Target="../tags/tag114.xml"/><Relationship Id="rId4" Type="http://schemas.openxmlformats.org/officeDocument/2006/relationships/image" Target="../media/image3.png"/><Relationship Id="rId3" Type="http://schemas.openxmlformats.org/officeDocument/2006/relationships/tags" Target="../tags/tag113.xml"/><Relationship Id="rId2" Type="http://schemas.openxmlformats.org/officeDocument/2006/relationships/tags" Target="../tags/tag112.xml"/><Relationship Id="rId11" Type="http://schemas.openxmlformats.org/officeDocument/2006/relationships/tags" Target="../tags/tag119.xml"/><Relationship Id="rId10" Type="http://schemas.openxmlformats.org/officeDocument/2006/relationships/tags" Target="../tags/tag118.xm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132.xml"/><Relationship Id="rId8" Type="http://schemas.openxmlformats.org/officeDocument/2006/relationships/tags" Target="../tags/tag131.xml"/><Relationship Id="rId7" Type="http://schemas.openxmlformats.org/officeDocument/2006/relationships/tags" Target="../tags/tag130.xml"/><Relationship Id="rId6" Type="http://schemas.openxmlformats.org/officeDocument/2006/relationships/tags" Target="../tags/tag129.xml"/><Relationship Id="rId5" Type="http://schemas.openxmlformats.org/officeDocument/2006/relationships/tags" Target="../tags/tag128.xml"/><Relationship Id="rId4" Type="http://schemas.openxmlformats.org/officeDocument/2006/relationships/tags" Target="../tags/tag127.xml"/><Relationship Id="rId3" Type="http://schemas.openxmlformats.org/officeDocument/2006/relationships/image" Target="../media/image1.jpeg"/><Relationship Id="rId2" Type="http://schemas.openxmlformats.org/officeDocument/2006/relationships/tags" Target="../tags/tag126.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6" Type="http://schemas.openxmlformats.org/officeDocument/2006/relationships/tags" Target="../tags/tag137.xml"/><Relationship Id="rId5" Type="http://schemas.openxmlformats.org/officeDocument/2006/relationships/tags" Target="../tags/tag136.xml"/><Relationship Id="rId4" Type="http://schemas.openxmlformats.org/officeDocument/2006/relationships/tags" Target="../tags/tag135.xml"/><Relationship Id="rId3" Type="http://schemas.openxmlformats.org/officeDocument/2006/relationships/tags" Target="../tags/tag134.xml"/><Relationship Id="rId2" Type="http://schemas.openxmlformats.org/officeDocument/2006/relationships/tags" Target="../tags/tag133.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8" Type="http://schemas.openxmlformats.org/officeDocument/2006/relationships/tags" Target="../tags/tag143.xml"/><Relationship Id="rId7" Type="http://schemas.openxmlformats.org/officeDocument/2006/relationships/tags" Target="../tags/tag142.xml"/><Relationship Id="rId6" Type="http://schemas.openxmlformats.org/officeDocument/2006/relationships/tags" Target="../tags/tag141.xml"/><Relationship Id="rId5" Type="http://schemas.openxmlformats.org/officeDocument/2006/relationships/tags" Target="../tags/tag140.xml"/><Relationship Id="rId4" Type="http://schemas.openxmlformats.org/officeDocument/2006/relationships/tags" Target="../tags/tag139.xml"/><Relationship Id="rId3" Type="http://schemas.openxmlformats.org/officeDocument/2006/relationships/image" Target="../media/image1.jpeg"/><Relationship Id="rId2" Type="http://schemas.openxmlformats.org/officeDocument/2006/relationships/tags" Target="../tags/tag138.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7" Type="http://schemas.openxmlformats.org/officeDocument/2006/relationships/tags" Target="../tags/tag149.xml"/><Relationship Id="rId6" Type="http://schemas.openxmlformats.org/officeDocument/2006/relationships/tags" Target="../tags/tag148.xml"/><Relationship Id="rId5" Type="http://schemas.openxmlformats.org/officeDocument/2006/relationships/tags" Target="../tags/tag147.xml"/><Relationship Id="rId4" Type="http://schemas.openxmlformats.org/officeDocument/2006/relationships/tags" Target="../tags/tag146.xml"/><Relationship Id="rId3" Type="http://schemas.openxmlformats.org/officeDocument/2006/relationships/tags" Target="../tags/tag145.xml"/><Relationship Id="rId2" Type="http://schemas.openxmlformats.org/officeDocument/2006/relationships/tags" Target="../tags/tag144.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157.xml"/><Relationship Id="rId8" Type="http://schemas.openxmlformats.org/officeDocument/2006/relationships/tags" Target="../tags/tag156.xml"/><Relationship Id="rId7" Type="http://schemas.openxmlformats.org/officeDocument/2006/relationships/tags" Target="../tags/tag155.xml"/><Relationship Id="rId6" Type="http://schemas.openxmlformats.org/officeDocument/2006/relationships/tags" Target="../tags/tag154.xml"/><Relationship Id="rId5" Type="http://schemas.openxmlformats.org/officeDocument/2006/relationships/tags" Target="../tags/tag153.xml"/><Relationship Id="rId4" Type="http://schemas.openxmlformats.org/officeDocument/2006/relationships/tags" Target="../tags/tag152.xml"/><Relationship Id="rId3" Type="http://schemas.openxmlformats.org/officeDocument/2006/relationships/tags" Target="../tags/tag151.xml"/><Relationship Id="rId2" Type="http://schemas.openxmlformats.org/officeDocument/2006/relationships/tags" Target="../tags/tag150.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162.xml"/><Relationship Id="rId8" Type="http://schemas.openxmlformats.org/officeDocument/2006/relationships/image" Target="../media/image4.png"/><Relationship Id="rId7" Type="http://schemas.openxmlformats.org/officeDocument/2006/relationships/tags" Target="../tags/tag161.xml"/><Relationship Id="rId6" Type="http://schemas.openxmlformats.org/officeDocument/2006/relationships/image" Target="../media/image3.png"/><Relationship Id="rId5" Type="http://schemas.openxmlformats.org/officeDocument/2006/relationships/tags" Target="../tags/tag160.xml"/><Relationship Id="rId4" Type="http://schemas.openxmlformats.org/officeDocument/2006/relationships/image" Target="../media/image2.png"/><Relationship Id="rId3" Type="http://schemas.openxmlformats.org/officeDocument/2006/relationships/tags" Target="../tags/tag159.xml"/><Relationship Id="rId2" Type="http://schemas.openxmlformats.org/officeDocument/2006/relationships/tags" Target="../tags/tag158.xml"/><Relationship Id="rId12" Type="http://schemas.openxmlformats.org/officeDocument/2006/relationships/tags" Target="../tags/tag165.xml"/><Relationship Id="rId11" Type="http://schemas.openxmlformats.org/officeDocument/2006/relationships/tags" Target="../tags/tag164.xml"/><Relationship Id="rId10" Type="http://schemas.openxmlformats.org/officeDocument/2006/relationships/tags" Target="../tags/tag163.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4" Type="http://schemas.openxmlformats.org/officeDocument/2006/relationships/tags" Target="../tags/tag168.xml"/><Relationship Id="rId3" Type="http://schemas.openxmlformats.org/officeDocument/2006/relationships/tags" Target="../tags/tag167.xml"/><Relationship Id="rId2" Type="http://schemas.openxmlformats.org/officeDocument/2006/relationships/tags" Target="../tags/tag166.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7" Type="http://schemas.openxmlformats.org/officeDocument/2006/relationships/tags" Target="../tags/tag174.xml"/><Relationship Id="rId6" Type="http://schemas.openxmlformats.org/officeDocument/2006/relationships/tags" Target="../tags/tag173.xml"/><Relationship Id="rId5" Type="http://schemas.openxmlformats.org/officeDocument/2006/relationships/tags" Target="../tags/tag172.xml"/><Relationship Id="rId4" Type="http://schemas.openxmlformats.org/officeDocument/2006/relationships/tags" Target="../tags/tag171.xml"/><Relationship Id="rId3" Type="http://schemas.openxmlformats.org/officeDocument/2006/relationships/tags" Target="../tags/tag170.xml"/><Relationship Id="rId2" Type="http://schemas.openxmlformats.org/officeDocument/2006/relationships/tags" Target="../tags/tag169.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6" Type="http://schemas.openxmlformats.org/officeDocument/2006/relationships/tags" Target="../tags/tag179.xml"/><Relationship Id="rId5" Type="http://schemas.openxmlformats.org/officeDocument/2006/relationships/tags" Target="../tags/tag178.xml"/><Relationship Id="rId4" Type="http://schemas.openxmlformats.org/officeDocument/2006/relationships/tags" Target="../tags/tag177.xml"/><Relationship Id="rId3" Type="http://schemas.openxmlformats.org/officeDocument/2006/relationships/tags" Target="../tags/tag176.xml"/><Relationship Id="rId2" Type="http://schemas.openxmlformats.org/officeDocument/2006/relationships/tags" Target="../tags/tag175.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5" Type="http://schemas.openxmlformats.org/officeDocument/2006/relationships/tags" Target="../tags/tag183.xml"/><Relationship Id="rId4" Type="http://schemas.openxmlformats.org/officeDocument/2006/relationships/tags" Target="../tags/tag182.xml"/><Relationship Id="rId3" Type="http://schemas.openxmlformats.org/officeDocument/2006/relationships/tags" Target="../tags/tag181.xml"/><Relationship Id="rId2" Type="http://schemas.openxmlformats.org/officeDocument/2006/relationships/tags" Target="../tags/tag180.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190.xml"/><Relationship Id="rId8" Type="http://schemas.openxmlformats.org/officeDocument/2006/relationships/tags" Target="../tags/tag189.xml"/><Relationship Id="rId7" Type="http://schemas.openxmlformats.org/officeDocument/2006/relationships/tags" Target="../tags/tag188.xml"/><Relationship Id="rId6" Type="http://schemas.openxmlformats.org/officeDocument/2006/relationships/tags" Target="../tags/tag187.xml"/><Relationship Id="rId5" Type="http://schemas.openxmlformats.org/officeDocument/2006/relationships/tags" Target="../tags/tag186.xml"/><Relationship Id="rId4" Type="http://schemas.openxmlformats.org/officeDocument/2006/relationships/tags" Target="../tags/tag185.xml"/><Relationship Id="rId3" Type="http://schemas.openxmlformats.org/officeDocument/2006/relationships/image" Target="../media/image1.jpeg"/><Relationship Id="rId2" Type="http://schemas.openxmlformats.org/officeDocument/2006/relationships/tags" Target="../tags/tag184.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8" Type="http://schemas.openxmlformats.org/officeDocument/2006/relationships/tags" Target="../tags/tag18.xml"/><Relationship Id="rId7" Type="http://schemas.openxmlformats.org/officeDocument/2006/relationships/tags" Target="../tags/tag17.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3" Type="http://schemas.openxmlformats.org/officeDocument/2006/relationships/image" Target="../media/image1.jpeg"/><Relationship Id="rId2" Type="http://schemas.openxmlformats.org/officeDocument/2006/relationships/tags" Target="../tags/tag13.xm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7" Type="http://schemas.openxmlformats.org/officeDocument/2006/relationships/tags" Target="../tags/tag195.xml"/><Relationship Id="rId6" Type="http://schemas.openxmlformats.org/officeDocument/2006/relationships/tags" Target="../tags/tag194.xml"/><Relationship Id="rId5" Type="http://schemas.openxmlformats.org/officeDocument/2006/relationships/tags" Target="../tags/tag193.xml"/><Relationship Id="rId4" Type="http://schemas.openxmlformats.org/officeDocument/2006/relationships/tags" Target="../tags/tag192.xml"/><Relationship Id="rId3" Type="http://schemas.openxmlformats.org/officeDocument/2006/relationships/image" Target="../media/image5.png"/><Relationship Id="rId2" Type="http://schemas.openxmlformats.org/officeDocument/2006/relationships/tags" Target="../tags/tag191.xml"/><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9" Type="http://schemas.openxmlformats.org/officeDocument/2006/relationships/tags" Target="../tags/tag202.xml"/><Relationship Id="rId8" Type="http://schemas.openxmlformats.org/officeDocument/2006/relationships/tags" Target="../tags/tag201.xml"/><Relationship Id="rId7" Type="http://schemas.openxmlformats.org/officeDocument/2006/relationships/tags" Target="../tags/tag200.xml"/><Relationship Id="rId6" Type="http://schemas.openxmlformats.org/officeDocument/2006/relationships/tags" Target="../tags/tag199.xml"/><Relationship Id="rId5" Type="http://schemas.openxmlformats.org/officeDocument/2006/relationships/tags" Target="../tags/tag198.xml"/><Relationship Id="rId4" Type="http://schemas.openxmlformats.org/officeDocument/2006/relationships/image" Target="../media/image6.png"/><Relationship Id="rId3" Type="http://schemas.openxmlformats.org/officeDocument/2006/relationships/tags" Target="../tags/tag197.xml"/><Relationship Id="rId2" Type="http://schemas.openxmlformats.org/officeDocument/2006/relationships/tags" Target="../tags/tag196.xml"/><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9" Type="http://schemas.openxmlformats.org/officeDocument/2006/relationships/tags" Target="../tags/tag209.xml"/><Relationship Id="rId8" Type="http://schemas.openxmlformats.org/officeDocument/2006/relationships/tags" Target="../tags/tag208.xml"/><Relationship Id="rId7" Type="http://schemas.openxmlformats.org/officeDocument/2006/relationships/tags" Target="../tags/tag207.xml"/><Relationship Id="rId6" Type="http://schemas.openxmlformats.org/officeDocument/2006/relationships/tags" Target="../tags/tag206.xml"/><Relationship Id="rId5" Type="http://schemas.openxmlformats.org/officeDocument/2006/relationships/tags" Target="../tags/tag205.xml"/><Relationship Id="rId4" Type="http://schemas.openxmlformats.org/officeDocument/2006/relationships/image" Target="../media/image5.png"/><Relationship Id="rId3" Type="http://schemas.openxmlformats.org/officeDocument/2006/relationships/tags" Target="../tags/tag204.xml"/><Relationship Id="rId2" Type="http://schemas.openxmlformats.org/officeDocument/2006/relationships/tags" Target="../tags/tag203.xml"/><Relationship Id="rId10" Type="http://schemas.openxmlformats.org/officeDocument/2006/relationships/tags" Target="../tags/tag210.xml"/><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9" Type="http://schemas.openxmlformats.org/officeDocument/2006/relationships/tags" Target="../tags/tag217.xml"/><Relationship Id="rId8" Type="http://schemas.openxmlformats.org/officeDocument/2006/relationships/tags" Target="../tags/tag216.xml"/><Relationship Id="rId7" Type="http://schemas.openxmlformats.org/officeDocument/2006/relationships/tags" Target="../tags/tag215.xml"/><Relationship Id="rId6" Type="http://schemas.openxmlformats.org/officeDocument/2006/relationships/tags" Target="../tags/tag214.xml"/><Relationship Id="rId5" Type="http://schemas.openxmlformats.org/officeDocument/2006/relationships/tags" Target="../tags/tag213.xml"/><Relationship Id="rId4" Type="http://schemas.openxmlformats.org/officeDocument/2006/relationships/image" Target="../media/image6.png"/><Relationship Id="rId3" Type="http://schemas.openxmlformats.org/officeDocument/2006/relationships/tags" Target="../tags/tag212.xml"/><Relationship Id="rId2" Type="http://schemas.openxmlformats.org/officeDocument/2006/relationships/tags" Target="../tags/tag211.xml"/><Relationship Id="rId10" Type="http://schemas.openxmlformats.org/officeDocument/2006/relationships/tags" Target="../tags/tag218.xml"/><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9" Type="http://schemas.openxmlformats.org/officeDocument/2006/relationships/tags" Target="../tags/tag226.xml"/><Relationship Id="rId8" Type="http://schemas.openxmlformats.org/officeDocument/2006/relationships/tags" Target="../tags/tag225.xml"/><Relationship Id="rId7" Type="http://schemas.openxmlformats.org/officeDocument/2006/relationships/tags" Target="../tags/tag224.xml"/><Relationship Id="rId6" Type="http://schemas.openxmlformats.org/officeDocument/2006/relationships/tags" Target="../tags/tag223.xml"/><Relationship Id="rId5" Type="http://schemas.openxmlformats.org/officeDocument/2006/relationships/tags" Target="../tags/tag222.xml"/><Relationship Id="rId4" Type="http://schemas.openxmlformats.org/officeDocument/2006/relationships/tags" Target="../tags/tag221.xml"/><Relationship Id="rId3" Type="http://schemas.openxmlformats.org/officeDocument/2006/relationships/tags" Target="../tags/tag220.xml"/><Relationship Id="rId2" Type="http://schemas.openxmlformats.org/officeDocument/2006/relationships/tags" Target="../tags/tag219.xml"/><Relationship Id="rId10" Type="http://schemas.openxmlformats.org/officeDocument/2006/relationships/image" Target="../media/image7.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9" Type="http://schemas.openxmlformats.org/officeDocument/2006/relationships/tags" Target="../tags/tag233.xml"/><Relationship Id="rId8" Type="http://schemas.openxmlformats.org/officeDocument/2006/relationships/tags" Target="../tags/tag232.xml"/><Relationship Id="rId7" Type="http://schemas.openxmlformats.org/officeDocument/2006/relationships/tags" Target="../tags/tag231.xml"/><Relationship Id="rId6" Type="http://schemas.openxmlformats.org/officeDocument/2006/relationships/tags" Target="../tags/tag230.xml"/><Relationship Id="rId5" Type="http://schemas.openxmlformats.org/officeDocument/2006/relationships/tags" Target="../tags/tag229.xml"/><Relationship Id="rId4" Type="http://schemas.openxmlformats.org/officeDocument/2006/relationships/image" Target="../media/image6.png"/><Relationship Id="rId3" Type="http://schemas.openxmlformats.org/officeDocument/2006/relationships/tags" Target="../tags/tag228.xml"/><Relationship Id="rId2" Type="http://schemas.openxmlformats.org/officeDocument/2006/relationships/tags" Target="../tags/tag227.xml"/><Relationship Id="rId12" Type="http://schemas.openxmlformats.org/officeDocument/2006/relationships/tags" Target="../tags/tag236.xml"/><Relationship Id="rId11" Type="http://schemas.openxmlformats.org/officeDocument/2006/relationships/tags" Target="../tags/tag235.xml"/><Relationship Id="rId10" Type="http://schemas.openxmlformats.org/officeDocument/2006/relationships/tags" Target="../tags/tag234.xml"/><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9" Type="http://schemas.openxmlformats.org/officeDocument/2006/relationships/tags" Target="../tags/tag242.xml"/><Relationship Id="rId8" Type="http://schemas.openxmlformats.org/officeDocument/2006/relationships/tags" Target="../tags/tag241.xml"/><Relationship Id="rId7" Type="http://schemas.openxmlformats.org/officeDocument/2006/relationships/tags" Target="../tags/tag240.xml"/><Relationship Id="rId6" Type="http://schemas.openxmlformats.org/officeDocument/2006/relationships/image" Target="../media/image8.png"/><Relationship Id="rId5" Type="http://schemas.openxmlformats.org/officeDocument/2006/relationships/tags" Target="../tags/tag239.xml"/><Relationship Id="rId4" Type="http://schemas.openxmlformats.org/officeDocument/2006/relationships/image" Target="../media/image3.png"/><Relationship Id="rId3" Type="http://schemas.openxmlformats.org/officeDocument/2006/relationships/tags" Target="../tags/tag238.xml"/><Relationship Id="rId2" Type="http://schemas.openxmlformats.org/officeDocument/2006/relationships/tags" Target="../tags/tag237.xml"/><Relationship Id="rId11" Type="http://schemas.openxmlformats.org/officeDocument/2006/relationships/tags" Target="../tags/tag244.xml"/><Relationship Id="rId10" Type="http://schemas.openxmlformats.org/officeDocument/2006/relationships/tags" Target="../tags/tag243.xml"/><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4.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32.xml"/><Relationship Id="rId8" Type="http://schemas.openxmlformats.org/officeDocument/2006/relationships/tags" Target="../tags/tag31.xml"/><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37.xml"/><Relationship Id="rId8" Type="http://schemas.openxmlformats.org/officeDocument/2006/relationships/image" Target="../media/image4.png"/><Relationship Id="rId7" Type="http://schemas.openxmlformats.org/officeDocument/2006/relationships/tags" Target="../tags/tag36.xml"/><Relationship Id="rId6" Type="http://schemas.openxmlformats.org/officeDocument/2006/relationships/image" Target="../media/image3.png"/><Relationship Id="rId5" Type="http://schemas.openxmlformats.org/officeDocument/2006/relationships/tags" Target="../tags/tag35.xml"/><Relationship Id="rId4" Type="http://schemas.openxmlformats.org/officeDocument/2006/relationships/image" Target="../media/image2.png"/><Relationship Id="rId3" Type="http://schemas.openxmlformats.org/officeDocument/2006/relationships/tags" Target="../tags/tag34.xml"/><Relationship Id="rId2" Type="http://schemas.openxmlformats.org/officeDocument/2006/relationships/tags" Target="../tags/tag33.xml"/><Relationship Id="rId12" Type="http://schemas.openxmlformats.org/officeDocument/2006/relationships/tags" Target="../tags/tag40.xml"/><Relationship Id="rId11" Type="http://schemas.openxmlformats.org/officeDocument/2006/relationships/tags" Target="../tags/tag39.xml"/><Relationship Id="rId10" Type="http://schemas.openxmlformats.org/officeDocument/2006/relationships/tags" Target="../tags/tag38.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43.xml"/><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9.xml"/><Relationship Id="rId6" Type="http://schemas.openxmlformats.org/officeDocument/2006/relationships/tags" Target="../tags/tag48.xml"/><Relationship Id="rId5" Type="http://schemas.openxmlformats.org/officeDocument/2006/relationships/tags" Target="../tags/tag47.xml"/><Relationship Id="rId4" Type="http://schemas.openxmlformats.org/officeDocument/2006/relationships/tags" Target="../tags/tag46.xml"/><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7" name="图片 6" descr="春图3"/>
          <p:cNvPicPr>
            <a:picLocks noChangeAspect="1"/>
          </p:cNvPicPr>
          <p:nvPr>
            <p:custDataLst>
              <p:tags r:id="rId2"/>
            </p:custDataLst>
          </p:nvPr>
        </p:nvPicPr>
        <p:blipFill>
          <a:blip r:embed="rId3"/>
          <a:stretch>
            <a:fillRect/>
          </a:stretch>
        </p:blipFill>
        <p:spPr>
          <a:xfrm>
            <a:off x="-635" y="-635"/>
            <a:ext cx="12193270" cy="6858635"/>
          </a:xfrm>
          <a:prstGeom prst="rect">
            <a:avLst/>
          </a:prstGeom>
        </p:spPr>
      </p:pic>
      <p:sp>
        <p:nvSpPr>
          <p:cNvPr id="16" name="日期占位符 15"/>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p:nvPr>
            <p:ph type="ftr" sz="quarter" idx="11"/>
            <p:custDataLst>
              <p:tags r:id="rId5"/>
            </p:custDataLst>
          </p:nvPr>
        </p:nvSpPr>
        <p:spPr/>
        <p:txBody>
          <a:bodyPr/>
          <a:lstStyle/>
          <a:p>
            <a:endParaRPr lang="zh-CN" altLang="en-US" dirty="0"/>
          </a:p>
        </p:txBody>
      </p:sp>
      <p:sp>
        <p:nvSpPr>
          <p:cNvPr id="18" name="灯片编号占位符 17"/>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2" name="标题 1"/>
          <p:cNvSpPr/>
          <p:nvPr>
            <p:ph type="ctrTitle" hasCustomPrompt="1"/>
            <p:custDataLst>
              <p:tags r:id="rId7"/>
            </p:custDataLst>
          </p:nvPr>
        </p:nvSpPr>
        <p:spPr>
          <a:xfrm>
            <a:off x="1523040" y="2660612"/>
            <a:ext cx="4754880" cy="1014730"/>
          </a:xfrm>
        </p:spPr>
        <p:txBody>
          <a:bodyPr lIns="90000" tIns="46800" rIns="90000" bIns="46800" anchor="b" anchorCtr="0">
            <a:normAutofit/>
          </a:bodyPr>
          <a:lstStyle>
            <a:lvl1pPr algn="l">
              <a:defRPr sz="5400" b="0" spc="600" baseline="0">
                <a:solidFill>
                  <a:schemeClr val="bg1"/>
                </a:solidFill>
                <a:ea typeface="汉仪旗黑-85S" pitchFamily="18" charset="-122"/>
              </a:defRPr>
            </a:lvl1pPr>
          </a:lstStyle>
          <a:p>
            <a:r>
              <a:rPr lang="zh-CN" altLang="en-US" dirty="0"/>
              <a:t>编辑标题</a:t>
            </a:r>
            <a:endParaRPr lang="zh-CN" altLang="en-US" dirty="0"/>
          </a:p>
        </p:txBody>
      </p:sp>
      <p:sp>
        <p:nvSpPr>
          <p:cNvPr id="3" name="副标题 2"/>
          <p:cNvSpPr/>
          <p:nvPr>
            <p:ph type="subTitle" idx="1"/>
            <p:custDataLst>
              <p:tags r:id="rId8"/>
            </p:custDataLst>
          </p:nvPr>
        </p:nvSpPr>
        <p:spPr>
          <a:xfrm>
            <a:off x="1523040" y="3960840"/>
            <a:ext cx="4754880" cy="623859"/>
          </a:xfrm>
        </p:spPr>
        <p:txBody>
          <a:bodyPr lIns="90000" tIns="46800" rIns="90000" bIns="46800">
            <a:normAutofit/>
          </a:bodyPr>
          <a:lstStyle>
            <a:lvl1pPr marL="0" indent="0" algn="l" eaLnBrk="1" fontAlgn="auto" latinLnBrk="0" hangingPunct="1">
              <a:lnSpc>
                <a:spcPct val="100000"/>
              </a:lnSpc>
              <a:buNone/>
              <a:defRPr sz="2400" u="none" strike="noStrike" kern="1200" cap="none" spc="200" normalizeH="0" baseline="0">
                <a:solidFill>
                  <a:schemeClr val="bg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cxnSp>
        <p:nvCxnSpPr>
          <p:cNvPr id="10" name="直接连接符 9"/>
          <p:cNvCxnSpPr/>
          <p:nvPr>
            <p:custDataLst>
              <p:tags r:id="rId9"/>
            </p:custDataLst>
          </p:nvPr>
        </p:nvCxnSpPr>
        <p:spPr>
          <a:xfrm>
            <a:off x="1624639" y="3818091"/>
            <a:ext cx="4606925"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3"/>
            </p:custDataLst>
          </p:nvPr>
        </p:nvSpPr>
        <p:spPr/>
        <p:txBody>
          <a:bodyPr/>
          <a:lstStyle/>
          <a:p>
            <a:endParaRPr lang="zh-CN" altLang="en-US"/>
          </a:p>
        </p:txBody>
      </p:sp>
      <p:sp>
        <p:nvSpPr>
          <p:cNvPr id="5" name="灯片编号占位符 4"/>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p:nvPr>
            <p:ph sz="quarter" idx="13"/>
            <p:custDataLst>
              <p:tags r:id="rId5"/>
            </p:custDataLst>
          </p:nvPr>
        </p:nvSpPr>
        <p:spPr>
          <a:xfrm>
            <a:off x="669930" y="952508"/>
            <a:ext cx="10852237" cy="5388907"/>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pic>
        <p:nvPicPr>
          <p:cNvPr id="6" name="图片 5" descr="春图3"/>
          <p:cNvPicPr>
            <a:picLocks noChangeAspect="1"/>
          </p:cNvPicPr>
          <p:nvPr>
            <p:custDataLst>
              <p:tags r:id="rId2"/>
            </p:custDataLst>
          </p:nvPr>
        </p:nvPicPr>
        <p:blipFill>
          <a:blip r:embed="rId3"/>
          <a:stretch>
            <a:fillRect/>
          </a:stretch>
        </p:blipFill>
        <p:spPr>
          <a:xfrm>
            <a:off x="-635" y="-635"/>
            <a:ext cx="12193270" cy="6858635"/>
          </a:xfrm>
          <a:prstGeom prst="rect">
            <a:avLst/>
          </a:prstGeom>
        </p:spPr>
      </p:pic>
      <p:sp>
        <p:nvSpPr>
          <p:cNvPr id="3" name="日期占位符 2"/>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5"/>
            </p:custDataLst>
          </p:nvPr>
        </p:nvSpPr>
        <p:spPr/>
        <p:txBody>
          <a:bodyPr/>
          <a:lstStyle/>
          <a:p>
            <a:endParaRPr lang="zh-CN" altLang="en-US"/>
          </a:p>
        </p:txBody>
      </p:sp>
      <p:sp>
        <p:nvSpPr>
          <p:cNvPr id="5" name="灯片编号占位符 4"/>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
        <p:nvSpPr>
          <p:cNvPr id="2" name="标题 1"/>
          <p:cNvSpPr/>
          <p:nvPr>
            <p:ph type="title" hasCustomPrompt="1"/>
            <p:custDataLst>
              <p:tags r:id="rId7"/>
            </p:custDataLst>
          </p:nvPr>
        </p:nvSpPr>
        <p:spPr>
          <a:xfrm>
            <a:off x="1822517" y="2309495"/>
            <a:ext cx="5728470" cy="1172210"/>
          </a:xfrm>
        </p:spPr>
        <p:txBody>
          <a:bodyPr vert="horz" lIns="90000" tIns="46800" rIns="90000" bIns="0" rtlCol="0" anchor="b" anchorCtr="0">
            <a:normAutofit/>
          </a:bodyPr>
          <a:lstStyle>
            <a:lvl1pPr marL="0" marR="0" algn="l" defTabSz="914400" rtl="0" eaLnBrk="1" fontAlgn="auto" latinLnBrk="0" hangingPunct="1">
              <a:lnSpc>
                <a:spcPct val="100000"/>
              </a:lnSpc>
              <a:buNone/>
              <a:defRPr kumimoji="0" lang="zh-CN" altLang="en-US" sz="6600" b="0" i="0" u="none" strike="noStrike" kern="1200" cap="none" spc="600" normalizeH="0" baseline="0" noProof="1" dirty="0">
                <a:solidFill>
                  <a:schemeClr val="bg1"/>
                </a:solidFill>
                <a:uFillTx/>
                <a:latin typeface="Arial" charset="0"/>
                <a:ea typeface="汉仪旗黑-85S" pitchFamily="18" charset="-122"/>
                <a:cs typeface="+mj-cs"/>
                <a:sym typeface="+mn-ea"/>
              </a:defRPr>
            </a:lvl1pPr>
          </a:lstStyle>
          <a:p>
            <a:pPr lvl="0"/>
            <a:r>
              <a:rPr dirty="0">
                <a:sym typeface="+mn-ea"/>
              </a:rPr>
              <a:t>编辑标题</a:t>
            </a:r>
            <a:endParaRPr dirty="0">
              <a:sym typeface="+mn-ea"/>
            </a:endParaRPr>
          </a:p>
        </p:txBody>
      </p:sp>
      <p:sp>
        <p:nvSpPr>
          <p:cNvPr id="10" name="文本占位符 9"/>
          <p:cNvSpPr/>
          <p:nvPr>
            <p:ph type="body" sz="quarter" idx="13"/>
            <p:custDataLst>
              <p:tags r:id="rId8"/>
            </p:custDataLst>
          </p:nvPr>
        </p:nvSpPr>
        <p:spPr>
          <a:xfrm>
            <a:off x="1822517" y="3696333"/>
            <a:ext cx="5728468" cy="481967"/>
          </a:xfrm>
        </p:spPr>
        <p:txBody>
          <a:bodyPr lIns="90000" rIns="90000" bIns="46800">
            <a:normAutofit/>
          </a:bodyPr>
          <a:lstStyle>
            <a:lvl1pPr marL="0" indent="0">
              <a:buNone/>
              <a:defRPr sz="2000">
                <a:solidFill>
                  <a:schemeClr val="bg1"/>
                </a:solidFill>
              </a:defRPr>
            </a:lvl1pPr>
          </a:lstStyle>
          <a:p>
            <a:pPr lvl="0"/>
            <a:r>
              <a:rPr lang="zh-CN" altLang="en-US" dirty="0"/>
              <a:t>单击此处编辑文本</a:t>
            </a:r>
            <a:endParaRPr lang="zh-CN" altLang="en-US" dirty="0"/>
          </a:p>
        </p:txBody>
      </p:sp>
      <p:cxnSp>
        <p:nvCxnSpPr>
          <p:cNvPr id="11" name="直接连接符 10"/>
          <p:cNvCxnSpPr/>
          <p:nvPr>
            <p:custDataLst>
              <p:tags r:id="rId9"/>
            </p:custDataLst>
          </p:nvPr>
        </p:nvCxnSpPr>
        <p:spPr>
          <a:xfrm>
            <a:off x="1865447" y="3557905"/>
            <a:ext cx="5594350" cy="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pic>
        <p:nvPicPr>
          <p:cNvPr id="6" name="图片 5" descr="4444"/>
          <p:cNvPicPr>
            <a:picLocks noChangeAspect="1"/>
          </p:cNvPicPr>
          <p:nvPr>
            <p:custDataLst>
              <p:tags r:id="rId2"/>
            </p:custDataLst>
          </p:nvPr>
        </p:nvPicPr>
        <p:blipFill>
          <a:blip r:embed="rId3"/>
          <a:srcRect l="-11"/>
          <a:stretch>
            <a:fillRect/>
          </a:stretch>
        </p:blipFill>
        <p:spPr>
          <a:xfrm flipH="1">
            <a:off x="8342630" y="5769610"/>
            <a:ext cx="3849370" cy="1088390"/>
          </a:xfrm>
          <a:prstGeom prst="rect">
            <a:avLst/>
          </a:prstGeom>
        </p:spPr>
      </p:pic>
      <p:sp>
        <p:nvSpPr>
          <p:cNvPr id="2" name="标题 1"/>
          <p:cNvSpPr/>
          <p:nvPr>
            <p:ph type="title"/>
            <p:custDataLst>
              <p:tags r:id="rId4"/>
            </p:custDataLst>
          </p:nvPr>
        </p:nvSpPr>
        <p:spPr/>
        <p:txBody>
          <a:bodyPr lIns="90000" tIns="46800" rIns="90000" bIns="46800">
            <a:normAutofit/>
          </a:bodyPr>
          <a:lstStyle>
            <a:lvl1pPr>
              <a:defRPr cap="all" baseline="0">
                <a:latin typeface="Arial" charset="0"/>
                <a:ea typeface="微软雅黑" pitchFamily="34" charset="-122"/>
              </a:defRPr>
            </a:lvl1pPr>
          </a:lstStyle>
          <a:p>
            <a:r>
              <a:rPr lang="zh-CN" altLang="en-US" dirty="0"/>
              <a:t>单击此处编辑母版标题样式</a:t>
            </a:r>
            <a:endParaRPr lang="zh-CN" altLang="en-US" dirty="0"/>
          </a:p>
        </p:txBody>
      </p:sp>
      <p:sp>
        <p:nvSpPr>
          <p:cNvPr id="3" name="日期占位符 2"/>
          <p:cNvSpPr/>
          <p:nvPr>
            <p:ph type="dt" sz="half" idx="10"/>
            <p:custDataLst>
              <p:tags r:id="rId5"/>
            </p:custDataLst>
          </p:nvPr>
        </p:nvSpPr>
        <p:spPr/>
        <p:txBody>
          <a:bodyPr lIns="90000" tIns="46800" rIns="90000" bIns="46800">
            <a:normAutofit/>
          </a:bodyPr>
          <a:lstStyle>
            <a:lvl1pPr>
              <a:defRPr cap="all" baseline="0">
                <a:latin typeface="Arial" charset="0"/>
              </a:defRPr>
            </a:lvl1p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6"/>
            </p:custDataLst>
          </p:nvPr>
        </p:nvSpPr>
        <p:spPr/>
        <p:txBody>
          <a:bodyPr lIns="90000" tIns="46800" rIns="90000" bIns="46800">
            <a:normAutofit/>
          </a:bodyPr>
          <a:lstStyle>
            <a:lvl1pPr>
              <a:defRPr cap="all" baseline="0">
                <a:latin typeface="Arial" charset="0"/>
              </a:defRPr>
            </a:lvl1pPr>
          </a:lstStyle>
          <a:p>
            <a:endParaRPr lang="zh-CN" altLang="en-US" dirty="0"/>
          </a:p>
        </p:txBody>
      </p:sp>
      <p:sp>
        <p:nvSpPr>
          <p:cNvPr id="5" name="灯片编号占位符 4"/>
          <p:cNvSpPr/>
          <p:nvPr>
            <p:ph type="sldNum" sz="quarter" idx="12"/>
            <p:custDataLst>
              <p:tags r:id="rId7"/>
            </p:custDataLst>
          </p:nvPr>
        </p:nvSpPr>
        <p:spPr/>
        <p:txBody>
          <a:bodyPr lIns="90000" tIns="46800" rIns="90000" bIns="46800">
            <a:normAutofit/>
          </a:bodyPr>
          <a:lstStyle>
            <a:lvl1pPr>
              <a:defRPr cap="all" baseline="0">
                <a:latin typeface="Arial" charset="0"/>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p:custDataLst>
              <p:tags r:id="rId2"/>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normAutofit/>
          </a:bodyPr>
          <a:lstStyle/>
          <a:p>
            <a:pPr algn="ctr"/>
            <a:endParaRPr lang="zh-CN" altLang="en-US" baseline="0">
              <a:latin typeface="Arial" charset="0"/>
            </a:endParaRPr>
          </a:p>
        </p:txBody>
      </p:sp>
      <p:pic>
        <p:nvPicPr>
          <p:cNvPr id="9" name="图片 8" descr="春图"/>
          <p:cNvPicPr>
            <a:picLocks noChangeAspect="1"/>
          </p:cNvPicPr>
          <p:nvPr>
            <p:custDataLst>
              <p:tags r:id="rId3"/>
            </p:custDataLst>
          </p:nvPr>
        </p:nvPicPr>
        <p:blipFill>
          <a:blip r:embed="rId4"/>
          <a:srcRect/>
          <a:stretch>
            <a:fillRect/>
          </a:stretch>
        </p:blipFill>
        <p:spPr>
          <a:xfrm flipV="1">
            <a:off x="10312400" y="4963795"/>
            <a:ext cx="1428750" cy="1590040"/>
          </a:xfrm>
          <a:prstGeom prst="rect">
            <a:avLst/>
          </a:prstGeom>
        </p:spPr>
      </p:pic>
      <p:sp>
        <p:nvSpPr>
          <p:cNvPr id="2" name="标题 1"/>
          <p:cNvSpPr/>
          <p:nvPr>
            <p:ph type="title"/>
            <p:custDataLst>
              <p:tags r:id="rId5"/>
            </p:custDataLst>
          </p:nvPr>
        </p:nvSpPr>
        <p:spPr>
          <a:xfrm>
            <a:off x="1281600" y="1249200"/>
            <a:ext cx="9626400" cy="723600"/>
          </a:xfrm>
        </p:spPr>
        <p:txBody>
          <a:bodyPr lIns="90000" tIns="46800" rIns="90000" bIns="46800" anchor="ctr">
            <a:normAutofit/>
          </a:bodyPr>
          <a:lstStyle>
            <a:lvl1pPr>
              <a:defRPr sz="3200" baseline="0">
                <a:solidFill>
                  <a:schemeClr val="tx1"/>
                </a:solidFill>
                <a:latin typeface="Arial" charset="0"/>
                <a:ea typeface="微软雅黑" pitchFamily="34" charset="-122"/>
              </a:defRPr>
            </a:lvl1pPr>
          </a:lstStyle>
          <a:p>
            <a:r>
              <a:rPr lang="zh-CN" altLang="en-US" dirty="0"/>
              <a:t>单击此处编辑标题</a:t>
            </a:r>
            <a:endParaRPr lang="zh-CN" altLang="en-US" dirty="0"/>
          </a:p>
        </p:txBody>
      </p:sp>
      <p:sp>
        <p:nvSpPr>
          <p:cNvPr id="7" name="内容占位符 6"/>
          <p:cNvSpPr/>
          <p:nvPr>
            <p:ph sz="quarter" idx="13"/>
            <p:custDataLst>
              <p:tags r:id="rId6"/>
            </p:custDataLst>
          </p:nvPr>
        </p:nvSpPr>
        <p:spPr>
          <a:xfrm>
            <a:off x="1281113" y="2163600"/>
            <a:ext cx="9626600" cy="3445200"/>
          </a:xfrm>
        </p:spPr>
        <p:txBody>
          <a:bodyPr lIns="90000" tIns="46800" rIns="90000" bIns="46800">
            <a:normAutofit/>
          </a:bodyPr>
          <a:lstStyle>
            <a:lvl1pPr>
              <a:defRPr baseline="0">
                <a:solidFill>
                  <a:schemeClr val="tx1"/>
                </a:solidFill>
                <a:latin typeface="Arial" charset="0"/>
                <a:ea typeface="微软雅黑" pitchFamily="34" charset="-122"/>
              </a:defRPr>
            </a:lvl1pPr>
            <a:lvl2pPr>
              <a:defRPr baseline="0">
                <a:solidFill>
                  <a:schemeClr val="tx1"/>
                </a:solidFill>
                <a:latin typeface="Arial" charset="0"/>
                <a:ea typeface="微软雅黑" pitchFamily="34" charset="-122"/>
              </a:defRPr>
            </a:lvl2pPr>
            <a:lvl3pPr>
              <a:defRPr baseline="0">
                <a:solidFill>
                  <a:schemeClr val="tx1"/>
                </a:solidFill>
                <a:latin typeface="Arial" charset="0"/>
                <a:ea typeface="微软雅黑" pitchFamily="34" charset="-122"/>
              </a:defRPr>
            </a:lvl3pPr>
            <a:lvl4pPr>
              <a:defRPr baseline="0">
                <a:solidFill>
                  <a:schemeClr val="tx1"/>
                </a:solidFill>
                <a:latin typeface="Arial" charset="0"/>
                <a:ea typeface="微软雅黑" pitchFamily="34" charset="-122"/>
              </a:defRPr>
            </a:lvl4pPr>
            <a:lvl5pPr>
              <a:defRPr baseline="0">
                <a:solidFill>
                  <a:schemeClr val="tx1"/>
                </a:solidFill>
                <a:latin typeface="Arial" charset="0"/>
                <a:ea typeface="微软雅黑"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p:nvPr>
            <p:ph type="dt" sz="half" idx="10"/>
            <p:custDataLst>
              <p:tags r:id="rId7"/>
            </p:custDataLst>
          </p:nvPr>
        </p:nvSpPr>
        <p:spPr/>
        <p:txBody>
          <a:bodyPr lIns="90000" tIns="46800" rIns="90000" bIns="46800">
            <a:normAutofit/>
          </a:bodyPr>
          <a:lstStyle>
            <a:lvl1pPr>
              <a:defRPr baseline="0">
                <a:latin typeface="Arial" charset="0"/>
              </a:defRPr>
            </a:lvl1p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8"/>
            </p:custDataLst>
          </p:nvPr>
        </p:nvSpPr>
        <p:spPr/>
        <p:txBody>
          <a:bodyPr lIns="90000" tIns="46800" rIns="90000" bIns="46800">
            <a:normAutofit/>
          </a:bodyPr>
          <a:lstStyle>
            <a:lvl1pPr>
              <a:defRPr baseline="0">
                <a:latin typeface="Arial" charset="0"/>
              </a:defRPr>
            </a:lvl1pPr>
          </a:lstStyle>
          <a:p>
            <a:endParaRPr lang="zh-CN" altLang="en-US" dirty="0"/>
          </a:p>
        </p:txBody>
      </p:sp>
      <p:sp>
        <p:nvSpPr>
          <p:cNvPr id="5" name="灯片编号占位符 4"/>
          <p:cNvSpPr/>
          <p:nvPr>
            <p:ph type="sldNum" sz="quarter" idx="12"/>
            <p:custDataLst>
              <p:tags r:id="rId9"/>
            </p:custDataLst>
          </p:nvPr>
        </p:nvSpPr>
        <p:spPr/>
        <p:txBody>
          <a:bodyPr lIns="90000" tIns="46800" rIns="90000" bIns="46800">
            <a:normAutofit/>
          </a:bodyPr>
          <a:lstStyle>
            <a:lvl1pPr>
              <a:defRPr baseline="0">
                <a:latin typeface="Arial" charset="0"/>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8" name="矩形 7"/>
          <p:cNvSpPr/>
          <p:nvPr>
            <p:custDataLst>
              <p:tags r:id="rId2"/>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a:bodyPr>
          <a:lstStyle/>
          <a:p>
            <a:pPr lvl="0" algn="ctr"/>
            <a:endParaRPr lang="en-US" altLang="zh-CN" baseline="0" dirty="0">
              <a:latin typeface="Arial" charset="0"/>
              <a:sym typeface="+mn-ea"/>
            </a:endParaRPr>
          </a:p>
        </p:txBody>
      </p:sp>
      <p:pic>
        <p:nvPicPr>
          <p:cNvPr id="6" name="图片 5" descr="4444"/>
          <p:cNvPicPr>
            <a:picLocks noChangeAspect="1"/>
          </p:cNvPicPr>
          <p:nvPr>
            <p:custDataLst>
              <p:tags r:id="rId3"/>
            </p:custDataLst>
          </p:nvPr>
        </p:nvPicPr>
        <p:blipFill>
          <a:blip r:embed="rId4"/>
          <a:srcRect l="-11"/>
          <a:stretch>
            <a:fillRect/>
          </a:stretch>
        </p:blipFill>
        <p:spPr>
          <a:xfrm>
            <a:off x="-635" y="5774690"/>
            <a:ext cx="3849370" cy="1088390"/>
          </a:xfrm>
          <a:prstGeom prst="rect">
            <a:avLst/>
          </a:prstGeom>
        </p:spPr>
      </p:pic>
      <p:sp>
        <p:nvSpPr>
          <p:cNvPr id="2" name="标题 1"/>
          <p:cNvSpPr/>
          <p:nvPr>
            <p:ph type="title"/>
            <p:custDataLst>
              <p:tags r:id="rId5"/>
            </p:custDataLst>
          </p:nvPr>
        </p:nvSpPr>
        <p:spPr>
          <a:xfrm>
            <a:off x="583200" y="770400"/>
            <a:ext cx="3960000" cy="882000"/>
          </a:xfrm>
        </p:spPr>
        <p:txBody>
          <a:bodyPr wrap="square" lIns="90000" tIns="46800" rIns="90000" bIns="46800" anchor="ctr">
            <a:normAutofit/>
          </a:bodyPr>
          <a:lstStyle>
            <a:lvl1pPr>
              <a:defRPr sz="3400" baseline="0">
                <a:solidFill>
                  <a:schemeClr val="tx1"/>
                </a:solidFill>
                <a:latin typeface="Arial" charset="0"/>
                <a:ea typeface="微软雅黑" pitchFamily="34" charset="-122"/>
              </a:defRPr>
            </a:lvl1pPr>
          </a:lstStyle>
          <a:p>
            <a:r>
              <a:rPr lang="zh-CN" altLang="en-US" dirty="0"/>
              <a:t>单击编辑标题</a:t>
            </a:r>
            <a:endParaRPr lang="zh-CN" altLang="en-US" dirty="0"/>
          </a:p>
        </p:txBody>
      </p:sp>
      <p:sp>
        <p:nvSpPr>
          <p:cNvPr id="3" name="日期占位符 2"/>
          <p:cNvSpPr/>
          <p:nvPr>
            <p:ph type="dt" sz="half" idx="10"/>
            <p:custDataLst>
              <p:tags r:id="rId6"/>
            </p:custDataLst>
          </p:nvPr>
        </p:nvSpPr>
        <p:spPr/>
        <p:txBody>
          <a:bodyPr wrap="square" lIns="90000" tIns="46800" rIns="90000" bIns="46800">
            <a:normAutofit/>
          </a:bodyPr>
          <a:lstStyle>
            <a:lvl1pPr>
              <a:defRPr baseline="0">
                <a:latin typeface="Arial" charset="0"/>
              </a:defRPr>
            </a:lvl1p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7"/>
            </p:custDataLst>
          </p:nvPr>
        </p:nvSpPr>
        <p:spPr/>
        <p:txBody>
          <a:bodyPr wrap="square" lIns="90000" tIns="46800" rIns="90000" bIns="46800">
            <a:normAutofit/>
          </a:bodyPr>
          <a:lstStyle>
            <a:lvl1pPr>
              <a:defRPr baseline="0">
                <a:latin typeface="Arial" charset="0"/>
              </a:defRPr>
            </a:lvl1pPr>
          </a:lstStyle>
          <a:p>
            <a:endParaRPr lang="zh-CN" altLang="en-US" dirty="0"/>
          </a:p>
        </p:txBody>
      </p:sp>
      <p:sp>
        <p:nvSpPr>
          <p:cNvPr id="5" name="灯片编号占位符 4"/>
          <p:cNvSpPr/>
          <p:nvPr>
            <p:ph type="sldNum" sz="quarter" idx="12"/>
            <p:custDataLst>
              <p:tags r:id="rId8"/>
            </p:custDataLst>
          </p:nvPr>
        </p:nvSpPr>
        <p:spPr/>
        <p:txBody>
          <a:bodyPr wrap="square" lIns="90000" tIns="46800" rIns="90000" bIns="46800">
            <a:normAutofit/>
          </a:bodyPr>
          <a:lstStyle>
            <a:lvl1pPr>
              <a:defRPr baseline="0">
                <a:latin typeface="Arial" charset="0"/>
              </a:defRPr>
            </a:lvl1pPr>
          </a:lstStyle>
          <a:p>
            <a:fld id="{49AE70B2-8BF9-45C0-BB95-33D1B9D3A854}" type="slidenum">
              <a:rPr lang="zh-CN" altLang="en-US" smtClean="0"/>
            </a:fld>
            <a:endParaRPr lang="zh-CN" altLang="en-US" dirty="0"/>
          </a:p>
        </p:txBody>
      </p:sp>
      <p:sp>
        <p:nvSpPr>
          <p:cNvPr id="7" name="文本占位符 6"/>
          <p:cNvSpPr/>
          <p:nvPr>
            <p:ph type="body" sz="quarter" idx="13"/>
            <p:custDataLst>
              <p:tags r:id="rId9"/>
            </p:custDataLst>
          </p:nvPr>
        </p:nvSpPr>
        <p:spPr>
          <a:xfrm>
            <a:off x="586800" y="1764000"/>
            <a:ext cx="3956400" cy="4093200"/>
          </a:xfrm>
        </p:spPr>
        <p:txBody>
          <a:bodyPr wrap="square" lIns="90000" tIns="46800" rIns="90000" bIns="46800">
            <a:normAutofit/>
          </a:bodyPr>
          <a:lstStyle>
            <a:lvl1pPr>
              <a:defRPr baseline="0">
                <a:solidFill>
                  <a:schemeClr val="tx1"/>
                </a:solidFill>
                <a:latin typeface="Arial" charset="0"/>
                <a:ea typeface="微软雅黑" pitchFamily="34" charset="-122"/>
              </a:defRPr>
            </a:lvl1pPr>
            <a:lvl2pPr>
              <a:defRPr baseline="0">
                <a:solidFill>
                  <a:schemeClr val="tx1"/>
                </a:solidFill>
                <a:latin typeface="Arial" charset="0"/>
                <a:ea typeface="微软雅黑" pitchFamily="34" charset="-122"/>
              </a:defRPr>
            </a:lvl2pPr>
            <a:lvl3pPr>
              <a:defRPr baseline="0">
                <a:solidFill>
                  <a:schemeClr val="tx1"/>
                </a:solidFill>
                <a:latin typeface="Arial" charset="0"/>
                <a:ea typeface="微软雅黑" pitchFamily="34" charset="-122"/>
              </a:defRPr>
            </a:lvl3pPr>
            <a:lvl4pPr>
              <a:defRPr baseline="0">
                <a:solidFill>
                  <a:schemeClr val="tx1"/>
                </a:solidFill>
                <a:latin typeface="Arial" charset="0"/>
                <a:ea typeface="微软雅黑" pitchFamily="34" charset="-122"/>
              </a:defRPr>
            </a:lvl4pPr>
            <a:lvl5pPr>
              <a:defRPr baseline="0">
                <a:solidFill>
                  <a:schemeClr val="tx1"/>
                </a:solidFill>
                <a:latin typeface="Arial" charset="0"/>
                <a:ea typeface="微软雅黑"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p:nvPr>
            <p:ph sz="quarter" idx="14"/>
            <p:custDataLst>
              <p:tags r:id="rId10"/>
            </p:custDataLst>
          </p:nvPr>
        </p:nvSpPr>
        <p:spPr>
          <a:xfrm>
            <a:off x="5101200" y="769938"/>
            <a:ext cx="6480000" cy="5087937"/>
          </a:xfrm>
        </p:spPr>
        <p:txBody>
          <a:bodyPr wrap="square" lIns="90000" tIns="46800" rIns="90000" bIns="46800">
            <a:normAutofit/>
          </a:bodyPr>
          <a:lstStyle>
            <a:lvl1pPr>
              <a:defRPr baseline="0">
                <a:latin typeface="Arial" charset="0"/>
                <a:ea typeface="微软雅黑" pitchFamily="34" charset="-122"/>
              </a:defRPr>
            </a:lvl1pPr>
            <a:lvl2pPr>
              <a:defRPr baseline="0">
                <a:latin typeface="Arial" charset="0"/>
                <a:ea typeface="微软雅黑" pitchFamily="34" charset="-122"/>
              </a:defRPr>
            </a:lvl2pPr>
            <a:lvl3pPr>
              <a:defRPr baseline="0">
                <a:latin typeface="Arial" charset="0"/>
                <a:ea typeface="微软雅黑" pitchFamily="34" charset="-122"/>
              </a:defRPr>
            </a:lvl3pPr>
            <a:lvl4pPr>
              <a:defRPr baseline="0">
                <a:latin typeface="Arial" charset="0"/>
                <a:ea typeface="微软雅黑" pitchFamily="34" charset="-122"/>
              </a:defRPr>
            </a:lvl4pPr>
            <a:lvl5pPr>
              <a:defRPr baseline="0">
                <a:latin typeface="Arial" charset="0"/>
                <a:ea typeface="微软雅黑"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0" name="矩形 9"/>
          <p:cNvSpPr/>
          <p:nvPr>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a:bodyPr>
          <a:lstStyle/>
          <a:p>
            <a:pPr lvl="0" algn="ctr"/>
            <a:endParaRPr lang="en-US" altLang="zh-CN" baseline="0">
              <a:latin typeface="Arial" charset="0"/>
              <a:sym typeface="+mn-ea"/>
            </a:endParaRPr>
          </a:p>
        </p:txBody>
      </p:sp>
      <p:pic>
        <p:nvPicPr>
          <p:cNvPr id="8" name="图片 7" descr="春图"/>
          <p:cNvPicPr>
            <a:picLocks noChangeAspect="1"/>
          </p:cNvPicPr>
          <p:nvPr>
            <p:custDataLst>
              <p:tags r:id="rId3"/>
            </p:custDataLst>
          </p:nvPr>
        </p:nvPicPr>
        <p:blipFill>
          <a:blip r:embed="rId4"/>
          <a:srcRect/>
          <a:stretch>
            <a:fillRect/>
          </a:stretch>
        </p:blipFill>
        <p:spPr>
          <a:xfrm flipH="1">
            <a:off x="283845" y="0"/>
            <a:ext cx="1428750" cy="1590040"/>
          </a:xfrm>
          <a:prstGeom prst="rect">
            <a:avLst/>
          </a:prstGeom>
        </p:spPr>
      </p:pic>
      <p:sp>
        <p:nvSpPr>
          <p:cNvPr id="2" name="标题 1"/>
          <p:cNvSpPr/>
          <p:nvPr>
            <p:ph type="title"/>
            <p:custDataLst>
              <p:tags r:id="rId5"/>
            </p:custDataLst>
          </p:nvPr>
        </p:nvSpPr>
        <p:spPr>
          <a:xfrm>
            <a:off x="612000" y="781200"/>
            <a:ext cx="10976400" cy="626400"/>
          </a:xfrm>
        </p:spPr>
        <p:txBody>
          <a:bodyPr wrap="square" lIns="90000" tIns="46800" rIns="90000" bIns="46800" anchor="ctr">
            <a:normAutofit/>
          </a:bodyPr>
          <a:lstStyle>
            <a:lvl1pPr algn="ctr">
              <a:defRPr sz="3400" baseline="0">
                <a:solidFill>
                  <a:schemeClr val="tx1"/>
                </a:solidFill>
                <a:latin typeface="Arial" charset="0"/>
                <a:ea typeface="微软雅黑" pitchFamily="34" charset="-122"/>
              </a:defRPr>
            </a:lvl1pPr>
          </a:lstStyle>
          <a:p>
            <a:r>
              <a:rPr lang="zh-CN" altLang="en-US" dirty="0"/>
              <a:t>单击此处编辑母版标题样式</a:t>
            </a:r>
            <a:endParaRPr lang="zh-CN" altLang="en-US" dirty="0"/>
          </a:p>
        </p:txBody>
      </p:sp>
      <p:sp>
        <p:nvSpPr>
          <p:cNvPr id="3" name="日期占位符 2"/>
          <p:cNvSpPr/>
          <p:nvPr>
            <p:ph type="dt" sz="half" idx="10"/>
            <p:custDataLst>
              <p:tags r:id="rId6"/>
            </p:custDataLst>
          </p:nvPr>
        </p:nvSpPr>
        <p:spPr/>
        <p:txBody>
          <a:bodyPr wrap="square" lIns="90000" tIns="46800" rIns="90000" bIns="46800">
            <a:normAutofit/>
          </a:bodyPr>
          <a:lstStyle>
            <a:lvl1pPr>
              <a:defRPr baseline="0">
                <a:latin typeface="Arial" charset="0"/>
              </a:defRPr>
            </a:lvl1p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7"/>
            </p:custDataLst>
          </p:nvPr>
        </p:nvSpPr>
        <p:spPr/>
        <p:txBody>
          <a:bodyPr wrap="square" lIns="90000" tIns="46800" rIns="90000" bIns="46800">
            <a:normAutofit/>
          </a:bodyPr>
          <a:lstStyle>
            <a:lvl1pPr>
              <a:defRPr baseline="0">
                <a:latin typeface="Arial" charset="0"/>
              </a:defRPr>
            </a:lvl1pPr>
          </a:lstStyle>
          <a:p>
            <a:endParaRPr lang="zh-CN" altLang="en-US" dirty="0"/>
          </a:p>
        </p:txBody>
      </p:sp>
      <p:sp>
        <p:nvSpPr>
          <p:cNvPr id="5" name="灯片编号占位符 4"/>
          <p:cNvSpPr/>
          <p:nvPr>
            <p:ph type="sldNum" sz="quarter" idx="12"/>
            <p:custDataLst>
              <p:tags r:id="rId8"/>
            </p:custDataLst>
          </p:nvPr>
        </p:nvSpPr>
        <p:spPr/>
        <p:txBody>
          <a:bodyPr wrap="square" lIns="90000" tIns="46800" rIns="90000" bIns="46800">
            <a:normAutofit/>
          </a:bodyPr>
          <a:lstStyle>
            <a:lvl1pPr>
              <a:defRPr baseline="0">
                <a:latin typeface="Arial" charset="0"/>
              </a:defRPr>
            </a:lvl1pPr>
          </a:lstStyle>
          <a:p>
            <a:fld id="{49AE70B2-8BF9-45C0-BB95-33D1B9D3A854}" type="slidenum">
              <a:rPr lang="zh-CN" altLang="en-US" smtClean="0"/>
            </a:fld>
            <a:endParaRPr lang="zh-CN" altLang="en-US" dirty="0"/>
          </a:p>
        </p:txBody>
      </p:sp>
      <p:sp>
        <p:nvSpPr>
          <p:cNvPr id="7" name="文本占位符 6"/>
          <p:cNvSpPr/>
          <p:nvPr>
            <p:ph type="body" sz="quarter" idx="13"/>
            <p:custDataLst>
              <p:tags r:id="rId9"/>
            </p:custDataLst>
          </p:nvPr>
        </p:nvSpPr>
        <p:spPr>
          <a:xfrm>
            <a:off x="612000" y="1659600"/>
            <a:ext cx="10975975" cy="828000"/>
          </a:xfrm>
        </p:spPr>
        <p:txBody>
          <a:bodyPr wrap="square" lIns="90000" tIns="46800" rIns="90000" bIns="46800">
            <a:normAutofit/>
          </a:bodyPr>
          <a:lstStyle>
            <a:lvl1pPr algn="ctr">
              <a:defRPr baseline="0">
                <a:solidFill>
                  <a:schemeClr val="tx1"/>
                </a:solidFill>
                <a:latin typeface="Arial" charset="0"/>
                <a:ea typeface="微软雅黑" pitchFamily="34" charset="-122"/>
              </a:defRPr>
            </a:lvl1pPr>
          </a:lstStyle>
          <a:p>
            <a:pPr lvl="0"/>
            <a:r>
              <a:rPr lang="zh-CN" altLang="en-US" dirty="0"/>
              <a:t>单击此处编辑母版文本样式</a:t>
            </a:r>
            <a:endParaRPr lang="zh-CN" altLang="en-US" dirty="0"/>
          </a:p>
        </p:txBody>
      </p:sp>
      <p:sp>
        <p:nvSpPr>
          <p:cNvPr id="9" name="内容占位符 8"/>
          <p:cNvSpPr/>
          <p:nvPr>
            <p:ph sz="quarter" idx="14"/>
            <p:custDataLst>
              <p:tags r:id="rId10"/>
            </p:custDataLst>
          </p:nvPr>
        </p:nvSpPr>
        <p:spPr>
          <a:xfrm>
            <a:off x="612775" y="2808000"/>
            <a:ext cx="10965600" cy="3430800"/>
          </a:xfrm>
        </p:spPr>
        <p:txBody>
          <a:bodyPr wrap="square" lIns="90000" tIns="46800" rIns="90000" bIns="46800">
            <a:normAutofit/>
          </a:bodyPr>
          <a:lstStyle>
            <a:lvl1pPr>
              <a:defRPr baseline="0">
                <a:latin typeface="Arial" charset="0"/>
                <a:ea typeface="微软雅黑" pitchFamily="34" charset="-122"/>
              </a:defRPr>
            </a:lvl1pPr>
            <a:lvl2pPr>
              <a:defRPr baseline="0">
                <a:latin typeface="Arial" charset="0"/>
                <a:ea typeface="微软雅黑" pitchFamily="34" charset="-122"/>
              </a:defRPr>
            </a:lvl2pPr>
            <a:lvl3pPr>
              <a:defRPr baseline="0">
                <a:latin typeface="Arial" charset="0"/>
                <a:ea typeface="微软雅黑" pitchFamily="34" charset="-122"/>
              </a:defRPr>
            </a:lvl3pPr>
            <a:lvl4pPr>
              <a:defRPr baseline="0">
                <a:latin typeface="Arial" charset="0"/>
                <a:ea typeface="微软雅黑" pitchFamily="34" charset="-122"/>
              </a:defRPr>
            </a:lvl4pPr>
            <a:lvl5pPr>
              <a:defRPr baseline="0">
                <a:latin typeface="Arial" charset="0"/>
                <a:ea typeface="微软雅黑"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8" name="矩形 7"/>
          <p:cNvSpPr/>
          <p:nvPr>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a:bodyPr>
          <a:lstStyle/>
          <a:p>
            <a:pPr lvl="0" algn="ctr"/>
            <a:endParaRPr lang="en-US" altLang="zh-CN" baseline="0">
              <a:latin typeface="Arial" charset="0"/>
              <a:sym typeface="+mn-ea"/>
            </a:endParaRPr>
          </a:p>
        </p:txBody>
      </p:sp>
      <p:sp>
        <p:nvSpPr>
          <p:cNvPr id="9" name="文本占位符 8"/>
          <p:cNvSpPr/>
          <p:nvPr>
            <p:ph type="body" sz="quarter" idx="14"/>
            <p:custDataLst>
              <p:tags r:id="rId3"/>
            </p:custDataLst>
          </p:nvPr>
        </p:nvSpPr>
        <p:spPr>
          <a:xfrm>
            <a:off x="594000" y="5180400"/>
            <a:ext cx="11001600" cy="1011600"/>
          </a:xfrm>
        </p:spPr>
        <p:txBody>
          <a:bodyPr wrap="square" lIns="90000" tIns="46800" rIns="90000" bIns="46800">
            <a:normAutofit/>
          </a:bodyPr>
          <a:lstStyle>
            <a:lvl1pPr>
              <a:defRPr baseline="0">
                <a:solidFill>
                  <a:schemeClr val="tx1"/>
                </a:solidFill>
                <a:latin typeface="Arial" charset="0"/>
                <a:ea typeface="微软雅黑" pitchFamily="34" charset="-122"/>
              </a:defRPr>
            </a:lvl1pPr>
          </a:lstStyle>
          <a:p>
            <a:pPr lvl="0"/>
            <a:r>
              <a:rPr lang="zh-CN" altLang="en-US" dirty="0"/>
              <a:t>单击此处编辑母版文本样式</a:t>
            </a:r>
            <a:endParaRPr lang="zh-CN" altLang="en-US" dirty="0"/>
          </a:p>
        </p:txBody>
      </p:sp>
      <p:sp>
        <p:nvSpPr>
          <p:cNvPr id="2" name="标题 1"/>
          <p:cNvSpPr/>
          <p:nvPr>
            <p:ph type="title"/>
            <p:custDataLst>
              <p:tags r:id="rId4"/>
            </p:custDataLst>
          </p:nvPr>
        </p:nvSpPr>
        <p:spPr>
          <a:xfrm>
            <a:off x="604800" y="669600"/>
            <a:ext cx="10976400" cy="565200"/>
          </a:xfrm>
        </p:spPr>
        <p:txBody>
          <a:bodyPr wrap="square" lIns="90000" tIns="46800" rIns="90000" bIns="46800" anchor="ctr">
            <a:normAutofit/>
          </a:bodyPr>
          <a:lstStyle>
            <a:lvl1pPr algn="ctr">
              <a:defRPr sz="3000" baseline="0">
                <a:latin typeface="Arial" charset="0"/>
                <a:ea typeface="微软雅黑" pitchFamily="34" charset="-122"/>
              </a:defRPr>
            </a:lvl1pPr>
          </a:lstStyle>
          <a:p>
            <a:r>
              <a:rPr lang="zh-CN" altLang="en-US" dirty="0"/>
              <a:t>单击此处编辑母版标题样式</a:t>
            </a:r>
            <a:endParaRPr lang="zh-CN" altLang="en-US" dirty="0"/>
          </a:p>
        </p:txBody>
      </p:sp>
      <p:sp>
        <p:nvSpPr>
          <p:cNvPr id="3" name="日期占位符 2"/>
          <p:cNvSpPr/>
          <p:nvPr>
            <p:ph type="dt" sz="half" idx="10"/>
            <p:custDataLst>
              <p:tags r:id="rId5"/>
            </p:custDataLst>
          </p:nvPr>
        </p:nvSpPr>
        <p:spPr/>
        <p:txBody>
          <a:bodyPr wrap="square" lIns="90000" tIns="46800" rIns="90000" bIns="46800">
            <a:normAutofit/>
          </a:bodyPr>
          <a:lstStyle>
            <a:lvl1pPr>
              <a:defRPr baseline="0">
                <a:latin typeface="Arial" charset="0"/>
              </a:defRPr>
            </a:lvl1p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6"/>
            </p:custDataLst>
          </p:nvPr>
        </p:nvSpPr>
        <p:spPr/>
        <p:txBody>
          <a:bodyPr wrap="square" lIns="90000" tIns="46800" rIns="90000" bIns="46800">
            <a:normAutofit/>
          </a:bodyPr>
          <a:lstStyle>
            <a:lvl1pPr>
              <a:defRPr baseline="0">
                <a:latin typeface="Arial" charset="0"/>
              </a:defRPr>
            </a:lvl1pPr>
          </a:lstStyle>
          <a:p>
            <a:endParaRPr lang="zh-CN" altLang="en-US" dirty="0"/>
          </a:p>
        </p:txBody>
      </p:sp>
      <p:sp>
        <p:nvSpPr>
          <p:cNvPr id="5" name="灯片编号占位符 4"/>
          <p:cNvSpPr/>
          <p:nvPr>
            <p:ph type="sldNum" sz="quarter" idx="12"/>
            <p:custDataLst>
              <p:tags r:id="rId7"/>
            </p:custDataLst>
          </p:nvPr>
        </p:nvSpPr>
        <p:spPr/>
        <p:txBody>
          <a:bodyPr wrap="square" lIns="90000" tIns="46800" rIns="90000" bIns="46800">
            <a:normAutofit/>
          </a:bodyPr>
          <a:lstStyle>
            <a:lvl1pPr>
              <a:defRPr baseline="0">
                <a:latin typeface="Arial" charset="0"/>
              </a:defRPr>
            </a:lvl1pPr>
          </a:lstStyle>
          <a:p>
            <a:fld id="{49AE70B2-8BF9-45C0-BB95-33D1B9D3A854}" type="slidenum">
              <a:rPr lang="zh-CN" altLang="en-US" smtClean="0"/>
            </a:fld>
            <a:endParaRPr lang="zh-CN" altLang="en-US" dirty="0"/>
          </a:p>
        </p:txBody>
      </p:sp>
      <p:sp>
        <p:nvSpPr>
          <p:cNvPr id="7" name="内容占位符 6"/>
          <p:cNvSpPr/>
          <p:nvPr>
            <p:ph sz="quarter" idx="13"/>
            <p:custDataLst>
              <p:tags r:id="rId8"/>
            </p:custDataLst>
          </p:nvPr>
        </p:nvSpPr>
        <p:spPr>
          <a:xfrm>
            <a:off x="604837" y="1681200"/>
            <a:ext cx="10990800" cy="3211200"/>
          </a:xfrm>
        </p:spPr>
        <p:txBody>
          <a:bodyPr wrap="square" lIns="90000" tIns="46800" rIns="90000" bIns="46800">
            <a:normAutofit/>
          </a:bodyPr>
          <a:lstStyle>
            <a:lvl1pPr>
              <a:defRPr baseline="0">
                <a:latin typeface="Arial" charset="0"/>
                <a:ea typeface="微软雅黑" pitchFamily="34" charset="-122"/>
              </a:defRPr>
            </a:lvl1pPr>
            <a:lvl2pPr>
              <a:defRPr baseline="0">
                <a:latin typeface="Arial" charset="0"/>
                <a:ea typeface="微软雅黑" pitchFamily="34" charset="-122"/>
              </a:defRPr>
            </a:lvl2pPr>
            <a:lvl3pPr>
              <a:defRPr baseline="0">
                <a:latin typeface="Arial" charset="0"/>
                <a:ea typeface="微软雅黑" pitchFamily="34" charset="-122"/>
              </a:defRPr>
            </a:lvl3pPr>
            <a:lvl4pPr>
              <a:defRPr baseline="0">
                <a:latin typeface="Arial" charset="0"/>
                <a:ea typeface="微软雅黑" pitchFamily="34" charset="-122"/>
              </a:defRPr>
            </a:lvl4pPr>
            <a:lvl5pPr>
              <a:defRPr baseline="0">
                <a:latin typeface="Arial" charset="0"/>
                <a:ea typeface="微软雅黑"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pic>
        <p:nvPicPr>
          <p:cNvPr id="10" name="图片 9" descr="4444"/>
          <p:cNvPicPr>
            <a:picLocks noChangeAspect="1"/>
          </p:cNvPicPr>
          <p:nvPr>
            <p:custDataLst>
              <p:tags r:id="rId9"/>
            </p:custDataLst>
          </p:nvPr>
        </p:nvPicPr>
        <p:blipFill>
          <a:blip r:embed="rId10"/>
          <a:srcRect l="-11"/>
          <a:stretch>
            <a:fillRect/>
          </a:stretch>
        </p:blipFill>
        <p:spPr>
          <a:xfrm>
            <a:off x="-635" y="5662930"/>
            <a:ext cx="4243705" cy="1200150"/>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sp>
        <p:nvSpPr>
          <p:cNvPr id="10" name="矩形 9"/>
          <p:cNvSpPr/>
          <p:nvPr>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a:bodyPr>
          <a:lstStyle/>
          <a:p>
            <a:pPr lvl="0" algn="ctr"/>
            <a:endParaRPr lang="en-US" altLang="zh-CN" baseline="0">
              <a:latin typeface="Arial" charset="0"/>
              <a:sym typeface="+mn-ea"/>
            </a:endParaRPr>
          </a:p>
        </p:txBody>
      </p:sp>
      <p:pic>
        <p:nvPicPr>
          <p:cNvPr id="8" name="图片 7" descr="春图"/>
          <p:cNvPicPr>
            <a:picLocks noChangeAspect="1"/>
          </p:cNvPicPr>
          <p:nvPr>
            <p:custDataLst>
              <p:tags r:id="rId3"/>
            </p:custDataLst>
          </p:nvPr>
        </p:nvPicPr>
        <p:blipFill>
          <a:blip r:embed="rId4"/>
          <a:srcRect/>
          <a:stretch>
            <a:fillRect/>
          </a:stretch>
        </p:blipFill>
        <p:spPr>
          <a:xfrm>
            <a:off x="10537825" y="0"/>
            <a:ext cx="1428750" cy="1590040"/>
          </a:xfrm>
          <a:prstGeom prst="rect">
            <a:avLst/>
          </a:prstGeom>
        </p:spPr>
      </p:pic>
      <p:sp>
        <p:nvSpPr>
          <p:cNvPr id="2" name="标题 1"/>
          <p:cNvSpPr/>
          <p:nvPr>
            <p:ph type="title"/>
            <p:custDataLst>
              <p:tags r:id="rId5"/>
            </p:custDataLst>
          </p:nvPr>
        </p:nvSpPr>
        <p:spPr>
          <a:xfrm>
            <a:off x="579600" y="237600"/>
            <a:ext cx="11037600" cy="441964"/>
          </a:xfrm>
        </p:spPr>
        <p:txBody>
          <a:bodyPr wrap="square" lIns="90000" tIns="46800" rIns="90000" bIns="46800">
            <a:normAutofit/>
          </a:bodyPr>
          <a:lstStyle>
            <a:lvl1pPr>
              <a:defRPr sz="2200" baseline="0">
                <a:solidFill>
                  <a:schemeClr val="tx1"/>
                </a:solidFill>
                <a:latin typeface="Arial" charset="0"/>
                <a:ea typeface="微软雅黑" pitchFamily="34" charset="-122"/>
              </a:defRPr>
            </a:lvl1pPr>
          </a:lstStyle>
          <a:p>
            <a:r>
              <a:rPr lang="zh-CN" altLang="en-US" dirty="0"/>
              <a:t>单击此处编辑母版标题样式</a:t>
            </a:r>
            <a:endParaRPr lang="zh-CN" altLang="en-US" dirty="0"/>
          </a:p>
        </p:txBody>
      </p:sp>
      <p:sp>
        <p:nvSpPr>
          <p:cNvPr id="3" name="日期占位符 2"/>
          <p:cNvSpPr/>
          <p:nvPr>
            <p:ph type="dt" sz="half" idx="10"/>
            <p:custDataLst>
              <p:tags r:id="rId6"/>
            </p:custDataLst>
          </p:nvPr>
        </p:nvSpPr>
        <p:spPr/>
        <p:txBody>
          <a:bodyPr wrap="square" lIns="90000" tIns="46800" rIns="90000" bIns="46800">
            <a:normAutofit/>
          </a:bodyPr>
          <a:lstStyle>
            <a:lvl1pPr>
              <a:defRPr baseline="0">
                <a:latin typeface="Arial" charset="0"/>
              </a:defRPr>
            </a:lvl1p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7"/>
            </p:custDataLst>
          </p:nvPr>
        </p:nvSpPr>
        <p:spPr/>
        <p:txBody>
          <a:bodyPr wrap="square" lIns="90000" tIns="46800" rIns="90000" bIns="46800">
            <a:normAutofit/>
          </a:bodyPr>
          <a:lstStyle>
            <a:lvl1pPr>
              <a:defRPr baseline="0">
                <a:latin typeface="Arial" charset="0"/>
              </a:defRPr>
            </a:lvl1pPr>
          </a:lstStyle>
          <a:p>
            <a:endParaRPr lang="zh-CN" altLang="en-US" dirty="0"/>
          </a:p>
        </p:txBody>
      </p:sp>
      <p:sp>
        <p:nvSpPr>
          <p:cNvPr id="5" name="灯片编号占位符 4"/>
          <p:cNvSpPr/>
          <p:nvPr>
            <p:ph type="sldNum" sz="quarter" idx="12"/>
            <p:custDataLst>
              <p:tags r:id="rId8"/>
            </p:custDataLst>
          </p:nvPr>
        </p:nvSpPr>
        <p:spPr/>
        <p:txBody>
          <a:bodyPr wrap="square" lIns="90000" tIns="46800" rIns="90000" bIns="46800">
            <a:normAutofit/>
          </a:bodyPr>
          <a:lstStyle>
            <a:lvl1pPr>
              <a:defRPr baseline="0">
                <a:latin typeface="Arial" charset="0"/>
              </a:defRPr>
            </a:lvl1pPr>
          </a:lstStyle>
          <a:p>
            <a:fld id="{49AE70B2-8BF9-45C0-BB95-33D1B9D3A854}" type="slidenum">
              <a:rPr lang="zh-CN" altLang="en-US" smtClean="0"/>
            </a:fld>
            <a:endParaRPr lang="zh-CN" altLang="en-US" dirty="0"/>
          </a:p>
        </p:txBody>
      </p:sp>
      <p:sp>
        <p:nvSpPr>
          <p:cNvPr id="7" name="内容占位符 6"/>
          <p:cNvSpPr/>
          <p:nvPr>
            <p:ph sz="quarter" idx="13"/>
            <p:custDataLst>
              <p:tags r:id="rId9"/>
            </p:custDataLst>
          </p:nvPr>
        </p:nvSpPr>
        <p:spPr>
          <a:xfrm>
            <a:off x="579600" y="1663200"/>
            <a:ext cx="5342400" cy="2894400"/>
          </a:xfrm>
        </p:spPr>
        <p:txBody>
          <a:bodyPr wrap="square" lIns="90000" tIns="46800" rIns="90000" bIns="46800">
            <a:normAutofit/>
          </a:bodyPr>
          <a:lstStyle>
            <a:lvl1pPr>
              <a:defRPr baseline="0">
                <a:latin typeface="Arial" charset="0"/>
                <a:ea typeface="微软雅黑" pitchFamily="34" charset="-122"/>
              </a:defRPr>
            </a:lvl1pPr>
            <a:lvl2pPr>
              <a:defRPr baseline="0">
                <a:latin typeface="Arial" charset="0"/>
                <a:ea typeface="微软雅黑" pitchFamily="34" charset="-122"/>
              </a:defRPr>
            </a:lvl2pPr>
            <a:lvl3pPr>
              <a:defRPr baseline="0">
                <a:latin typeface="Arial" charset="0"/>
                <a:ea typeface="微软雅黑" pitchFamily="34" charset="-122"/>
              </a:defRPr>
            </a:lvl3pPr>
            <a:lvl4pPr>
              <a:defRPr baseline="0">
                <a:latin typeface="Arial" charset="0"/>
                <a:ea typeface="微软雅黑" pitchFamily="34" charset="-122"/>
              </a:defRPr>
            </a:lvl4pPr>
            <a:lvl5pPr>
              <a:defRPr baseline="0">
                <a:latin typeface="Arial" charset="0"/>
                <a:ea typeface="微软雅黑"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p:nvPr>
            <p:ph sz="quarter" idx="14"/>
            <p:custDataLst>
              <p:tags r:id="rId10"/>
            </p:custDataLst>
          </p:nvPr>
        </p:nvSpPr>
        <p:spPr>
          <a:xfrm>
            <a:off x="6242400" y="1663200"/>
            <a:ext cx="5367600" cy="2894400"/>
          </a:xfrm>
        </p:spPr>
        <p:txBody>
          <a:bodyPr wrap="square" lIns="90000" tIns="46800" rIns="90000" bIns="46800">
            <a:normAutofit/>
          </a:bodyPr>
          <a:lstStyle>
            <a:lvl1pPr>
              <a:defRPr baseline="0">
                <a:latin typeface="Arial" charset="0"/>
                <a:ea typeface="微软雅黑" pitchFamily="34" charset="-122"/>
              </a:defRPr>
            </a:lvl1pPr>
            <a:lvl2pPr>
              <a:defRPr baseline="0">
                <a:latin typeface="Arial" charset="0"/>
                <a:ea typeface="微软雅黑" pitchFamily="34" charset="-122"/>
              </a:defRPr>
            </a:lvl2pPr>
            <a:lvl3pPr>
              <a:defRPr baseline="0">
                <a:latin typeface="Arial" charset="0"/>
                <a:ea typeface="微软雅黑" pitchFamily="34" charset="-122"/>
              </a:defRPr>
            </a:lvl3pPr>
            <a:lvl4pPr>
              <a:defRPr baseline="0">
                <a:latin typeface="Arial" charset="0"/>
                <a:ea typeface="微软雅黑" pitchFamily="34" charset="-122"/>
              </a:defRPr>
            </a:lvl4pPr>
            <a:lvl5pPr>
              <a:defRPr baseline="0">
                <a:latin typeface="Arial" charset="0"/>
                <a:ea typeface="微软雅黑"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p:nvPr>
            <p:ph type="body" sz="quarter" idx="15"/>
            <p:custDataLst>
              <p:tags r:id="rId11"/>
            </p:custDataLst>
          </p:nvPr>
        </p:nvSpPr>
        <p:spPr>
          <a:xfrm>
            <a:off x="572400" y="4816800"/>
            <a:ext cx="5342400" cy="781200"/>
          </a:xfrm>
        </p:spPr>
        <p:txBody>
          <a:bodyPr wrap="square" lIns="90000" tIns="46800" rIns="90000" bIns="46800">
            <a:normAutofit/>
          </a:bodyPr>
          <a:lstStyle>
            <a:lvl1pPr>
              <a:defRPr baseline="0">
                <a:latin typeface="Arial" charset="0"/>
                <a:ea typeface="微软雅黑" pitchFamily="34" charset="-122"/>
              </a:defRPr>
            </a:lvl1pPr>
          </a:lstStyle>
          <a:p>
            <a:pPr lvl="0"/>
            <a:r>
              <a:rPr lang="zh-CN" altLang="en-US" dirty="0"/>
              <a:t>单击此处编辑母版文本样式</a:t>
            </a:r>
            <a:endParaRPr lang="zh-CN" altLang="en-US" dirty="0"/>
          </a:p>
        </p:txBody>
      </p:sp>
      <p:sp>
        <p:nvSpPr>
          <p:cNvPr id="13" name="文本占位符 12"/>
          <p:cNvSpPr/>
          <p:nvPr>
            <p:ph type="body" sz="quarter" idx="16"/>
            <p:custDataLst>
              <p:tags r:id="rId12"/>
            </p:custDataLst>
          </p:nvPr>
        </p:nvSpPr>
        <p:spPr>
          <a:xfrm>
            <a:off x="6253200" y="4813200"/>
            <a:ext cx="5367600" cy="781200"/>
          </a:xfrm>
        </p:spPr>
        <p:txBody>
          <a:bodyPr wrap="square" lIns="90000" tIns="46800" rIns="90000" bIns="46800">
            <a:normAutofit/>
          </a:bodyPr>
          <a:lstStyle>
            <a:lvl1pPr>
              <a:defRPr baseline="0">
                <a:latin typeface="Arial" charset="0"/>
                <a:ea typeface="微软雅黑"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a:bodyPr>
          <a:lstStyle/>
          <a:p>
            <a:pPr lvl="0" algn="ctr"/>
            <a:endParaRPr lang="en-US" altLang="zh-CN" baseline="0">
              <a:latin typeface="Arial" charset="0"/>
              <a:sym typeface="+mn-ea"/>
            </a:endParaRPr>
          </a:p>
        </p:txBody>
      </p:sp>
      <p:pic>
        <p:nvPicPr>
          <p:cNvPr id="8" name="图片 7" descr="春图"/>
          <p:cNvPicPr>
            <a:picLocks noChangeAspect="1"/>
          </p:cNvPicPr>
          <p:nvPr>
            <p:custDataLst>
              <p:tags r:id="rId3"/>
            </p:custDataLst>
          </p:nvPr>
        </p:nvPicPr>
        <p:blipFill>
          <a:blip r:embed="rId4"/>
          <a:srcRect/>
          <a:stretch>
            <a:fillRect/>
          </a:stretch>
        </p:blipFill>
        <p:spPr>
          <a:xfrm>
            <a:off x="9497695" y="0"/>
            <a:ext cx="2694305" cy="2997835"/>
          </a:xfrm>
          <a:prstGeom prst="rect">
            <a:avLst/>
          </a:prstGeom>
        </p:spPr>
      </p:pic>
      <p:pic>
        <p:nvPicPr>
          <p:cNvPr id="6" name="图片 5" descr="4444"/>
          <p:cNvPicPr>
            <a:picLocks noChangeAspect="1"/>
          </p:cNvPicPr>
          <p:nvPr>
            <p:custDataLst>
              <p:tags r:id="rId5"/>
            </p:custDataLst>
          </p:nvPr>
        </p:nvPicPr>
        <p:blipFill>
          <a:blip r:embed="rId6"/>
          <a:srcRect/>
          <a:stretch>
            <a:fillRect/>
          </a:stretch>
        </p:blipFill>
        <p:spPr>
          <a:xfrm>
            <a:off x="-635" y="5349240"/>
            <a:ext cx="12193270" cy="1513840"/>
          </a:xfrm>
          <a:prstGeom prst="rect">
            <a:avLst/>
          </a:prstGeom>
        </p:spPr>
      </p:pic>
      <p:sp>
        <p:nvSpPr>
          <p:cNvPr id="2" name="标题 1"/>
          <p:cNvSpPr/>
          <p:nvPr>
            <p:ph type="title"/>
            <p:custDataLst>
              <p:tags r:id="rId7"/>
            </p:custDataLst>
          </p:nvPr>
        </p:nvSpPr>
        <p:spPr>
          <a:xfrm>
            <a:off x="1522800" y="1339200"/>
            <a:ext cx="9144000" cy="2386800"/>
          </a:xfrm>
        </p:spPr>
        <p:txBody>
          <a:bodyPr wrap="square" lIns="90000" tIns="46800" rIns="90000" bIns="46800" anchor="b">
            <a:normAutofit/>
          </a:bodyPr>
          <a:lstStyle>
            <a:lvl1pPr algn="ctr">
              <a:defRPr sz="6000" baseline="0">
                <a:solidFill>
                  <a:schemeClr val="tx1"/>
                </a:solidFill>
                <a:latin typeface="Arial" charset="0"/>
                <a:ea typeface="微软雅黑" pitchFamily="34" charset="-122"/>
              </a:defRPr>
            </a:lvl1pPr>
          </a:lstStyle>
          <a:p>
            <a:r>
              <a:rPr lang="zh-CN" altLang="en-US" dirty="0"/>
              <a:t>单击此处编辑标题</a:t>
            </a:r>
            <a:endParaRPr lang="zh-CN" altLang="en-US" dirty="0"/>
          </a:p>
        </p:txBody>
      </p:sp>
      <p:sp>
        <p:nvSpPr>
          <p:cNvPr id="3" name="日期占位符 2"/>
          <p:cNvSpPr/>
          <p:nvPr>
            <p:ph type="dt" sz="half" idx="10"/>
            <p:custDataLst>
              <p:tags r:id="rId8"/>
            </p:custDataLst>
          </p:nvPr>
        </p:nvSpPr>
        <p:spPr/>
        <p:txBody>
          <a:bodyPr wrap="square" lIns="90000" tIns="46800" rIns="90000" bIns="46800">
            <a:normAutofit/>
          </a:bodyPr>
          <a:lstStyle>
            <a:lvl1pPr>
              <a:defRPr baseline="0">
                <a:latin typeface="Arial" charset="0"/>
              </a:defRPr>
            </a:lvl1p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9"/>
            </p:custDataLst>
          </p:nvPr>
        </p:nvSpPr>
        <p:spPr/>
        <p:txBody>
          <a:bodyPr wrap="square" lIns="90000" tIns="46800" rIns="90000" bIns="46800">
            <a:normAutofit/>
          </a:bodyPr>
          <a:lstStyle>
            <a:lvl1pPr>
              <a:defRPr baseline="0">
                <a:latin typeface="Arial" charset="0"/>
              </a:defRPr>
            </a:lvl1pPr>
          </a:lstStyle>
          <a:p>
            <a:endParaRPr lang="zh-CN" altLang="en-US" dirty="0"/>
          </a:p>
        </p:txBody>
      </p:sp>
      <p:sp>
        <p:nvSpPr>
          <p:cNvPr id="5" name="灯片编号占位符 4"/>
          <p:cNvSpPr/>
          <p:nvPr>
            <p:ph type="sldNum" sz="quarter" idx="12"/>
            <p:custDataLst>
              <p:tags r:id="rId10"/>
            </p:custDataLst>
          </p:nvPr>
        </p:nvSpPr>
        <p:spPr/>
        <p:txBody>
          <a:bodyPr wrap="square" lIns="90000" tIns="46800" rIns="90000" bIns="46800">
            <a:normAutofit/>
          </a:bodyPr>
          <a:lstStyle>
            <a:lvl1pPr>
              <a:defRPr baseline="0">
                <a:latin typeface="Arial" charset="0"/>
              </a:defRPr>
            </a:lvl1pPr>
          </a:lstStyle>
          <a:p>
            <a:fld id="{49AE70B2-8BF9-45C0-BB95-33D1B9D3A854}" type="slidenum">
              <a:rPr lang="zh-CN" altLang="en-US" smtClean="0"/>
            </a:fld>
            <a:endParaRPr lang="zh-CN" altLang="en-US" dirty="0"/>
          </a:p>
        </p:txBody>
      </p:sp>
      <p:sp>
        <p:nvSpPr>
          <p:cNvPr id="7" name="文本占位符 6"/>
          <p:cNvSpPr/>
          <p:nvPr>
            <p:ph type="body" sz="quarter" idx="13"/>
            <p:custDataLst>
              <p:tags r:id="rId11"/>
            </p:custDataLst>
          </p:nvPr>
        </p:nvSpPr>
        <p:spPr>
          <a:xfrm>
            <a:off x="1522413" y="3862800"/>
            <a:ext cx="9144000" cy="1656000"/>
          </a:xfrm>
        </p:spPr>
        <p:txBody>
          <a:bodyPr wrap="square" lIns="90000" tIns="46800" rIns="90000" bIns="46800">
            <a:normAutofit/>
          </a:bodyPr>
          <a:lstStyle>
            <a:lvl1pPr algn="ctr">
              <a:defRPr baseline="0">
                <a:solidFill>
                  <a:schemeClr val="tx1"/>
                </a:solidFill>
                <a:latin typeface="Arial" charset="0"/>
                <a:ea typeface="微软雅黑"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7" name="图片 6" descr="春图3"/>
          <p:cNvPicPr>
            <a:picLocks noChangeAspect="1"/>
          </p:cNvPicPr>
          <p:nvPr>
            <p:custDataLst>
              <p:tags r:id="rId2"/>
            </p:custDataLst>
          </p:nvPr>
        </p:nvPicPr>
        <p:blipFill>
          <a:blip r:embed="rId3"/>
          <a:stretch>
            <a:fillRect/>
          </a:stretch>
        </p:blipFill>
        <p:spPr>
          <a:xfrm>
            <a:off x="-635" y="-635"/>
            <a:ext cx="12193270" cy="6858635"/>
          </a:xfrm>
          <a:prstGeom prst="rect">
            <a:avLst/>
          </a:prstGeom>
        </p:spPr>
      </p:pic>
      <p:sp>
        <p:nvSpPr>
          <p:cNvPr id="16" name="日期占位符 15"/>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p:nvPr>
            <p:ph type="ftr" sz="quarter" idx="11"/>
            <p:custDataLst>
              <p:tags r:id="rId5"/>
            </p:custDataLst>
          </p:nvPr>
        </p:nvSpPr>
        <p:spPr/>
        <p:txBody>
          <a:bodyPr/>
          <a:lstStyle/>
          <a:p>
            <a:endParaRPr lang="zh-CN" altLang="en-US" dirty="0"/>
          </a:p>
        </p:txBody>
      </p:sp>
      <p:sp>
        <p:nvSpPr>
          <p:cNvPr id="18" name="灯片编号占位符 17"/>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2" name="标题 1"/>
          <p:cNvSpPr/>
          <p:nvPr>
            <p:ph type="ctrTitle" hasCustomPrompt="1"/>
            <p:custDataLst>
              <p:tags r:id="rId7"/>
            </p:custDataLst>
          </p:nvPr>
        </p:nvSpPr>
        <p:spPr>
          <a:xfrm>
            <a:off x="1523040" y="2660612"/>
            <a:ext cx="4754880" cy="1014730"/>
          </a:xfrm>
        </p:spPr>
        <p:txBody>
          <a:bodyPr lIns="90000" tIns="46800" rIns="90000" bIns="46800" anchor="b" anchorCtr="0">
            <a:normAutofit/>
          </a:bodyPr>
          <a:lstStyle>
            <a:lvl1pPr algn="l">
              <a:defRPr sz="5400" b="0" spc="600" baseline="0">
                <a:solidFill>
                  <a:schemeClr val="bg1"/>
                </a:solidFill>
                <a:ea typeface="汉仪旗黑-85S" pitchFamily="18" charset="-122"/>
              </a:defRPr>
            </a:lvl1pPr>
          </a:lstStyle>
          <a:p>
            <a:r>
              <a:rPr lang="zh-CN" altLang="en-US" dirty="0"/>
              <a:t>编辑标题</a:t>
            </a:r>
            <a:endParaRPr lang="zh-CN" altLang="en-US" dirty="0"/>
          </a:p>
        </p:txBody>
      </p:sp>
      <p:sp>
        <p:nvSpPr>
          <p:cNvPr id="3" name="副标题 2"/>
          <p:cNvSpPr/>
          <p:nvPr>
            <p:ph type="subTitle" idx="1"/>
            <p:custDataLst>
              <p:tags r:id="rId8"/>
            </p:custDataLst>
          </p:nvPr>
        </p:nvSpPr>
        <p:spPr>
          <a:xfrm>
            <a:off x="1523040" y="3960840"/>
            <a:ext cx="4754880" cy="623859"/>
          </a:xfrm>
        </p:spPr>
        <p:txBody>
          <a:bodyPr lIns="90000" tIns="46800" rIns="90000" bIns="46800">
            <a:normAutofit/>
          </a:bodyPr>
          <a:lstStyle>
            <a:lvl1pPr marL="0" indent="0" algn="l" eaLnBrk="1" fontAlgn="auto" latinLnBrk="0" hangingPunct="1">
              <a:lnSpc>
                <a:spcPct val="100000"/>
              </a:lnSpc>
              <a:buNone/>
              <a:defRPr sz="2400" u="none" strike="noStrike" kern="1200" cap="none" spc="200" normalizeH="0" baseline="0">
                <a:solidFill>
                  <a:schemeClr val="bg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cxnSp>
        <p:nvCxnSpPr>
          <p:cNvPr id="10" name="直接连接符 9"/>
          <p:cNvCxnSpPr/>
          <p:nvPr>
            <p:custDataLst>
              <p:tags r:id="rId9"/>
            </p:custDataLst>
          </p:nvPr>
        </p:nvCxnSpPr>
        <p:spPr>
          <a:xfrm>
            <a:off x="1624639" y="3818091"/>
            <a:ext cx="4606925"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itchFamily="34" charset="-122"/>
                <a:ea typeface="微软雅黑"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charset="0"/>
              <a:buChar char="•"/>
              <a:tabLst>
                <a:tab pos="1609725" algn="l"/>
              </a:tabLst>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p:nvPr>
            <p:ph type="ftr" sz="quarter" idx="11"/>
            <p:custDataLst>
              <p:tags r:id="rId5"/>
            </p:custDataLst>
          </p:nvPr>
        </p:nvSpPr>
        <p:spPr/>
        <p:txBody>
          <a:bodyPr/>
          <a:lstStyle/>
          <a:p>
            <a:endParaRPr lang="zh-CN" altLang="en-US"/>
          </a:p>
        </p:txBody>
      </p:sp>
      <p:sp>
        <p:nvSpPr>
          <p:cNvPr id="6" name="灯片编号占位符 5"/>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itchFamily="34" charset="-122"/>
                <a:ea typeface="微软雅黑"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charset="0"/>
              <a:buChar char="•"/>
              <a:tabLst>
                <a:tab pos="1609725" algn="l"/>
              </a:tabLst>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p:nvPr>
            <p:ph type="ftr" sz="quarter" idx="11"/>
            <p:custDataLst>
              <p:tags r:id="rId5"/>
            </p:custDataLst>
          </p:nvPr>
        </p:nvSpPr>
        <p:spPr/>
        <p:txBody>
          <a:bodyPr/>
          <a:lstStyle/>
          <a:p>
            <a:endParaRPr lang="zh-CN" altLang="en-US"/>
          </a:p>
        </p:txBody>
      </p:sp>
      <p:sp>
        <p:nvSpPr>
          <p:cNvPr id="6" name="灯片编号占位符 5"/>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7" name="图片 6" descr="春图3"/>
          <p:cNvPicPr>
            <a:picLocks noChangeAspect="1"/>
          </p:cNvPicPr>
          <p:nvPr>
            <p:custDataLst>
              <p:tags r:id="rId2"/>
            </p:custDataLst>
          </p:nvPr>
        </p:nvPicPr>
        <p:blipFill>
          <a:blip r:embed="rId3"/>
          <a:stretch>
            <a:fillRect/>
          </a:stretch>
        </p:blipFill>
        <p:spPr>
          <a:xfrm>
            <a:off x="-635" y="-635"/>
            <a:ext cx="12193270" cy="6858635"/>
          </a:xfrm>
          <a:prstGeom prst="rect">
            <a:avLst/>
          </a:prstGeom>
        </p:spPr>
      </p:pic>
      <p:sp>
        <p:nvSpPr>
          <p:cNvPr id="4" name="日期占位符 3"/>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p:nvPr>
            <p:ph type="ftr" sz="quarter" idx="11"/>
            <p:custDataLst>
              <p:tags r:id="rId5"/>
            </p:custDataLst>
          </p:nvPr>
        </p:nvSpPr>
        <p:spPr/>
        <p:txBody>
          <a:bodyPr/>
          <a:lstStyle/>
          <a:p>
            <a:endParaRPr lang="zh-CN" altLang="en-US"/>
          </a:p>
        </p:txBody>
      </p:sp>
      <p:sp>
        <p:nvSpPr>
          <p:cNvPr id="6" name="灯片编号占位符 5"/>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
        <p:nvSpPr>
          <p:cNvPr id="2" name="标题 1"/>
          <p:cNvSpPr/>
          <p:nvPr>
            <p:ph type="title"/>
            <p:custDataLst>
              <p:tags r:id="rId7"/>
            </p:custDataLst>
          </p:nvPr>
        </p:nvSpPr>
        <p:spPr>
          <a:xfrm>
            <a:off x="3327465" y="3213100"/>
            <a:ext cx="5537073" cy="822749"/>
          </a:xfrm>
        </p:spPr>
        <p:txBody>
          <a:bodyPr lIns="90000" tIns="46800" rIns="90000" bIns="0" anchor="b" anchorCtr="0">
            <a:normAutofit/>
          </a:bodyPr>
          <a:lstStyle>
            <a:lvl1pPr algn="ctr">
              <a:defRPr sz="4400" b="0" u="none" strike="noStrike" kern="1200" cap="none" spc="300" normalizeH="0" baseline="0">
                <a:solidFill>
                  <a:schemeClr val="bg1"/>
                </a:solidFill>
                <a:uFillTx/>
                <a:latin typeface="Arial" charset="0"/>
                <a:ea typeface="汉仪旗黑-85S" pitchFamily="18" charset="-122"/>
              </a:defRPr>
            </a:lvl1pPr>
          </a:lstStyle>
          <a:p>
            <a:r>
              <a:rPr lang="zh-CN" altLang="en-US" dirty="0"/>
              <a:t>单击此处编辑标题</a:t>
            </a:r>
            <a:endParaRPr lang="zh-CN" altLang="en-US" dirty="0"/>
          </a:p>
        </p:txBody>
      </p:sp>
      <p:sp>
        <p:nvSpPr>
          <p:cNvPr id="3" name="文本占位符 2"/>
          <p:cNvSpPr/>
          <p:nvPr>
            <p:ph type="body" idx="1"/>
            <p:custDataLst>
              <p:tags r:id="rId8"/>
            </p:custDataLst>
          </p:nvPr>
        </p:nvSpPr>
        <p:spPr>
          <a:xfrm>
            <a:off x="3327460" y="4081141"/>
            <a:ext cx="5537073" cy="714476"/>
          </a:xfrm>
        </p:spPr>
        <p:txBody>
          <a:bodyPr lIns="90000" tIns="0" rIns="90000" bIns="46800">
            <a:normAutofit/>
          </a:bodyPr>
          <a:lstStyle>
            <a:lvl1pPr marL="0" indent="0" algn="ctr" eaLnBrk="1" fontAlgn="auto" latinLnBrk="0" hangingPunct="1">
              <a:buNone/>
              <a:defRPr kumimoji="0" lang="zh-CN" altLang="en-US" sz="1600" b="0" i="0" u="none" strike="noStrike" kern="1200" cap="none" spc="150" normalizeH="0" baseline="0" noProof="1">
                <a:solidFill>
                  <a:schemeClr val="bg1"/>
                </a:solidFill>
                <a:uFillTx/>
                <a:latin typeface="Arial" charset="0"/>
                <a:ea typeface="微软雅黑"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itchFamily="34" charset="-122"/>
                <a:ea typeface="微软雅黑" pitchFamily="34" charset="-122"/>
                <a:cs typeface="+mj-cs"/>
                <a:sym typeface="+mn-ea"/>
              </a:defRPr>
            </a:lvl1pPr>
          </a:lstStyle>
          <a:p>
            <a:pPr lvl="0"/>
            <a:r>
              <a:rPr>
                <a:sym typeface="+mn-ea"/>
              </a:rPr>
              <a:t>单击此处编辑母版标题样式</a:t>
            </a:r>
            <a:endParaRPr>
              <a:sym typeface="+mn-ea"/>
            </a:endParaRPr>
          </a:p>
        </p:txBody>
      </p:sp>
      <p:sp>
        <p:nvSpPr>
          <p:cNvPr id="3" name="内容占位符 2"/>
          <p:cNvSpPr/>
          <p:nvPr>
            <p:ph sz="half" idx="1"/>
            <p:custDataLst>
              <p:tags r:id="rId3"/>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charset="0"/>
              <a:buChar char="•"/>
              <a:tabLst>
                <a:tab pos="1609725" algn="l"/>
              </a:tabLst>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p:nvPr>
            <p:ph sz="half" idx="2"/>
            <p:custDataLst>
              <p:tags r:id="rId4"/>
            </p:custDataLst>
          </p:nvPr>
        </p:nvSpPr>
        <p:spPr>
          <a:xfrm>
            <a:off x="6238877" y="952508"/>
            <a:ext cx="5283242" cy="5388907"/>
          </a:xfrm>
        </p:spPr>
        <p:txBody>
          <a:bodyPr>
            <a:noAutofit/>
          </a:bodyPr>
          <a:lstStyle>
            <a:lvl1pPr>
              <a:defRPr sz="1600">
                <a:latin typeface="微软雅黑" pitchFamily="34" charset="-122"/>
                <a:ea typeface="微软雅黑" pitchFamily="34" charset="-122"/>
              </a:defRPr>
            </a:lvl1pPr>
            <a:lvl2pPr>
              <a:defRPr sz="1600">
                <a:latin typeface="微软雅黑" pitchFamily="34" charset="-122"/>
                <a:ea typeface="微软雅黑" pitchFamily="34" charset="-122"/>
              </a:defRPr>
            </a:lvl2pPr>
            <a:lvl3pPr>
              <a:defRPr sz="1600">
                <a:latin typeface="微软雅黑" pitchFamily="34" charset="-122"/>
                <a:ea typeface="微软雅黑" pitchFamily="34" charset="-122"/>
              </a:defRPr>
            </a:lvl3pPr>
            <a:lvl4pPr>
              <a:defRPr sz="1600">
                <a:latin typeface="微软雅黑" pitchFamily="34" charset="-122"/>
                <a:ea typeface="微软雅黑" pitchFamily="34" charset="-122"/>
              </a:defRPr>
            </a:lvl4pPr>
            <a:lvl5pPr>
              <a:defRPr sz="1600">
                <a:latin typeface="微软雅黑" pitchFamily="34" charset="-122"/>
                <a:ea typeface="微软雅黑"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p:nvPr>
            <p:ph type="ftr" sz="quarter" idx="11"/>
            <p:custDataLst>
              <p:tags r:id="rId6"/>
            </p:custDataLst>
          </p:nvPr>
        </p:nvSpPr>
        <p:spPr/>
        <p:txBody>
          <a:bodyPr/>
          <a:lstStyle/>
          <a:p>
            <a:endParaRPr lang="zh-CN" altLang="en-US"/>
          </a:p>
        </p:txBody>
      </p:sp>
      <p:sp>
        <p:nvSpPr>
          <p:cNvPr id="7" name="灯片编号占位符 6"/>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itchFamily="34" charset="-122"/>
                <a:ea typeface="微软雅黑"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p:nvPr>
            <p:ph type="body" idx="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微软雅黑" pitchFamily="34" charset="-122"/>
                <a:ea typeface="微软雅黑"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charset="0"/>
              <a:buChar char="•"/>
              <a:tabLst>
                <a:tab pos="1609725" algn="l"/>
              </a:tabLst>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p:nvPr>
            <p:ph type="body" sz="quarter" idx="3"/>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charset="0"/>
              <a:buNone/>
              <a:defRPr kumimoji="0" lang="zh-CN" altLang="en-US" sz="2000" b="0" i="0" u="none" strike="noStrike" kern="1200" cap="none" spc="200" normalizeH="0" baseline="0" noProof="1" dirty="0">
                <a:solidFill>
                  <a:schemeClr val="tx1"/>
                </a:solidFill>
                <a:uFillTx/>
                <a:latin typeface="微软雅黑" pitchFamily="34" charset="-122"/>
                <a:ea typeface="微软雅黑"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charset="0"/>
              <a:buChar char="•"/>
              <a:tabLst>
                <a:tab pos="1609725" algn="l"/>
              </a:tabLst>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p:nvPr>
            <p:ph type="ftr" sz="quarter" idx="11"/>
            <p:custDataLst>
              <p:tags r:id="rId8"/>
            </p:custDataLst>
          </p:nvPr>
        </p:nvSpPr>
        <p:spPr/>
        <p:txBody>
          <a:bodyPr/>
          <a:lstStyle/>
          <a:p>
            <a:endParaRPr lang="zh-CN" altLang="en-US"/>
          </a:p>
        </p:txBody>
      </p:sp>
      <p:sp>
        <p:nvSpPr>
          <p:cNvPr id="9" name="灯片编号占位符 8"/>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6" name="组合 5"/>
          <p:cNvGrpSpPr/>
          <p:nvPr>
            <p:custDataLst>
              <p:tags r:id="rId2"/>
            </p:custDataLst>
          </p:nvPr>
        </p:nvGrpSpPr>
        <p:grpSpPr>
          <a:xfrm>
            <a:off x="-34290" y="-8890"/>
            <a:ext cx="12226925" cy="6862445"/>
            <a:chOff x="-54" y="-14"/>
            <a:chExt cx="19255" cy="10807"/>
          </a:xfrm>
        </p:grpSpPr>
        <p:pic>
          <p:nvPicPr>
            <p:cNvPr id="7" name="图片 6" descr="4444"/>
            <p:cNvPicPr>
              <a:picLocks noChangeAspect="1"/>
            </p:cNvPicPr>
            <p:nvPr>
              <p:custDataLst>
                <p:tags r:id="rId3"/>
              </p:custDataLst>
            </p:nvPr>
          </p:nvPicPr>
          <p:blipFill>
            <a:blip r:embed="rId4"/>
            <a:srcRect/>
            <a:stretch>
              <a:fillRect/>
            </a:stretch>
          </p:blipFill>
          <p:spPr>
            <a:xfrm>
              <a:off x="-1" y="899"/>
              <a:ext cx="19202" cy="9895"/>
            </a:xfrm>
            <a:prstGeom prst="rect">
              <a:avLst/>
            </a:prstGeom>
            <a:solidFill>
              <a:schemeClr val="bg2"/>
            </a:solidFill>
          </p:spPr>
        </p:pic>
        <p:pic>
          <p:nvPicPr>
            <p:cNvPr id="8" name="图片 7" descr="春图"/>
            <p:cNvPicPr>
              <a:picLocks noChangeAspect="1"/>
            </p:cNvPicPr>
            <p:nvPr>
              <p:custDataLst>
                <p:tags r:id="rId5"/>
              </p:custDataLst>
            </p:nvPr>
          </p:nvPicPr>
          <p:blipFill>
            <a:blip r:embed="rId6"/>
            <a:srcRect/>
            <a:stretch>
              <a:fillRect/>
            </a:stretch>
          </p:blipFill>
          <p:spPr>
            <a:xfrm>
              <a:off x="14473" y="-14"/>
              <a:ext cx="4243" cy="4721"/>
            </a:xfrm>
            <a:prstGeom prst="rect">
              <a:avLst/>
            </a:prstGeom>
          </p:spPr>
        </p:pic>
        <p:pic>
          <p:nvPicPr>
            <p:cNvPr id="9" name="图片 8" descr="春图"/>
            <p:cNvPicPr>
              <a:picLocks noChangeAspect="1"/>
            </p:cNvPicPr>
            <p:nvPr>
              <p:custDataLst>
                <p:tags r:id="rId7"/>
              </p:custDataLst>
            </p:nvPr>
          </p:nvPicPr>
          <p:blipFill>
            <a:blip r:embed="rId8"/>
            <a:srcRect l="-2011"/>
            <a:stretch>
              <a:fillRect/>
            </a:stretch>
          </p:blipFill>
          <p:spPr>
            <a:xfrm>
              <a:off x="-54" y="8279"/>
              <a:ext cx="2690" cy="1746"/>
            </a:xfrm>
            <a:prstGeom prst="rect">
              <a:avLst/>
            </a:prstGeom>
          </p:spPr>
        </p:pic>
      </p:grpSp>
      <p:sp>
        <p:nvSpPr>
          <p:cNvPr id="2" name="标题 1"/>
          <p:cNvSpPr/>
          <p:nvPr>
            <p:ph type="title"/>
            <p:custDataLst>
              <p:tags r:id="rId9"/>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itchFamily="34" charset="-122"/>
                <a:ea typeface="微软雅黑"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11"/>
            </p:custDataLst>
          </p:nvPr>
        </p:nvSpPr>
        <p:spPr/>
        <p:txBody>
          <a:bodyPr/>
          <a:lstStyle/>
          <a:p>
            <a:endParaRPr lang="zh-CN" altLang="en-US"/>
          </a:p>
        </p:txBody>
      </p:sp>
      <p:sp>
        <p:nvSpPr>
          <p:cNvPr id="5" name="灯片编号占位符 4"/>
          <p:cNvSpPr/>
          <p:nvPr>
            <p:ph type="sldNum" sz="quarter" idx="12"/>
            <p:custDataLst>
              <p:tags r:id="rId12"/>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p:nvPr>
            <p:ph type="ftr" sz="quarter" idx="11"/>
            <p:custDataLst>
              <p:tags r:id="rId3"/>
            </p:custDataLst>
          </p:nvPr>
        </p:nvSpPr>
        <p:spPr/>
        <p:txBody>
          <a:bodyPr/>
          <a:lstStyle/>
          <a:p>
            <a:endParaRPr lang="zh-CN" altLang="en-US"/>
          </a:p>
        </p:txBody>
      </p:sp>
      <p:sp>
        <p:nvSpPr>
          <p:cNvPr id="4" name="灯片编号占位符 3"/>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itchFamily="34" charset="-122"/>
                <a:ea typeface="微软雅黑" pitchFamily="3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charset="0"/>
              <a:buNone/>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1pPr>
          </a:lstStyle>
          <a:p>
            <a:pPr lvl="0"/>
            <a:r>
              <a:rPr>
                <a:sym typeface="+mn-ea"/>
              </a:rPr>
              <a:t>单击此处编辑母版文本样式</a:t>
            </a:r>
            <a:endParaRPr>
              <a:sym typeface="+mn-ea"/>
            </a:endParaRPr>
          </a:p>
        </p:txBody>
      </p:sp>
      <p:sp>
        <p:nvSpPr>
          <p:cNvPr id="5" name="日期占位符 4"/>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p:nvPr>
            <p:ph type="ftr" sz="quarter" idx="11"/>
            <p:custDataLst>
              <p:tags r:id="rId6"/>
            </p:custDataLst>
          </p:nvPr>
        </p:nvSpPr>
        <p:spPr/>
        <p:txBody>
          <a:bodyPr/>
          <a:lstStyle/>
          <a:p>
            <a:endParaRPr lang="zh-CN" altLang="en-US" dirty="0"/>
          </a:p>
        </p:txBody>
      </p:sp>
      <p:sp>
        <p:nvSpPr>
          <p:cNvPr id="7" name="灯片编号占位符 6"/>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微软雅黑" pitchFamily="34" charset="-122"/>
                <a:ea typeface="微软雅黑" pitchFamily="3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latin typeface="微软雅黑" pitchFamily="34" charset="-122"/>
                <a:ea typeface="微软雅黑" pitchFamily="34" charset="-122"/>
              </a:defRPr>
            </a:lvl1pPr>
            <a:lvl2pPr indent="0" eaLnBrk="1" fontAlgn="auto" latinLnBrk="0" hangingPunct="1">
              <a:defRPr>
                <a:latin typeface="微软雅黑" pitchFamily="34" charset="-122"/>
                <a:ea typeface="微软雅黑" pitchFamily="34" charset="-122"/>
              </a:defRPr>
            </a:lvl2pPr>
            <a:lvl3pPr indent="0" eaLnBrk="1" fontAlgn="auto" latinLnBrk="0" hangingPunct="1">
              <a:defRPr>
                <a:latin typeface="微软雅黑" pitchFamily="34" charset="-122"/>
                <a:ea typeface="微软雅黑" pitchFamily="34" charset="-122"/>
              </a:defRPr>
            </a:lvl3pPr>
            <a:lvl4pPr indent="0" eaLnBrk="1" fontAlgn="auto" latinLnBrk="0" hangingPunct="1">
              <a:defRPr>
                <a:latin typeface="微软雅黑" pitchFamily="34" charset="-122"/>
                <a:ea typeface="微软雅黑" pitchFamily="34" charset="-122"/>
              </a:defRPr>
            </a:lvl4pPr>
            <a:lvl5pPr indent="0" eaLnBrk="1" fontAlgn="auto" latinLnBrk="0" hangingPunct="1">
              <a:defRPr>
                <a:latin typeface="微软雅黑" pitchFamily="34" charset="-122"/>
                <a:ea typeface="微软雅黑"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p:nvPr>
            <p:ph type="ftr" sz="quarter" idx="11"/>
            <p:custDataLst>
              <p:tags r:id="rId5"/>
            </p:custDataLst>
          </p:nvPr>
        </p:nvSpPr>
        <p:spPr/>
        <p:txBody>
          <a:bodyPr/>
          <a:lstStyle/>
          <a:p>
            <a:endParaRPr lang="zh-CN" altLang="en-US"/>
          </a:p>
        </p:txBody>
      </p:sp>
      <p:sp>
        <p:nvSpPr>
          <p:cNvPr id="6" name="灯片编号占位符 5"/>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3"/>
            </p:custDataLst>
          </p:nvPr>
        </p:nvSpPr>
        <p:spPr/>
        <p:txBody>
          <a:bodyPr/>
          <a:lstStyle/>
          <a:p>
            <a:endParaRPr lang="zh-CN" altLang="en-US"/>
          </a:p>
        </p:txBody>
      </p:sp>
      <p:sp>
        <p:nvSpPr>
          <p:cNvPr id="5" name="灯片编号占位符 4"/>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p:nvPr>
            <p:ph sz="quarter" idx="13"/>
            <p:custDataLst>
              <p:tags r:id="rId5"/>
            </p:custDataLst>
          </p:nvPr>
        </p:nvSpPr>
        <p:spPr>
          <a:xfrm>
            <a:off x="669930" y="952508"/>
            <a:ext cx="10852237" cy="5388907"/>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pic>
        <p:nvPicPr>
          <p:cNvPr id="6" name="图片 5" descr="春图3"/>
          <p:cNvPicPr>
            <a:picLocks noChangeAspect="1"/>
          </p:cNvPicPr>
          <p:nvPr>
            <p:custDataLst>
              <p:tags r:id="rId2"/>
            </p:custDataLst>
          </p:nvPr>
        </p:nvPicPr>
        <p:blipFill>
          <a:blip r:embed="rId3"/>
          <a:stretch>
            <a:fillRect/>
          </a:stretch>
        </p:blipFill>
        <p:spPr>
          <a:xfrm>
            <a:off x="-635" y="-635"/>
            <a:ext cx="12193270" cy="6858635"/>
          </a:xfrm>
          <a:prstGeom prst="rect">
            <a:avLst/>
          </a:prstGeom>
        </p:spPr>
      </p:pic>
      <p:sp>
        <p:nvSpPr>
          <p:cNvPr id="3" name="日期占位符 2"/>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5"/>
            </p:custDataLst>
          </p:nvPr>
        </p:nvSpPr>
        <p:spPr/>
        <p:txBody>
          <a:bodyPr/>
          <a:lstStyle/>
          <a:p>
            <a:endParaRPr lang="zh-CN" altLang="en-US"/>
          </a:p>
        </p:txBody>
      </p:sp>
      <p:sp>
        <p:nvSpPr>
          <p:cNvPr id="5" name="灯片编号占位符 4"/>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
        <p:nvSpPr>
          <p:cNvPr id="2" name="标题 1"/>
          <p:cNvSpPr/>
          <p:nvPr>
            <p:ph type="title" hasCustomPrompt="1"/>
            <p:custDataLst>
              <p:tags r:id="rId7"/>
            </p:custDataLst>
          </p:nvPr>
        </p:nvSpPr>
        <p:spPr>
          <a:xfrm>
            <a:off x="1822517" y="2309495"/>
            <a:ext cx="5728470" cy="1172210"/>
          </a:xfrm>
        </p:spPr>
        <p:txBody>
          <a:bodyPr vert="horz" lIns="90000" tIns="46800" rIns="90000" bIns="0" rtlCol="0" anchor="b" anchorCtr="0">
            <a:normAutofit/>
          </a:bodyPr>
          <a:lstStyle>
            <a:lvl1pPr marL="0" marR="0" algn="l" defTabSz="914400" rtl="0" eaLnBrk="1" fontAlgn="auto" latinLnBrk="0" hangingPunct="1">
              <a:lnSpc>
                <a:spcPct val="100000"/>
              </a:lnSpc>
              <a:buNone/>
              <a:defRPr kumimoji="0" lang="zh-CN" altLang="en-US" sz="6600" b="0" i="0" u="none" strike="noStrike" kern="1200" cap="none" spc="600" normalizeH="0" baseline="0" noProof="1" dirty="0">
                <a:solidFill>
                  <a:schemeClr val="bg1"/>
                </a:solidFill>
                <a:uFillTx/>
                <a:latin typeface="Arial" charset="0"/>
                <a:ea typeface="汉仪旗黑-85S" pitchFamily="18" charset="-122"/>
                <a:cs typeface="+mj-cs"/>
                <a:sym typeface="+mn-ea"/>
              </a:defRPr>
            </a:lvl1pPr>
          </a:lstStyle>
          <a:p>
            <a:pPr lvl="0"/>
            <a:r>
              <a:rPr dirty="0">
                <a:sym typeface="+mn-ea"/>
              </a:rPr>
              <a:t>编辑标题</a:t>
            </a:r>
            <a:endParaRPr dirty="0">
              <a:sym typeface="+mn-ea"/>
            </a:endParaRPr>
          </a:p>
        </p:txBody>
      </p:sp>
      <p:sp>
        <p:nvSpPr>
          <p:cNvPr id="10" name="文本占位符 9"/>
          <p:cNvSpPr/>
          <p:nvPr>
            <p:ph type="body" sz="quarter" idx="13"/>
            <p:custDataLst>
              <p:tags r:id="rId8"/>
            </p:custDataLst>
          </p:nvPr>
        </p:nvSpPr>
        <p:spPr>
          <a:xfrm>
            <a:off x="1822517" y="3696333"/>
            <a:ext cx="5728468" cy="481967"/>
          </a:xfrm>
        </p:spPr>
        <p:txBody>
          <a:bodyPr lIns="90000" rIns="90000" bIns="46800">
            <a:normAutofit/>
          </a:bodyPr>
          <a:lstStyle>
            <a:lvl1pPr marL="0" indent="0">
              <a:buNone/>
              <a:defRPr sz="2000">
                <a:solidFill>
                  <a:schemeClr val="bg1"/>
                </a:solidFill>
              </a:defRPr>
            </a:lvl1pPr>
          </a:lstStyle>
          <a:p>
            <a:pPr lvl="0"/>
            <a:r>
              <a:rPr lang="zh-CN" altLang="en-US" dirty="0"/>
              <a:t>单击此处编辑文本</a:t>
            </a:r>
            <a:endParaRPr lang="zh-CN" altLang="en-US" dirty="0"/>
          </a:p>
        </p:txBody>
      </p:sp>
      <p:cxnSp>
        <p:nvCxnSpPr>
          <p:cNvPr id="11" name="直接连接符 10"/>
          <p:cNvCxnSpPr/>
          <p:nvPr>
            <p:custDataLst>
              <p:tags r:id="rId9"/>
            </p:custDataLst>
          </p:nvPr>
        </p:nvCxnSpPr>
        <p:spPr>
          <a:xfrm>
            <a:off x="1865447" y="3557905"/>
            <a:ext cx="5594350" cy="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7" name="图片 6" descr="春图3"/>
          <p:cNvPicPr>
            <a:picLocks noChangeAspect="1"/>
          </p:cNvPicPr>
          <p:nvPr>
            <p:custDataLst>
              <p:tags r:id="rId2"/>
            </p:custDataLst>
          </p:nvPr>
        </p:nvPicPr>
        <p:blipFill>
          <a:blip r:embed="rId3"/>
          <a:stretch>
            <a:fillRect/>
          </a:stretch>
        </p:blipFill>
        <p:spPr>
          <a:xfrm>
            <a:off x="-635" y="-635"/>
            <a:ext cx="12193270" cy="6858635"/>
          </a:xfrm>
          <a:prstGeom prst="rect">
            <a:avLst/>
          </a:prstGeom>
        </p:spPr>
      </p:pic>
      <p:sp>
        <p:nvSpPr>
          <p:cNvPr id="4" name="日期占位符 3"/>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p:nvPr>
            <p:ph type="ftr" sz="quarter" idx="11"/>
            <p:custDataLst>
              <p:tags r:id="rId5"/>
            </p:custDataLst>
          </p:nvPr>
        </p:nvSpPr>
        <p:spPr/>
        <p:txBody>
          <a:bodyPr/>
          <a:lstStyle/>
          <a:p>
            <a:endParaRPr lang="zh-CN" altLang="en-US"/>
          </a:p>
        </p:txBody>
      </p:sp>
      <p:sp>
        <p:nvSpPr>
          <p:cNvPr id="6" name="灯片编号占位符 5"/>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
        <p:nvSpPr>
          <p:cNvPr id="2" name="标题 1"/>
          <p:cNvSpPr/>
          <p:nvPr>
            <p:ph type="title"/>
            <p:custDataLst>
              <p:tags r:id="rId7"/>
            </p:custDataLst>
          </p:nvPr>
        </p:nvSpPr>
        <p:spPr>
          <a:xfrm>
            <a:off x="3327465" y="3213100"/>
            <a:ext cx="5537073" cy="822749"/>
          </a:xfrm>
        </p:spPr>
        <p:txBody>
          <a:bodyPr lIns="90000" tIns="46800" rIns="90000" bIns="0" anchor="b" anchorCtr="0">
            <a:normAutofit/>
          </a:bodyPr>
          <a:lstStyle>
            <a:lvl1pPr algn="ctr">
              <a:defRPr sz="4400" b="0" u="none" strike="noStrike" kern="1200" cap="none" spc="300" normalizeH="0" baseline="0">
                <a:solidFill>
                  <a:schemeClr val="bg1"/>
                </a:solidFill>
                <a:uFillTx/>
                <a:latin typeface="Arial" charset="0"/>
                <a:ea typeface="汉仪旗黑-85S" pitchFamily="18" charset="-122"/>
              </a:defRPr>
            </a:lvl1pPr>
          </a:lstStyle>
          <a:p>
            <a:r>
              <a:rPr lang="zh-CN" altLang="en-US" dirty="0"/>
              <a:t>单击此处编辑标题</a:t>
            </a:r>
            <a:endParaRPr lang="zh-CN" altLang="en-US" dirty="0"/>
          </a:p>
        </p:txBody>
      </p:sp>
      <p:sp>
        <p:nvSpPr>
          <p:cNvPr id="3" name="文本占位符 2"/>
          <p:cNvSpPr/>
          <p:nvPr>
            <p:ph type="body" idx="1"/>
            <p:custDataLst>
              <p:tags r:id="rId8"/>
            </p:custDataLst>
          </p:nvPr>
        </p:nvSpPr>
        <p:spPr>
          <a:xfrm>
            <a:off x="3327460" y="4081141"/>
            <a:ext cx="5537073" cy="714476"/>
          </a:xfrm>
        </p:spPr>
        <p:txBody>
          <a:bodyPr lIns="90000" tIns="0" rIns="90000" bIns="46800">
            <a:normAutofit/>
          </a:bodyPr>
          <a:lstStyle>
            <a:lvl1pPr marL="0" indent="0" algn="ctr" eaLnBrk="1" fontAlgn="auto" latinLnBrk="0" hangingPunct="1">
              <a:buNone/>
              <a:defRPr kumimoji="0" lang="zh-CN" altLang="en-US" sz="1600" b="0" i="0" u="none" strike="noStrike" kern="1200" cap="none" spc="150" normalizeH="0" baseline="0" noProof="1">
                <a:solidFill>
                  <a:schemeClr val="bg1"/>
                </a:solidFill>
                <a:uFillTx/>
                <a:latin typeface="Arial" charset="0"/>
                <a:ea typeface="微软雅黑"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pic>
        <p:nvPicPr>
          <p:cNvPr id="6" name="图片 5" descr="4444"/>
          <p:cNvPicPr>
            <a:picLocks noChangeAspect="1"/>
          </p:cNvPicPr>
          <p:nvPr>
            <p:custDataLst>
              <p:tags r:id="rId2"/>
            </p:custDataLst>
          </p:nvPr>
        </p:nvPicPr>
        <p:blipFill>
          <a:blip r:embed="rId3"/>
          <a:srcRect l="-11"/>
          <a:stretch>
            <a:fillRect/>
          </a:stretch>
        </p:blipFill>
        <p:spPr>
          <a:xfrm flipH="1">
            <a:off x="8342630" y="5769610"/>
            <a:ext cx="3849370" cy="1088390"/>
          </a:xfrm>
          <a:prstGeom prst="rect">
            <a:avLst/>
          </a:prstGeom>
        </p:spPr>
      </p:pic>
      <p:sp>
        <p:nvSpPr>
          <p:cNvPr id="2" name="标题 1"/>
          <p:cNvSpPr/>
          <p:nvPr>
            <p:ph type="title"/>
            <p:custDataLst>
              <p:tags r:id="rId4"/>
            </p:custDataLst>
          </p:nvPr>
        </p:nvSpPr>
        <p:spPr/>
        <p:txBody>
          <a:bodyPr lIns="90000" tIns="46800" rIns="90000" bIns="46800">
            <a:normAutofit/>
          </a:bodyPr>
          <a:lstStyle>
            <a:lvl1pPr>
              <a:defRPr cap="all" baseline="0">
                <a:latin typeface="Arial" charset="0"/>
                <a:ea typeface="微软雅黑" pitchFamily="34" charset="-122"/>
              </a:defRPr>
            </a:lvl1pPr>
          </a:lstStyle>
          <a:p>
            <a:r>
              <a:rPr lang="zh-CN" altLang="en-US" dirty="0"/>
              <a:t>单击此处编辑母版标题样式</a:t>
            </a:r>
            <a:endParaRPr lang="zh-CN" altLang="en-US" dirty="0"/>
          </a:p>
        </p:txBody>
      </p:sp>
      <p:sp>
        <p:nvSpPr>
          <p:cNvPr id="3" name="日期占位符 2"/>
          <p:cNvSpPr/>
          <p:nvPr>
            <p:ph type="dt" sz="half" idx="10"/>
            <p:custDataLst>
              <p:tags r:id="rId5"/>
            </p:custDataLst>
          </p:nvPr>
        </p:nvSpPr>
        <p:spPr/>
        <p:txBody>
          <a:bodyPr lIns="90000" tIns="46800" rIns="90000" bIns="46800">
            <a:normAutofit/>
          </a:bodyPr>
          <a:lstStyle>
            <a:lvl1pPr>
              <a:defRPr cap="all" baseline="0">
                <a:latin typeface="Arial" charset="0"/>
              </a:defRPr>
            </a:lvl1p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6"/>
            </p:custDataLst>
          </p:nvPr>
        </p:nvSpPr>
        <p:spPr/>
        <p:txBody>
          <a:bodyPr lIns="90000" tIns="46800" rIns="90000" bIns="46800">
            <a:normAutofit/>
          </a:bodyPr>
          <a:lstStyle>
            <a:lvl1pPr>
              <a:defRPr cap="all" baseline="0">
                <a:latin typeface="Arial" charset="0"/>
              </a:defRPr>
            </a:lvl1pPr>
          </a:lstStyle>
          <a:p>
            <a:endParaRPr lang="zh-CN" altLang="en-US" dirty="0"/>
          </a:p>
        </p:txBody>
      </p:sp>
      <p:sp>
        <p:nvSpPr>
          <p:cNvPr id="5" name="灯片编号占位符 4"/>
          <p:cNvSpPr/>
          <p:nvPr>
            <p:ph type="sldNum" sz="quarter" idx="12"/>
            <p:custDataLst>
              <p:tags r:id="rId7"/>
            </p:custDataLst>
          </p:nvPr>
        </p:nvSpPr>
        <p:spPr/>
        <p:txBody>
          <a:bodyPr lIns="90000" tIns="46800" rIns="90000" bIns="46800">
            <a:normAutofit/>
          </a:bodyPr>
          <a:lstStyle>
            <a:lvl1pPr>
              <a:defRPr cap="all" baseline="0">
                <a:latin typeface="Arial" charset="0"/>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p:custDataLst>
              <p:tags r:id="rId2"/>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ctr">
            <a:normAutofit/>
          </a:bodyPr>
          <a:lstStyle/>
          <a:p>
            <a:pPr algn="ctr"/>
            <a:endParaRPr lang="zh-CN" altLang="en-US" baseline="0">
              <a:latin typeface="Arial" charset="0"/>
            </a:endParaRPr>
          </a:p>
        </p:txBody>
      </p:sp>
      <p:pic>
        <p:nvPicPr>
          <p:cNvPr id="9" name="图片 8" descr="春图"/>
          <p:cNvPicPr>
            <a:picLocks noChangeAspect="1"/>
          </p:cNvPicPr>
          <p:nvPr>
            <p:custDataLst>
              <p:tags r:id="rId3"/>
            </p:custDataLst>
          </p:nvPr>
        </p:nvPicPr>
        <p:blipFill>
          <a:blip r:embed="rId4"/>
          <a:srcRect/>
          <a:stretch>
            <a:fillRect/>
          </a:stretch>
        </p:blipFill>
        <p:spPr>
          <a:xfrm flipV="1">
            <a:off x="10312400" y="4963795"/>
            <a:ext cx="1428750" cy="1590040"/>
          </a:xfrm>
          <a:prstGeom prst="rect">
            <a:avLst/>
          </a:prstGeom>
        </p:spPr>
      </p:pic>
      <p:sp>
        <p:nvSpPr>
          <p:cNvPr id="2" name="标题 1"/>
          <p:cNvSpPr/>
          <p:nvPr>
            <p:ph type="title"/>
            <p:custDataLst>
              <p:tags r:id="rId5"/>
            </p:custDataLst>
          </p:nvPr>
        </p:nvSpPr>
        <p:spPr>
          <a:xfrm>
            <a:off x="1281600" y="1249200"/>
            <a:ext cx="9626400" cy="723600"/>
          </a:xfrm>
        </p:spPr>
        <p:txBody>
          <a:bodyPr lIns="90000" tIns="46800" rIns="90000" bIns="46800" anchor="ctr">
            <a:normAutofit/>
          </a:bodyPr>
          <a:lstStyle>
            <a:lvl1pPr>
              <a:defRPr sz="3200" baseline="0">
                <a:solidFill>
                  <a:schemeClr val="tx1"/>
                </a:solidFill>
                <a:latin typeface="Arial" charset="0"/>
                <a:ea typeface="微软雅黑" pitchFamily="34" charset="-122"/>
              </a:defRPr>
            </a:lvl1pPr>
          </a:lstStyle>
          <a:p>
            <a:r>
              <a:rPr lang="zh-CN" altLang="en-US" dirty="0"/>
              <a:t>单击此处编辑标题</a:t>
            </a:r>
            <a:endParaRPr lang="zh-CN" altLang="en-US" dirty="0"/>
          </a:p>
        </p:txBody>
      </p:sp>
      <p:sp>
        <p:nvSpPr>
          <p:cNvPr id="7" name="内容占位符 6"/>
          <p:cNvSpPr/>
          <p:nvPr>
            <p:ph sz="quarter" idx="13"/>
            <p:custDataLst>
              <p:tags r:id="rId6"/>
            </p:custDataLst>
          </p:nvPr>
        </p:nvSpPr>
        <p:spPr>
          <a:xfrm>
            <a:off x="1281113" y="2163600"/>
            <a:ext cx="9626600" cy="3445200"/>
          </a:xfrm>
        </p:spPr>
        <p:txBody>
          <a:bodyPr lIns="90000" tIns="46800" rIns="90000" bIns="46800">
            <a:normAutofit/>
          </a:bodyPr>
          <a:lstStyle>
            <a:lvl1pPr>
              <a:defRPr baseline="0">
                <a:solidFill>
                  <a:schemeClr val="tx1"/>
                </a:solidFill>
                <a:latin typeface="Arial" charset="0"/>
                <a:ea typeface="微软雅黑" pitchFamily="34" charset="-122"/>
              </a:defRPr>
            </a:lvl1pPr>
            <a:lvl2pPr>
              <a:defRPr baseline="0">
                <a:solidFill>
                  <a:schemeClr val="tx1"/>
                </a:solidFill>
                <a:latin typeface="Arial" charset="0"/>
                <a:ea typeface="微软雅黑" pitchFamily="34" charset="-122"/>
              </a:defRPr>
            </a:lvl2pPr>
            <a:lvl3pPr>
              <a:defRPr baseline="0">
                <a:solidFill>
                  <a:schemeClr val="tx1"/>
                </a:solidFill>
                <a:latin typeface="Arial" charset="0"/>
                <a:ea typeface="微软雅黑" pitchFamily="34" charset="-122"/>
              </a:defRPr>
            </a:lvl3pPr>
            <a:lvl4pPr>
              <a:defRPr baseline="0">
                <a:solidFill>
                  <a:schemeClr val="tx1"/>
                </a:solidFill>
                <a:latin typeface="Arial" charset="0"/>
                <a:ea typeface="微软雅黑" pitchFamily="34" charset="-122"/>
              </a:defRPr>
            </a:lvl4pPr>
            <a:lvl5pPr>
              <a:defRPr baseline="0">
                <a:solidFill>
                  <a:schemeClr val="tx1"/>
                </a:solidFill>
                <a:latin typeface="Arial" charset="0"/>
                <a:ea typeface="微软雅黑"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p:nvPr>
            <p:ph type="dt" sz="half" idx="10"/>
            <p:custDataLst>
              <p:tags r:id="rId7"/>
            </p:custDataLst>
          </p:nvPr>
        </p:nvSpPr>
        <p:spPr/>
        <p:txBody>
          <a:bodyPr lIns="90000" tIns="46800" rIns="90000" bIns="46800">
            <a:normAutofit/>
          </a:bodyPr>
          <a:lstStyle>
            <a:lvl1pPr>
              <a:defRPr baseline="0">
                <a:latin typeface="Arial" charset="0"/>
              </a:defRPr>
            </a:lvl1p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8"/>
            </p:custDataLst>
          </p:nvPr>
        </p:nvSpPr>
        <p:spPr/>
        <p:txBody>
          <a:bodyPr lIns="90000" tIns="46800" rIns="90000" bIns="46800">
            <a:normAutofit/>
          </a:bodyPr>
          <a:lstStyle>
            <a:lvl1pPr>
              <a:defRPr baseline="0">
                <a:latin typeface="Arial" charset="0"/>
              </a:defRPr>
            </a:lvl1pPr>
          </a:lstStyle>
          <a:p>
            <a:endParaRPr lang="zh-CN" altLang="en-US" dirty="0"/>
          </a:p>
        </p:txBody>
      </p:sp>
      <p:sp>
        <p:nvSpPr>
          <p:cNvPr id="5" name="灯片编号占位符 4"/>
          <p:cNvSpPr/>
          <p:nvPr>
            <p:ph type="sldNum" sz="quarter" idx="12"/>
            <p:custDataLst>
              <p:tags r:id="rId9"/>
            </p:custDataLst>
          </p:nvPr>
        </p:nvSpPr>
        <p:spPr/>
        <p:txBody>
          <a:bodyPr lIns="90000" tIns="46800" rIns="90000" bIns="46800">
            <a:normAutofit/>
          </a:bodyPr>
          <a:lstStyle>
            <a:lvl1pPr>
              <a:defRPr baseline="0">
                <a:latin typeface="Arial" charset="0"/>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8" name="矩形 7"/>
          <p:cNvSpPr/>
          <p:nvPr>
            <p:custDataLst>
              <p:tags r:id="rId2"/>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a:bodyPr>
          <a:lstStyle/>
          <a:p>
            <a:pPr lvl="0" algn="ctr"/>
            <a:endParaRPr lang="en-US" altLang="zh-CN" baseline="0" dirty="0">
              <a:latin typeface="Arial" charset="0"/>
              <a:sym typeface="+mn-ea"/>
            </a:endParaRPr>
          </a:p>
        </p:txBody>
      </p:sp>
      <p:pic>
        <p:nvPicPr>
          <p:cNvPr id="6" name="图片 5" descr="4444"/>
          <p:cNvPicPr>
            <a:picLocks noChangeAspect="1"/>
          </p:cNvPicPr>
          <p:nvPr>
            <p:custDataLst>
              <p:tags r:id="rId3"/>
            </p:custDataLst>
          </p:nvPr>
        </p:nvPicPr>
        <p:blipFill>
          <a:blip r:embed="rId4"/>
          <a:srcRect l="-11"/>
          <a:stretch>
            <a:fillRect/>
          </a:stretch>
        </p:blipFill>
        <p:spPr>
          <a:xfrm>
            <a:off x="-635" y="5774690"/>
            <a:ext cx="3849370" cy="1088390"/>
          </a:xfrm>
          <a:prstGeom prst="rect">
            <a:avLst/>
          </a:prstGeom>
        </p:spPr>
      </p:pic>
      <p:sp>
        <p:nvSpPr>
          <p:cNvPr id="2" name="标题 1"/>
          <p:cNvSpPr/>
          <p:nvPr>
            <p:ph type="title"/>
            <p:custDataLst>
              <p:tags r:id="rId5"/>
            </p:custDataLst>
          </p:nvPr>
        </p:nvSpPr>
        <p:spPr>
          <a:xfrm>
            <a:off x="583200" y="770400"/>
            <a:ext cx="3960000" cy="882000"/>
          </a:xfrm>
        </p:spPr>
        <p:txBody>
          <a:bodyPr wrap="square" lIns="90000" tIns="46800" rIns="90000" bIns="46800" anchor="ctr">
            <a:normAutofit/>
          </a:bodyPr>
          <a:lstStyle>
            <a:lvl1pPr>
              <a:defRPr sz="3400" baseline="0">
                <a:solidFill>
                  <a:schemeClr val="tx1"/>
                </a:solidFill>
                <a:latin typeface="Arial" charset="0"/>
                <a:ea typeface="微软雅黑" pitchFamily="34" charset="-122"/>
              </a:defRPr>
            </a:lvl1pPr>
          </a:lstStyle>
          <a:p>
            <a:r>
              <a:rPr lang="zh-CN" altLang="en-US" dirty="0"/>
              <a:t>单击编辑标题</a:t>
            </a:r>
            <a:endParaRPr lang="zh-CN" altLang="en-US" dirty="0"/>
          </a:p>
        </p:txBody>
      </p:sp>
      <p:sp>
        <p:nvSpPr>
          <p:cNvPr id="3" name="日期占位符 2"/>
          <p:cNvSpPr/>
          <p:nvPr>
            <p:ph type="dt" sz="half" idx="10"/>
            <p:custDataLst>
              <p:tags r:id="rId6"/>
            </p:custDataLst>
          </p:nvPr>
        </p:nvSpPr>
        <p:spPr/>
        <p:txBody>
          <a:bodyPr wrap="square" lIns="90000" tIns="46800" rIns="90000" bIns="46800">
            <a:normAutofit/>
          </a:bodyPr>
          <a:lstStyle>
            <a:lvl1pPr>
              <a:defRPr baseline="0">
                <a:latin typeface="Arial" charset="0"/>
              </a:defRPr>
            </a:lvl1p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7"/>
            </p:custDataLst>
          </p:nvPr>
        </p:nvSpPr>
        <p:spPr/>
        <p:txBody>
          <a:bodyPr wrap="square" lIns="90000" tIns="46800" rIns="90000" bIns="46800">
            <a:normAutofit/>
          </a:bodyPr>
          <a:lstStyle>
            <a:lvl1pPr>
              <a:defRPr baseline="0">
                <a:latin typeface="Arial" charset="0"/>
              </a:defRPr>
            </a:lvl1pPr>
          </a:lstStyle>
          <a:p>
            <a:endParaRPr lang="zh-CN" altLang="en-US" dirty="0"/>
          </a:p>
        </p:txBody>
      </p:sp>
      <p:sp>
        <p:nvSpPr>
          <p:cNvPr id="5" name="灯片编号占位符 4"/>
          <p:cNvSpPr/>
          <p:nvPr>
            <p:ph type="sldNum" sz="quarter" idx="12"/>
            <p:custDataLst>
              <p:tags r:id="rId8"/>
            </p:custDataLst>
          </p:nvPr>
        </p:nvSpPr>
        <p:spPr/>
        <p:txBody>
          <a:bodyPr wrap="square" lIns="90000" tIns="46800" rIns="90000" bIns="46800">
            <a:normAutofit/>
          </a:bodyPr>
          <a:lstStyle>
            <a:lvl1pPr>
              <a:defRPr baseline="0">
                <a:latin typeface="Arial" charset="0"/>
              </a:defRPr>
            </a:lvl1pPr>
          </a:lstStyle>
          <a:p>
            <a:fld id="{49AE70B2-8BF9-45C0-BB95-33D1B9D3A854}" type="slidenum">
              <a:rPr lang="zh-CN" altLang="en-US" smtClean="0"/>
            </a:fld>
            <a:endParaRPr lang="zh-CN" altLang="en-US" dirty="0"/>
          </a:p>
        </p:txBody>
      </p:sp>
      <p:sp>
        <p:nvSpPr>
          <p:cNvPr id="7" name="文本占位符 6"/>
          <p:cNvSpPr/>
          <p:nvPr>
            <p:ph type="body" sz="quarter" idx="13"/>
            <p:custDataLst>
              <p:tags r:id="rId9"/>
            </p:custDataLst>
          </p:nvPr>
        </p:nvSpPr>
        <p:spPr>
          <a:xfrm>
            <a:off x="586800" y="1764000"/>
            <a:ext cx="3956400" cy="4093200"/>
          </a:xfrm>
        </p:spPr>
        <p:txBody>
          <a:bodyPr wrap="square" lIns="90000" tIns="46800" rIns="90000" bIns="46800">
            <a:normAutofit/>
          </a:bodyPr>
          <a:lstStyle>
            <a:lvl1pPr>
              <a:defRPr baseline="0">
                <a:solidFill>
                  <a:schemeClr val="tx1"/>
                </a:solidFill>
                <a:latin typeface="Arial" charset="0"/>
                <a:ea typeface="微软雅黑" pitchFamily="34" charset="-122"/>
              </a:defRPr>
            </a:lvl1pPr>
            <a:lvl2pPr>
              <a:defRPr baseline="0">
                <a:solidFill>
                  <a:schemeClr val="tx1"/>
                </a:solidFill>
                <a:latin typeface="Arial" charset="0"/>
                <a:ea typeface="微软雅黑" pitchFamily="34" charset="-122"/>
              </a:defRPr>
            </a:lvl2pPr>
            <a:lvl3pPr>
              <a:defRPr baseline="0">
                <a:solidFill>
                  <a:schemeClr val="tx1"/>
                </a:solidFill>
                <a:latin typeface="Arial" charset="0"/>
                <a:ea typeface="微软雅黑" pitchFamily="34" charset="-122"/>
              </a:defRPr>
            </a:lvl3pPr>
            <a:lvl4pPr>
              <a:defRPr baseline="0">
                <a:solidFill>
                  <a:schemeClr val="tx1"/>
                </a:solidFill>
                <a:latin typeface="Arial" charset="0"/>
                <a:ea typeface="微软雅黑" pitchFamily="34" charset="-122"/>
              </a:defRPr>
            </a:lvl4pPr>
            <a:lvl5pPr>
              <a:defRPr baseline="0">
                <a:solidFill>
                  <a:schemeClr val="tx1"/>
                </a:solidFill>
                <a:latin typeface="Arial" charset="0"/>
                <a:ea typeface="微软雅黑"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p:nvPr>
            <p:ph sz="quarter" idx="14"/>
            <p:custDataLst>
              <p:tags r:id="rId10"/>
            </p:custDataLst>
          </p:nvPr>
        </p:nvSpPr>
        <p:spPr>
          <a:xfrm>
            <a:off x="5101200" y="769938"/>
            <a:ext cx="6480000" cy="5087937"/>
          </a:xfrm>
        </p:spPr>
        <p:txBody>
          <a:bodyPr wrap="square" lIns="90000" tIns="46800" rIns="90000" bIns="46800">
            <a:normAutofit/>
          </a:bodyPr>
          <a:lstStyle>
            <a:lvl1pPr>
              <a:defRPr baseline="0">
                <a:latin typeface="Arial" charset="0"/>
                <a:ea typeface="微软雅黑" pitchFamily="34" charset="-122"/>
              </a:defRPr>
            </a:lvl1pPr>
            <a:lvl2pPr>
              <a:defRPr baseline="0">
                <a:latin typeface="Arial" charset="0"/>
                <a:ea typeface="微软雅黑" pitchFamily="34" charset="-122"/>
              </a:defRPr>
            </a:lvl2pPr>
            <a:lvl3pPr>
              <a:defRPr baseline="0">
                <a:latin typeface="Arial" charset="0"/>
                <a:ea typeface="微软雅黑" pitchFamily="34" charset="-122"/>
              </a:defRPr>
            </a:lvl3pPr>
            <a:lvl4pPr>
              <a:defRPr baseline="0">
                <a:latin typeface="Arial" charset="0"/>
                <a:ea typeface="微软雅黑" pitchFamily="34" charset="-122"/>
              </a:defRPr>
            </a:lvl4pPr>
            <a:lvl5pPr>
              <a:defRPr baseline="0">
                <a:latin typeface="Arial" charset="0"/>
                <a:ea typeface="微软雅黑"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0" name="矩形 9"/>
          <p:cNvSpPr/>
          <p:nvPr>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a:bodyPr>
          <a:lstStyle/>
          <a:p>
            <a:pPr lvl="0" algn="ctr"/>
            <a:endParaRPr lang="en-US" altLang="zh-CN" baseline="0">
              <a:latin typeface="Arial" charset="0"/>
              <a:sym typeface="+mn-ea"/>
            </a:endParaRPr>
          </a:p>
        </p:txBody>
      </p:sp>
      <p:pic>
        <p:nvPicPr>
          <p:cNvPr id="8" name="图片 7" descr="春图"/>
          <p:cNvPicPr>
            <a:picLocks noChangeAspect="1"/>
          </p:cNvPicPr>
          <p:nvPr>
            <p:custDataLst>
              <p:tags r:id="rId3"/>
            </p:custDataLst>
          </p:nvPr>
        </p:nvPicPr>
        <p:blipFill>
          <a:blip r:embed="rId4"/>
          <a:srcRect/>
          <a:stretch>
            <a:fillRect/>
          </a:stretch>
        </p:blipFill>
        <p:spPr>
          <a:xfrm flipH="1">
            <a:off x="283845" y="0"/>
            <a:ext cx="1428750" cy="1590040"/>
          </a:xfrm>
          <a:prstGeom prst="rect">
            <a:avLst/>
          </a:prstGeom>
        </p:spPr>
      </p:pic>
      <p:sp>
        <p:nvSpPr>
          <p:cNvPr id="2" name="标题 1"/>
          <p:cNvSpPr/>
          <p:nvPr>
            <p:ph type="title"/>
            <p:custDataLst>
              <p:tags r:id="rId5"/>
            </p:custDataLst>
          </p:nvPr>
        </p:nvSpPr>
        <p:spPr>
          <a:xfrm>
            <a:off x="612000" y="781200"/>
            <a:ext cx="10976400" cy="626400"/>
          </a:xfrm>
        </p:spPr>
        <p:txBody>
          <a:bodyPr wrap="square" lIns="90000" tIns="46800" rIns="90000" bIns="46800" anchor="ctr">
            <a:normAutofit/>
          </a:bodyPr>
          <a:lstStyle>
            <a:lvl1pPr algn="ctr">
              <a:defRPr sz="3400" baseline="0">
                <a:solidFill>
                  <a:schemeClr val="tx1"/>
                </a:solidFill>
                <a:latin typeface="Arial" charset="0"/>
                <a:ea typeface="微软雅黑" pitchFamily="34" charset="-122"/>
              </a:defRPr>
            </a:lvl1pPr>
          </a:lstStyle>
          <a:p>
            <a:r>
              <a:rPr lang="zh-CN" altLang="en-US" dirty="0"/>
              <a:t>单击此处编辑母版标题样式</a:t>
            </a:r>
            <a:endParaRPr lang="zh-CN" altLang="en-US" dirty="0"/>
          </a:p>
        </p:txBody>
      </p:sp>
      <p:sp>
        <p:nvSpPr>
          <p:cNvPr id="3" name="日期占位符 2"/>
          <p:cNvSpPr/>
          <p:nvPr>
            <p:ph type="dt" sz="half" idx="10"/>
            <p:custDataLst>
              <p:tags r:id="rId6"/>
            </p:custDataLst>
          </p:nvPr>
        </p:nvSpPr>
        <p:spPr/>
        <p:txBody>
          <a:bodyPr wrap="square" lIns="90000" tIns="46800" rIns="90000" bIns="46800">
            <a:normAutofit/>
          </a:bodyPr>
          <a:lstStyle>
            <a:lvl1pPr>
              <a:defRPr baseline="0">
                <a:latin typeface="Arial" charset="0"/>
              </a:defRPr>
            </a:lvl1p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7"/>
            </p:custDataLst>
          </p:nvPr>
        </p:nvSpPr>
        <p:spPr/>
        <p:txBody>
          <a:bodyPr wrap="square" lIns="90000" tIns="46800" rIns="90000" bIns="46800">
            <a:normAutofit/>
          </a:bodyPr>
          <a:lstStyle>
            <a:lvl1pPr>
              <a:defRPr baseline="0">
                <a:latin typeface="Arial" charset="0"/>
              </a:defRPr>
            </a:lvl1pPr>
          </a:lstStyle>
          <a:p>
            <a:endParaRPr lang="zh-CN" altLang="en-US" dirty="0"/>
          </a:p>
        </p:txBody>
      </p:sp>
      <p:sp>
        <p:nvSpPr>
          <p:cNvPr id="5" name="灯片编号占位符 4"/>
          <p:cNvSpPr/>
          <p:nvPr>
            <p:ph type="sldNum" sz="quarter" idx="12"/>
            <p:custDataLst>
              <p:tags r:id="rId8"/>
            </p:custDataLst>
          </p:nvPr>
        </p:nvSpPr>
        <p:spPr/>
        <p:txBody>
          <a:bodyPr wrap="square" lIns="90000" tIns="46800" rIns="90000" bIns="46800">
            <a:normAutofit/>
          </a:bodyPr>
          <a:lstStyle>
            <a:lvl1pPr>
              <a:defRPr baseline="0">
                <a:latin typeface="Arial" charset="0"/>
              </a:defRPr>
            </a:lvl1pPr>
          </a:lstStyle>
          <a:p>
            <a:fld id="{49AE70B2-8BF9-45C0-BB95-33D1B9D3A854}" type="slidenum">
              <a:rPr lang="zh-CN" altLang="en-US" smtClean="0"/>
            </a:fld>
            <a:endParaRPr lang="zh-CN" altLang="en-US" dirty="0"/>
          </a:p>
        </p:txBody>
      </p:sp>
      <p:sp>
        <p:nvSpPr>
          <p:cNvPr id="7" name="文本占位符 6"/>
          <p:cNvSpPr/>
          <p:nvPr>
            <p:ph type="body" sz="quarter" idx="13"/>
            <p:custDataLst>
              <p:tags r:id="rId9"/>
            </p:custDataLst>
          </p:nvPr>
        </p:nvSpPr>
        <p:spPr>
          <a:xfrm>
            <a:off x="612000" y="1659600"/>
            <a:ext cx="10975975" cy="828000"/>
          </a:xfrm>
        </p:spPr>
        <p:txBody>
          <a:bodyPr wrap="square" lIns="90000" tIns="46800" rIns="90000" bIns="46800">
            <a:normAutofit/>
          </a:bodyPr>
          <a:lstStyle>
            <a:lvl1pPr algn="ctr">
              <a:defRPr baseline="0">
                <a:solidFill>
                  <a:schemeClr val="tx1"/>
                </a:solidFill>
                <a:latin typeface="Arial" charset="0"/>
                <a:ea typeface="微软雅黑" pitchFamily="34" charset="-122"/>
              </a:defRPr>
            </a:lvl1pPr>
          </a:lstStyle>
          <a:p>
            <a:pPr lvl="0"/>
            <a:r>
              <a:rPr lang="zh-CN" altLang="en-US" dirty="0"/>
              <a:t>单击此处编辑母版文本样式</a:t>
            </a:r>
            <a:endParaRPr lang="zh-CN" altLang="en-US" dirty="0"/>
          </a:p>
        </p:txBody>
      </p:sp>
      <p:sp>
        <p:nvSpPr>
          <p:cNvPr id="9" name="内容占位符 8"/>
          <p:cNvSpPr/>
          <p:nvPr>
            <p:ph sz="quarter" idx="14"/>
            <p:custDataLst>
              <p:tags r:id="rId10"/>
            </p:custDataLst>
          </p:nvPr>
        </p:nvSpPr>
        <p:spPr>
          <a:xfrm>
            <a:off x="612775" y="2808000"/>
            <a:ext cx="10965600" cy="3430800"/>
          </a:xfrm>
        </p:spPr>
        <p:txBody>
          <a:bodyPr wrap="square" lIns="90000" tIns="46800" rIns="90000" bIns="46800">
            <a:normAutofit/>
          </a:bodyPr>
          <a:lstStyle>
            <a:lvl1pPr>
              <a:defRPr baseline="0">
                <a:latin typeface="Arial" charset="0"/>
                <a:ea typeface="微软雅黑" pitchFamily="34" charset="-122"/>
              </a:defRPr>
            </a:lvl1pPr>
            <a:lvl2pPr>
              <a:defRPr baseline="0">
                <a:latin typeface="Arial" charset="0"/>
                <a:ea typeface="微软雅黑" pitchFamily="34" charset="-122"/>
              </a:defRPr>
            </a:lvl2pPr>
            <a:lvl3pPr>
              <a:defRPr baseline="0">
                <a:latin typeface="Arial" charset="0"/>
                <a:ea typeface="微软雅黑" pitchFamily="34" charset="-122"/>
              </a:defRPr>
            </a:lvl3pPr>
            <a:lvl4pPr>
              <a:defRPr baseline="0">
                <a:latin typeface="Arial" charset="0"/>
                <a:ea typeface="微软雅黑" pitchFamily="34" charset="-122"/>
              </a:defRPr>
            </a:lvl4pPr>
            <a:lvl5pPr>
              <a:defRPr baseline="0">
                <a:latin typeface="Arial" charset="0"/>
                <a:ea typeface="微软雅黑"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8" name="矩形 7"/>
          <p:cNvSpPr/>
          <p:nvPr>
            <p:custDataLst>
              <p:tags r:id="rId2"/>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a:bodyPr>
          <a:lstStyle/>
          <a:p>
            <a:pPr lvl="0" algn="ctr"/>
            <a:endParaRPr lang="en-US" altLang="zh-CN" baseline="0">
              <a:latin typeface="Arial" charset="0"/>
              <a:sym typeface="+mn-ea"/>
            </a:endParaRPr>
          </a:p>
        </p:txBody>
      </p:sp>
      <p:sp>
        <p:nvSpPr>
          <p:cNvPr id="9" name="文本占位符 8"/>
          <p:cNvSpPr/>
          <p:nvPr>
            <p:ph type="body" sz="quarter" idx="14"/>
            <p:custDataLst>
              <p:tags r:id="rId3"/>
            </p:custDataLst>
          </p:nvPr>
        </p:nvSpPr>
        <p:spPr>
          <a:xfrm>
            <a:off x="594000" y="5180400"/>
            <a:ext cx="11001600" cy="1011600"/>
          </a:xfrm>
        </p:spPr>
        <p:txBody>
          <a:bodyPr wrap="square" lIns="90000" tIns="46800" rIns="90000" bIns="46800">
            <a:normAutofit/>
          </a:bodyPr>
          <a:lstStyle>
            <a:lvl1pPr>
              <a:defRPr baseline="0">
                <a:solidFill>
                  <a:schemeClr val="tx1"/>
                </a:solidFill>
                <a:latin typeface="Arial" charset="0"/>
                <a:ea typeface="微软雅黑" pitchFamily="34" charset="-122"/>
              </a:defRPr>
            </a:lvl1pPr>
          </a:lstStyle>
          <a:p>
            <a:pPr lvl="0"/>
            <a:r>
              <a:rPr lang="zh-CN" altLang="en-US" dirty="0"/>
              <a:t>单击此处编辑母版文本样式</a:t>
            </a:r>
            <a:endParaRPr lang="zh-CN" altLang="en-US" dirty="0"/>
          </a:p>
        </p:txBody>
      </p:sp>
      <p:sp>
        <p:nvSpPr>
          <p:cNvPr id="2" name="标题 1"/>
          <p:cNvSpPr/>
          <p:nvPr>
            <p:ph type="title"/>
            <p:custDataLst>
              <p:tags r:id="rId4"/>
            </p:custDataLst>
          </p:nvPr>
        </p:nvSpPr>
        <p:spPr>
          <a:xfrm>
            <a:off x="604800" y="669600"/>
            <a:ext cx="10976400" cy="565200"/>
          </a:xfrm>
        </p:spPr>
        <p:txBody>
          <a:bodyPr wrap="square" lIns="90000" tIns="46800" rIns="90000" bIns="46800" anchor="ctr">
            <a:normAutofit/>
          </a:bodyPr>
          <a:lstStyle>
            <a:lvl1pPr algn="ctr">
              <a:defRPr sz="3000" baseline="0">
                <a:latin typeface="Arial" charset="0"/>
                <a:ea typeface="微软雅黑" pitchFamily="34" charset="-122"/>
              </a:defRPr>
            </a:lvl1pPr>
          </a:lstStyle>
          <a:p>
            <a:r>
              <a:rPr lang="zh-CN" altLang="en-US" dirty="0"/>
              <a:t>单击此处编辑母版标题样式</a:t>
            </a:r>
            <a:endParaRPr lang="zh-CN" altLang="en-US" dirty="0"/>
          </a:p>
        </p:txBody>
      </p:sp>
      <p:sp>
        <p:nvSpPr>
          <p:cNvPr id="3" name="日期占位符 2"/>
          <p:cNvSpPr/>
          <p:nvPr>
            <p:ph type="dt" sz="half" idx="10"/>
            <p:custDataLst>
              <p:tags r:id="rId5"/>
            </p:custDataLst>
          </p:nvPr>
        </p:nvSpPr>
        <p:spPr/>
        <p:txBody>
          <a:bodyPr wrap="square" lIns="90000" tIns="46800" rIns="90000" bIns="46800">
            <a:normAutofit/>
          </a:bodyPr>
          <a:lstStyle>
            <a:lvl1pPr>
              <a:defRPr baseline="0">
                <a:latin typeface="Arial" charset="0"/>
              </a:defRPr>
            </a:lvl1p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6"/>
            </p:custDataLst>
          </p:nvPr>
        </p:nvSpPr>
        <p:spPr/>
        <p:txBody>
          <a:bodyPr wrap="square" lIns="90000" tIns="46800" rIns="90000" bIns="46800">
            <a:normAutofit/>
          </a:bodyPr>
          <a:lstStyle>
            <a:lvl1pPr>
              <a:defRPr baseline="0">
                <a:latin typeface="Arial" charset="0"/>
              </a:defRPr>
            </a:lvl1pPr>
          </a:lstStyle>
          <a:p>
            <a:endParaRPr lang="zh-CN" altLang="en-US" dirty="0"/>
          </a:p>
        </p:txBody>
      </p:sp>
      <p:sp>
        <p:nvSpPr>
          <p:cNvPr id="5" name="灯片编号占位符 4"/>
          <p:cNvSpPr/>
          <p:nvPr>
            <p:ph type="sldNum" sz="quarter" idx="12"/>
            <p:custDataLst>
              <p:tags r:id="rId7"/>
            </p:custDataLst>
          </p:nvPr>
        </p:nvSpPr>
        <p:spPr/>
        <p:txBody>
          <a:bodyPr wrap="square" lIns="90000" tIns="46800" rIns="90000" bIns="46800">
            <a:normAutofit/>
          </a:bodyPr>
          <a:lstStyle>
            <a:lvl1pPr>
              <a:defRPr baseline="0">
                <a:latin typeface="Arial" charset="0"/>
              </a:defRPr>
            </a:lvl1pPr>
          </a:lstStyle>
          <a:p>
            <a:fld id="{49AE70B2-8BF9-45C0-BB95-33D1B9D3A854}" type="slidenum">
              <a:rPr lang="zh-CN" altLang="en-US" smtClean="0"/>
            </a:fld>
            <a:endParaRPr lang="zh-CN" altLang="en-US" dirty="0"/>
          </a:p>
        </p:txBody>
      </p:sp>
      <p:sp>
        <p:nvSpPr>
          <p:cNvPr id="7" name="内容占位符 6"/>
          <p:cNvSpPr/>
          <p:nvPr>
            <p:ph sz="quarter" idx="13"/>
            <p:custDataLst>
              <p:tags r:id="rId8"/>
            </p:custDataLst>
          </p:nvPr>
        </p:nvSpPr>
        <p:spPr>
          <a:xfrm>
            <a:off x="604837" y="1681200"/>
            <a:ext cx="10990800" cy="3211200"/>
          </a:xfrm>
        </p:spPr>
        <p:txBody>
          <a:bodyPr wrap="square" lIns="90000" tIns="46800" rIns="90000" bIns="46800">
            <a:normAutofit/>
          </a:bodyPr>
          <a:lstStyle>
            <a:lvl1pPr>
              <a:defRPr baseline="0">
                <a:latin typeface="Arial" charset="0"/>
                <a:ea typeface="微软雅黑" pitchFamily="34" charset="-122"/>
              </a:defRPr>
            </a:lvl1pPr>
            <a:lvl2pPr>
              <a:defRPr baseline="0">
                <a:latin typeface="Arial" charset="0"/>
                <a:ea typeface="微软雅黑" pitchFamily="34" charset="-122"/>
              </a:defRPr>
            </a:lvl2pPr>
            <a:lvl3pPr>
              <a:defRPr baseline="0">
                <a:latin typeface="Arial" charset="0"/>
                <a:ea typeface="微软雅黑" pitchFamily="34" charset="-122"/>
              </a:defRPr>
            </a:lvl3pPr>
            <a:lvl4pPr>
              <a:defRPr baseline="0">
                <a:latin typeface="Arial" charset="0"/>
                <a:ea typeface="微软雅黑" pitchFamily="34" charset="-122"/>
              </a:defRPr>
            </a:lvl4pPr>
            <a:lvl5pPr>
              <a:defRPr baseline="0">
                <a:latin typeface="Arial" charset="0"/>
                <a:ea typeface="微软雅黑"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pic>
        <p:nvPicPr>
          <p:cNvPr id="10" name="图片 9" descr="4444"/>
          <p:cNvPicPr>
            <a:picLocks noChangeAspect="1"/>
          </p:cNvPicPr>
          <p:nvPr>
            <p:custDataLst>
              <p:tags r:id="rId9"/>
            </p:custDataLst>
          </p:nvPr>
        </p:nvPicPr>
        <p:blipFill>
          <a:blip r:embed="rId10"/>
          <a:srcRect l="-11"/>
          <a:stretch>
            <a:fillRect/>
          </a:stretch>
        </p:blipFill>
        <p:spPr>
          <a:xfrm>
            <a:off x="-635" y="5662930"/>
            <a:ext cx="4243705" cy="1200150"/>
          </a:xfrm>
          <a:prstGeom prst="rect">
            <a:avLst/>
          </a:prstGeom>
        </p:spPr>
      </p:pic>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sp>
        <p:nvSpPr>
          <p:cNvPr id="10" name="矩形 9"/>
          <p:cNvSpPr/>
          <p:nvPr>
            <p:custDataLst>
              <p:tags r:id="rId2"/>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a:bodyPr>
          <a:lstStyle/>
          <a:p>
            <a:pPr lvl="0" algn="ctr"/>
            <a:endParaRPr lang="en-US" altLang="zh-CN" baseline="0">
              <a:latin typeface="Arial" charset="0"/>
              <a:sym typeface="+mn-ea"/>
            </a:endParaRPr>
          </a:p>
        </p:txBody>
      </p:sp>
      <p:pic>
        <p:nvPicPr>
          <p:cNvPr id="8" name="图片 7" descr="春图"/>
          <p:cNvPicPr>
            <a:picLocks noChangeAspect="1"/>
          </p:cNvPicPr>
          <p:nvPr>
            <p:custDataLst>
              <p:tags r:id="rId3"/>
            </p:custDataLst>
          </p:nvPr>
        </p:nvPicPr>
        <p:blipFill>
          <a:blip r:embed="rId4"/>
          <a:srcRect/>
          <a:stretch>
            <a:fillRect/>
          </a:stretch>
        </p:blipFill>
        <p:spPr>
          <a:xfrm>
            <a:off x="10537825" y="0"/>
            <a:ext cx="1428750" cy="1590040"/>
          </a:xfrm>
          <a:prstGeom prst="rect">
            <a:avLst/>
          </a:prstGeom>
        </p:spPr>
      </p:pic>
      <p:sp>
        <p:nvSpPr>
          <p:cNvPr id="2" name="标题 1"/>
          <p:cNvSpPr/>
          <p:nvPr>
            <p:ph type="title"/>
            <p:custDataLst>
              <p:tags r:id="rId5"/>
            </p:custDataLst>
          </p:nvPr>
        </p:nvSpPr>
        <p:spPr>
          <a:xfrm>
            <a:off x="579600" y="237600"/>
            <a:ext cx="11037600" cy="441964"/>
          </a:xfrm>
        </p:spPr>
        <p:txBody>
          <a:bodyPr wrap="square" lIns="90000" tIns="46800" rIns="90000" bIns="46800">
            <a:normAutofit/>
          </a:bodyPr>
          <a:lstStyle>
            <a:lvl1pPr>
              <a:defRPr sz="2200" baseline="0">
                <a:solidFill>
                  <a:schemeClr val="tx1"/>
                </a:solidFill>
                <a:latin typeface="Arial" charset="0"/>
                <a:ea typeface="微软雅黑" pitchFamily="34" charset="-122"/>
              </a:defRPr>
            </a:lvl1pPr>
          </a:lstStyle>
          <a:p>
            <a:r>
              <a:rPr lang="zh-CN" altLang="en-US" dirty="0"/>
              <a:t>单击此处编辑母版标题样式</a:t>
            </a:r>
            <a:endParaRPr lang="zh-CN" altLang="en-US" dirty="0"/>
          </a:p>
        </p:txBody>
      </p:sp>
      <p:sp>
        <p:nvSpPr>
          <p:cNvPr id="3" name="日期占位符 2"/>
          <p:cNvSpPr/>
          <p:nvPr>
            <p:ph type="dt" sz="half" idx="10"/>
            <p:custDataLst>
              <p:tags r:id="rId6"/>
            </p:custDataLst>
          </p:nvPr>
        </p:nvSpPr>
        <p:spPr/>
        <p:txBody>
          <a:bodyPr wrap="square" lIns="90000" tIns="46800" rIns="90000" bIns="46800">
            <a:normAutofit/>
          </a:bodyPr>
          <a:lstStyle>
            <a:lvl1pPr>
              <a:defRPr baseline="0">
                <a:latin typeface="Arial" charset="0"/>
              </a:defRPr>
            </a:lvl1p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7"/>
            </p:custDataLst>
          </p:nvPr>
        </p:nvSpPr>
        <p:spPr/>
        <p:txBody>
          <a:bodyPr wrap="square" lIns="90000" tIns="46800" rIns="90000" bIns="46800">
            <a:normAutofit/>
          </a:bodyPr>
          <a:lstStyle>
            <a:lvl1pPr>
              <a:defRPr baseline="0">
                <a:latin typeface="Arial" charset="0"/>
              </a:defRPr>
            </a:lvl1pPr>
          </a:lstStyle>
          <a:p>
            <a:endParaRPr lang="zh-CN" altLang="en-US" dirty="0"/>
          </a:p>
        </p:txBody>
      </p:sp>
      <p:sp>
        <p:nvSpPr>
          <p:cNvPr id="5" name="灯片编号占位符 4"/>
          <p:cNvSpPr/>
          <p:nvPr>
            <p:ph type="sldNum" sz="quarter" idx="12"/>
            <p:custDataLst>
              <p:tags r:id="rId8"/>
            </p:custDataLst>
          </p:nvPr>
        </p:nvSpPr>
        <p:spPr/>
        <p:txBody>
          <a:bodyPr wrap="square" lIns="90000" tIns="46800" rIns="90000" bIns="46800">
            <a:normAutofit/>
          </a:bodyPr>
          <a:lstStyle>
            <a:lvl1pPr>
              <a:defRPr baseline="0">
                <a:latin typeface="Arial" charset="0"/>
              </a:defRPr>
            </a:lvl1pPr>
          </a:lstStyle>
          <a:p>
            <a:fld id="{49AE70B2-8BF9-45C0-BB95-33D1B9D3A854}" type="slidenum">
              <a:rPr lang="zh-CN" altLang="en-US" smtClean="0"/>
            </a:fld>
            <a:endParaRPr lang="zh-CN" altLang="en-US" dirty="0"/>
          </a:p>
        </p:txBody>
      </p:sp>
      <p:sp>
        <p:nvSpPr>
          <p:cNvPr id="7" name="内容占位符 6"/>
          <p:cNvSpPr/>
          <p:nvPr>
            <p:ph sz="quarter" idx="13"/>
            <p:custDataLst>
              <p:tags r:id="rId9"/>
            </p:custDataLst>
          </p:nvPr>
        </p:nvSpPr>
        <p:spPr>
          <a:xfrm>
            <a:off x="579600" y="1663200"/>
            <a:ext cx="5342400" cy="2894400"/>
          </a:xfrm>
        </p:spPr>
        <p:txBody>
          <a:bodyPr wrap="square" lIns="90000" tIns="46800" rIns="90000" bIns="46800">
            <a:normAutofit/>
          </a:bodyPr>
          <a:lstStyle>
            <a:lvl1pPr>
              <a:defRPr baseline="0">
                <a:latin typeface="Arial" charset="0"/>
                <a:ea typeface="微软雅黑" pitchFamily="34" charset="-122"/>
              </a:defRPr>
            </a:lvl1pPr>
            <a:lvl2pPr>
              <a:defRPr baseline="0">
                <a:latin typeface="Arial" charset="0"/>
                <a:ea typeface="微软雅黑" pitchFamily="34" charset="-122"/>
              </a:defRPr>
            </a:lvl2pPr>
            <a:lvl3pPr>
              <a:defRPr baseline="0">
                <a:latin typeface="Arial" charset="0"/>
                <a:ea typeface="微软雅黑" pitchFamily="34" charset="-122"/>
              </a:defRPr>
            </a:lvl3pPr>
            <a:lvl4pPr>
              <a:defRPr baseline="0">
                <a:latin typeface="Arial" charset="0"/>
                <a:ea typeface="微软雅黑" pitchFamily="34" charset="-122"/>
              </a:defRPr>
            </a:lvl4pPr>
            <a:lvl5pPr>
              <a:defRPr baseline="0">
                <a:latin typeface="Arial" charset="0"/>
                <a:ea typeface="微软雅黑"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p:nvPr>
            <p:ph sz="quarter" idx="14"/>
            <p:custDataLst>
              <p:tags r:id="rId10"/>
            </p:custDataLst>
          </p:nvPr>
        </p:nvSpPr>
        <p:spPr>
          <a:xfrm>
            <a:off x="6242400" y="1663200"/>
            <a:ext cx="5367600" cy="2894400"/>
          </a:xfrm>
        </p:spPr>
        <p:txBody>
          <a:bodyPr wrap="square" lIns="90000" tIns="46800" rIns="90000" bIns="46800">
            <a:normAutofit/>
          </a:bodyPr>
          <a:lstStyle>
            <a:lvl1pPr>
              <a:defRPr baseline="0">
                <a:latin typeface="Arial" charset="0"/>
                <a:ea typeface="微软雅黑" pitchFamily="34" charset="-122"/>
              </a:defRPr>
            </a:lvl1pPr>
            <a:lvl2pPr>
              <a:defRPr baseline="0">
                <a:latin typeface="Arial" charset="0"/>
                <a:ea typeface="微软雅黑" pitchFamily="34" charset="-122"/>
              </a:defRPr>
            </a:lvl2pPr>
            <a:lvl3pPr>
              <a:defRPr baseline="0">
                <a:latin typeface="Arial" charset="0"/>
                <a:ea typeface="微软雅黑" pitchFamily="34" charset="-122"/>
              </a:defRPr>
            </a:lvl3pPr>
            <a:lvl4pPr>
              <a:defRPr baseline="0">
                <a:latin typeface="Arial" charset="0"/>
                <a:ea typeface="微软雅黑" pitchFamily="34" charset="-122"/>
              </a:defRPr>
            </a:lvl4pPr>
            <a:lvl5pPr>
              <a:defRPr baseline="0">
                <a:latin typeface="Arial" charset="0"/>
                <a:ea typeface="微软雅黑"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p:nvPr>
            <p:ph type="body" sz="quarter" idx="15"/>
            <p:custDataLst>
              <p:tags r:id="rId11"/>
            </p:custDataLst>
          </p:nvPr>
        </p:nvSpPr>
        <p:spPr>
          <a:xfrm>
            <a:off x="572400" y="4816800"/>
            <a:ext cx="5342400" cy="781200"/>
          </a:xfrm>
        </p:spPr>
        <p:txBody>
          <a:bodyPr wrap="square" lIns="90000" tIns="46800" rIns="90000" bIns="46800">
            <a:normAutofit/>
          </a:bodyPr>
          <a:lstStyle>
            <a:lvl1pPr>
              <a:defRPr baseline="0">
                <a:latin typeface="Arial" charset="0"/>
                <a:ea typeface="微软雅黑" pitchFamily="34" charset="-122"/>
              </a:defRPr>
            </a:lvl1pPr>
          </a:lstStyle>
          <a:p>
            <a:pPr lvl="0"/>
            <a:r>
              <a:rPr lang="zh-CN" altLang="en-US" dirty="0"/>
              <a:t>单击此处编辑母版文本样式</a:t>
            </a:r>
            <a:endParaRPr lang="zh-CN" altLang="en-US" dirty="0"/>
          </a:p>
        </p:txBody>
      </p:sp>
      <p:sp>
        <p:nvSpPr>
          <p:cNvPr id="13" name="文本占位符 12"/>
          <p:cNvSpPr/>
          <p:nvPr>
            <p:ph type="body" sz="quarter" idx="16"/>
            <p:custDataLst>
              <p:tags r:id="rId12"/>
            </p:custDataLst>
          </p:nvPr>
        </p:nvSpPr>
        <p:spPr>
          <a:xfrm>
            <a:off x="6253200" y="4813200"/>
            <a:ext cx="5367600" cy="781200"/>
          </a:xfrm>
        </p:spPr>
        <p:txBody>
          <a:bodyPr wrap="square" lIns="90000" tIns="46800" rIns="90000" bIns="46800">
            <a:normAutofit/>
          </a:bodyPr>
          <a:lstStyle>
            <a:lvl1pPr>
              <a:defRPr baseline="0">
                <a:latin typeface="Arial" charset="0"/>
                <a:ea typeface="微软雅黑"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ctr">
            <a:normAutofit/>
          </a:bodyPr>
          <a:lstStyle/>
          <a:p>
            <a:pPr lvl="0" algn="ctr"/>
            <a:endParaRPr lang="en-US" altLang="zh-CN" baseline="0">
              <a:latin typeface="Arial" charset="0"/>
              <a:sym typeface="+mn-ea"/>
            </a:endParaRPr>
          </a:p>
        </p:txBody>
      </p:sp>
      <p:pic>
        <p:nvPicPr>
          <p:cNvPr id="8" name="图片 7" descr="春图"/>
          <p:cNvPicPr>
            <a:picLocks noChangeAspect="1"/>
          </p:cNvPicPr>
          <p:nvPr>
            <p:custDataLst>
              <p:tags r:id="rId3"/>
            </p:custDataLst>
          </p:nvPr>
        </p:nvPicPr>
        <p:blipFill>
          <a:blip r:embed="rId4"/>
          <a:srcRect/>
          <a:stretch>
            <a:fillRect/>
          </a:stretch>
        </p:blipFill>
        <p:spPr>
          <a:xfrm>
            <a:off x="9497695" y="0"/>
            <a:ext cx="2694305" cy="2997835"/>
          </a:xfrm>
          <a:prstGeom prst="rect">
            <a:avLst/>
          </a:prstGeom>
        </p:spPr>
      </p:pic>
      <p:pic>
        <p:nvPicPr>
          <p:cNvPr id="6" name="图片 5" descr="4444"/>
          <p:cNvPicPr>
            <a:picLocks noChangeAspect="1"/>
          </p:cNvPicPr>
          <p:nvPr>
            <p:custDataLst>
              <p:tags r:id="rId5"/>
            </p:custDataLst>
          </p:nvPr>
        </p:nvPicPr>
        <p:blipFill>
          <a:blip r:embed="rId6"/>
          <a:srcRect/>
          <a:stretch>
            <a:fillRect/>
          </a:stretch>
        </p:blipFill>
        <p:spPr>
          <a:xfrm>
            <a:off x="-635" y="5349240"/>
            <a:ext cx="12193270" cy="1513840"/>
          </a:xfrm>
          <a:prstGeom prst="rect">
            <a:avLst/>
          </a:prstGeom>
        </p:spPr>
      </p:pic>
      <p:sp>
        <p:nvSpPr>
          <p:cNvPr id="2" name="标题 1"/>
          <p:cNvSpPr/>
          <p:nvPr>
            <p:ph type="title"/>
            <p:custDataLst>
              <p:tags r:id="rId7"/>
            </p:custDataLst>
          </p:nvPr>
        </p:nvSpPr>
        <p:spPr>
          <a:xfrm>
            <a:off x="1522800" y="1339200"/>
            <a:ext cx="9144000" cy="2386800"/>
          </a:xfrm>
        </p:spPr>
        <p:txBody>
          <a:bodyPr wrap="square" lIns="90000" tIns="46800" rIns="90000" bIns="46800" anchor="b">
            <a:normAutofit/>
          </a:bodyPr>
          <a:lstStyle>
            <a:lvl1pPr algn="ctr">
              <a:defRPr sz="6000" baseline="0">
                <a:solidFill>
                  <a:schemeClr val="tx1"/>
                </a:solidFill>
                <a:latin typeface="Arial" charset="0"/>
                <a:ea typeface="微软雅黑" pitchFamily="34" charset="-122"/>
              </a:defRPr>
            </a:lvl1pPr>
          </a:lstStyle>
          <a:p>
            <a:r>
              <a:rPr lang="zh-CN" altLang="en-US" dirty="0"/>
              <a:t>单击此处编辑标题</a:t>
            </a:r>
            <a:endParaRPr lang="zh-CN" altLang="en-US" dirty="0"/>
          </a:p>
        </p:txBody>
      </p:sp>
      <p:sp>
        <p:nvSpPr>
          <p:cNvPr id="3" name="日期占位符 2"/>
          <p:cNvSpPr/>
          <p:nvPr>
            <p:ph type="dt" sz="half" idx="10"/>
            <p:custDataLst>
              <p:tags r:id="rId8"/>
            </p:custDataLst>
          </p:nvPr>
        </p:nvSpPr>
        <p:spPr/>
        <p:txBody>
          <a:bodyPr wrap="square" lIns="90000" tIns="46800" rIns="90000" bIns="46800">
            <a:normAutofit/>
          </a:bodyPr>
          <a:lstStyle>
            <a:lvl1pPr>
              <a:defRPr baseline="0">
                <a:latin typeface="Arial" charset="0"/>
              </a:defRPr>
            </a:lvl1p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9"/>
            </p:custDataLst>
          </p:nvPr>
        </p:nvSpPr>
        <p:spPr/>
        <p:txBody>
          <a:bodyPr wrap="square" lIns="90000" tIns="46800" rIns="90000" bIns="46800">
            <a:normAutofit/>
          </a:bodyPr>
          <a:lstStyle>
            <a:lvl1pPr>
              <a:defRPr baseline="0">
                <a:latin typeface="Arial" charset="0"/>
              </a:defRPr>
            </a:lvl1pPr>
          </a:lstStyle>
          <a:p>
            <a:endParaRPr lang="zh-CN" altLang="en-US" dirty="0"/>
          </a:p>
        </p:txBody>
      </p:sp>
      <p:sp>
        <p:nvSpPr>
          <p:cNvPr id="5" name="灯片编号占位符 4"/>
          <p:cNvSpPr/>
          <p:nvPr>
            <p:ph type="sldNum" sz="quarter" idx="12"/>
            <p:custDataLst>
              <p:tags r:id="rId10"/>
            </p:custDataLst>
          </p:nvPr>
        </p:nvSpPr>
        <p:spPr/>
        <p:txBody>
          <a:bodyPr wrap="square" lIns="90000" tIns="46800" rIns="90000" bIns="46800">
            <a:normAutofit/>
          </a:bodyPr>
          <a:lstStyle>
            <a:lvl1pPr>
              <a:defRPr baseline="0">
                <a:latin typeface="Arial" charset="0"/>
              </a:defRPr>
            </a:lvl1pPr>
          </a:lstStyle>
          <a:p>
            <a:fld id="{49AE70B2-8BF9-45C0-BB95-33D1B9D3A854}" type="slidenum">
              <a:rPr lang="zh-CN" altLang="en-US" smtClean="0"/>
            </a:fld>
            <a:endParaRPr lang="zh-CN" altLang="en-US" dirty="0"/>
          </a:p>
        </p:txBody>
      </p:sp>
      <p:sp>
        <p:nvSpPr>
          <p:cNvPr id="7" name="文本占位符 6"/>
          <p:cNvSpPr/>
          <p:nvPr>
            <p:ph type="body" sz="quarter" idx="13"/>
            <p:custDataLst>
              <p:tags r:id="rId11"/>
            </p:custDataLst>
          </p:nvPr>
        </p:nvSpPr>
        <p:spPr>
          <a:xfrm>
            <a:off x="1522413" y="3862800"/>
            <a:ext cx="9144000" cy="1656000"/>
          </a:xfrm>
        </p:spPr>
        <p:txBody>
          <a:bodyPr wrap="square" lIns="90000" tIns="46800" rIns="90000" bIns="46800">
            <a:normAutofit/>
          </a:bodyPr>
          <a:lstStyle>
            <a:lvl1pPr algn="ctr">
              <a:defRPr baseline="0">
                <a:solidFill>
                  <a:schemeClr val="tx1"/>
                </a:solidFill>
                <a:latin typeface="Arial" charset="0"/>
                <a:ea typeface="微软雅黑"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itchFamily="34" charset="-122"/>
                <a:ea typeface="微软雅黑" pitchFamily="34" charset="-122"/>
                <a:cs typeface="+mj-cs"/>
                <a:sym typeface="+mn-ea"/>
              </a:defRPr>
            </a:lvl1pPr>
          </a:lstStyle>
          <a:p>
            <a:pPr lvl="0"/>
            <a:r>
              <a:rPr>
                <a:sym typeface="+mn-ea"/>
              </a:rPr>
              <a:t>单击此处编辑母版标题样式</a:t>
            </a:r>
            <a:endParaRPr>
              <a:sym typeface="+mn-ea"/>
            </a:endParaRPr>
          </a:p>
        </p:txBody>
      </p:sp>
      <p:sp>
        <p:nvSpPr>
          <p:cNvPr id="3" name="内容占位符 2"/>
          <p:cNvSpPr/>
          <p:nvPr>
            <p:ph sz="half" idx="1"/>
            <p:custDataLst>
              <p:tags r:id="rId3"/>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charset="0"/>
              <a:buChar char="•"/>
              <a:tabLst>
                <a:tab pos="1609725" algn="l"/>
              </a:tabLst>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p:nvPr>
            <p:ph sz="half" idx="2"/>
            <p:custDataLst>
              <p:tags r:id="rId4"/>
            </p:custDataLst>
          </p:nvPr>
        </p:nvSpPr>
        <p:spPr>
          <a:xfrm>
            <a:off x="6238877" y="952508"/>
            <a:ext cx="5283242" cy="5388907"/>
          </a:xfrm>
        </p:spPr>
        <p:txBody>
          <a:bodyPr>
            <a:noAutofit/>
          </a:bodyPr>
          <a:lstStyle>
            <a:lvl1pPr>
              <a:defRPr sz="1600">
                <a:latin typeface="微软雅黑" pitchFamily="34" charset="-122"/>
                <a:ea typeface="微软雅黑" pitchFamily="34" charset="-122"/>
              </a:defRPr>
            </a:lvl1pPr>
            <a:lvl2pPr>
              <a:defRPr sz="1600">
                <a:latin typeface="微软雅黑" pitchFamily="34" charset="-122"/>
                <a:ea typeface="微软雅黑" pitchFamily="34" charset="-122"/>
              </a:defRPr>
            </a:lvl2pPr>
            <a:lvl3pPr>
              <a:defRPr sz="1600">
                <a:latin typeface="微软雅黑" pitchFamily="34" charset="-122"/>
                <a:ea typeface="微软雅黑" pitchFamily="34" charset="-122"/>
              </a:defRPr>
            </a:lvl3pPr>
            <a:lvl4pPr>
              <a:defRPr sz="1600">
                <a:latin typeface="微软雅黑" pitchFamily="34" charset="-122"/>
                <a:ea typeface="微软雅黑" pitchFamily="34" charset="-122"/>
              </a:defRPr>
            </a:lvl4pPr>
            <a:lvl5pPr>
              <a:defRPr sz="1600">
                <a:latin typeface="微软雅黑" pitchFamily="34" charset="-122"/>
                <a:ea typeface="微软雅黑"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p:nvPr>
            <p:ph type="ftr" sz="quarter" idx="11"/>
            <p:custDataLst>
              <p:tags r:id="rId6"/>
            </p:custDataLst>
          </p:nvPr>
        </p:nvSpPr>
        <p:spPr/>
        <p:txBody>
          <a:bodyPr/>
          <a:lstStyle/>
          <a:p>
            <a:endParaRPr lang="zh-CN" altLang="en-US"/>
          </a:p>
        </p:txBody>
      </p:sp>
      <p:sp>
        <p:nvSpPr>
          <p:cNvPr id="7" name="灯片编号占位符 6"/>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itchFamily="34" charset="-122"/>
                <a:ea typeface="微软雅黑"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p:nvPr>
            <p:ph type="body" idx="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微软雅黑" pitchFamily="34" charset="-122"/>
                <a:ea typeface="微软雅黑"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charset="0"/>
              <a:buChar char="•"/>
              <a:tabLst>
                <a:tab pos="1609725" algn="l"/>
              </a:tabLst>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p:nvPr>
            <p:ph type="body" sz="quarter" idx="3"/>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charset="0"/>
              <a:buNone/>
              <a:defRPr kumimoji="0" lang="zh-CN" altLang="en-US" sz="2000" b="0" i="0" u="none" strike="noStrike" kern="1200" cap="none" spc="200" normalizeH="0" baseline="0" noProof="1" dirty="0">
                <a:solidFill>
                  <a:schemeClr val="tx1"/>
                </a:solidFill>
                <a:uFillTx/>
                <a:latin typeface="微软雅黑" pitchFamily="34" charset="-122"/>
                <a:ea typeface="微软雅黑"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charset="0"/>
              <a:buChar char="•"/>
              <a:tabLst>
                <a:tab pos="1609725" algn="l"/>
              </a:tabLst>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p:nvPr>
            <p:ph type="ftr" sz="quarter" idx="11"/>
            <p:custDataLst>
              <p:tags r:id="rId8"/>
            </p:custDataLst>
          </p:nvPr>
        </p:nvSpPr>
        <p:spPr/>
        <p:txBody>
          <a:bodyPr/>
          <a:lstStyle/>
          <a:p>
            <a:endParaRPr lang="zh-CN" altLang="en-US"/>
          </a:p>
        </p:txBody>
      </p:sp>
      <p:sp>
        <p:nvSpPr>
          <p:cNvPr id="9" name="灯片编号占位符 8"/>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6" name="组合 5"/>
          <p:cNvGrpSpPr/>
          <p:nvPr>
            <p:custDataLst>
              <p:tags r:id="rId2"/>
            </p:custDataLst>
          </p:nvPr>
        </p:nvGrpSpPr>
        <p:grpSpPr>
          <a:xfrm>
            <a:off x="-34290" y="-8890"/>
            <a:ext cx="12226925" cy="6862445"/>
            <a:chOff x="-54" y="-14"/>
            <a:chExt cx="19255" cy="10807"/>
          </a:xfrm>
        </p:grpSpPr>
        <p:pic>
          <p:nvPicPr>
            <p:cNvPr id="7" name="图片 6" descr="4444"/>
            <p:cNvPicPr>
              <a:picLocks noChangeAspect="1"/>
            </p:cNvPicPr>
            <p:nvPr>
              <p:custDataLst>
                <p:tags r:id="rId3"/>
              </p:custDataLst>
            </p:nvPr>
          </p:nvPicPr>
          <p:blipFill>
            <a:blip r:embed="rId4"/>
            <a:srcRect/>
            <a:stretch>
              <a:fillRect/>
            </a:stretch>
          </p:blipFill>
          <p:spPr>
            <a:xfrm>
              <a:off x="-1" y="899"/>
              <a:ext cx="19202" cy="9895"/>
            </a:xfrm>
            <a:prstGeom prst="rect">
              <a:avLst/>
            </a:prstGeom>
            <a:solidFill>
              <a:schemeClr val="bg2"/>
            </a:solidFill>
          </p:spPr>
        </p:pic>
        <p:pic>
          <p:nvPicPr>
            <p:cNvPr id="8" name="图片 7" descr="春图"/>
            <p:cNvPicPr>
              <a:picLocks noChangeAspect="1"/>
            </p:cNvPicPr>
            <p:nvPr>
              <p:custDataLst>
                <p:tags r:id="rId5"/>
              </p:custDataLst>
            </p:nvPr>
          </p:nvPicPr>
          <p:blipFill>
            <a:blip r:embed="rId6"/>
            <a:srcRect/>
            <a:stretch>
              <a:fillRect/>
            </a:stretch>
          </p:blipFill>
          <p:spPr>
            <a:xfrm>
              <a:off x="14473" y="-14"/>
              <a:ext cx="4243" cy="4721"/>
            </a:xfrm>
            <a:prstGeom prst="rect">
              <a:avLst/>
            </a:prstGeom>
          </p:spPr>
        </p:pic>
        <p:pic>
          <p:nvPicPr>
            <p:cNvPr id="9" name="图片 8" descr="春图"/>
            <p:cNvPicPr>
              <a:picLocks noChangeAspect="1"/>
            </p:cNvPicPr>
            <p:nvPr>
              <p:custDataLst>
                <p:tags r:id="rId7"/>
              </p:custDataLst>
            </p:nvPr>
          </p:nvPicPr>
          <p:blipFill>
            <a:blip r:embed="rId8"/>
            <a:srcRect l="-2011"/>
            <a:stretch>
              <a:fillRect/>
            </a:stretch>
          </p:blipFill>
          <p:spPr>
            <a:xfrm>
              <a:off x="-54" y="8279"/>
              <a:ext cx="2690" cy="1746"/>
            </a:xfrm>
            <a:prstGeom prst="rect">
              <a:avLst/>
            </a:prstGeom>
          </p:spPr>
        </p:pic>
      </p:grpSp>
      <p:sp>
        <p:nvSpPr>
          <p:cNvPr id="2" name="标题 1"/>
          <p:cNvSpPr/>
          <p:nvPr>
            <p:ph type="title"/>
            <p:custDataLst>
              <p:tags r:id="rId9"/>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itchFamily="34" charset="-122"/>
                <a:ea typeface="微软雅黑"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4" name="页脚占位符 3"/>
          <p:cNvSpPr/>
          <p:nvPr>
            <p:ph type="ftr" sz="quarter" idx="11"/>
            <p:custDataLst>
              <p:tags r:id="rId11"/>
            </p:custDataLst>
          </p:nvPr>
        </p:nvSpPr>
        <p:spPr/>
        <p:txBody>
          <a:bodyPr/>
          <a:lstStyle/>
          <a:p>
            <a:endParaRPr lang="zh-CN" altLang="en-US"/>
          </a:p>
        </p:txBody>
      </p:sp>
      <p:sp>
        <p:nvSpPr>
          <p:cNvPr id="5" name="灯片编号占位符 4"/>
          <p:cNvSpPr/>
          <p:nvPr>
            <p:ph type="sldNum" sz="quarter" idx="12"/>
            <p:custDataLst>
              <p:tags r:id="rId12"/>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p:nvPr>
            <p:ph type="ftr" sz="quarter" idx="11"/>
            <p:custDataLst>
              <p:tags r:id="rId3"/>
            </p:custDataLst>
          </p:nvPr>
        </p:nvSpPr>
        <p:spPr/>
        <p:txBody>
          <a:bodyPr/>
          <a:lstStyle/>
          <a:p>
            <a:endParaRPr lang="zh-CN" altLang="en-US"/>
          </a:p>
        </p:txBody>
      </p:sp>
      <p:sp>
        <p:nvSpPr>
          <p:cNvPr id="4" name="灯片编号占位符 3"/>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itchFamily="34" charset="-122"/>
                <a:ea typeface="微软雅黑" pitchFamily="3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charset="0"/>
              <a:buNone/>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charset="0"/>
              <a:buChar char="•"/>
              <a:defRPr kumimoji="0" lang="zh-CN" altLang="en-US" sz="1600" b="0" i="0" u="none" strike="noStrike" kern="1200" cap="none" spc="150" normalizeH="0" baseline="0" noProof="1" dirty="0">
                <a:solidFill>
                  <a:schemeClr val="tx1"/>
                </a:solidFill>
                <a:uFillTx/>
                <a:latin typeface="微软雅黑" pitchFamily="34" charset="-122"/>
                <a:ea typeface="微软雅黑" pitchFamily="34" charset="-122"/>
                <a:cs typeface="+mn-cs"/>
                <a:sym typeface="+mn-ea"/>
              </a:defRPr>
            </a:lvl1pPr>
          </a:lstStyle>
          <a:p>
            <a:pPr lvl="0"/>
            <a:r>
              <a:rPr>
                <a:sym typeface="+mn-ea"/>
              </a:rPr>
              <a:t>单击此处编辑母版文本样式</a:t>
            </a:r>
            <a:endParaRPr>
              <a:sym typeface="+mn-ea"/>
            </a:endParaRPr>
          </a:p>
        </p:txBody>
      </p:sp>
      <p:sp>
        <p:nvSpPr>
          <p:cNvPr id="5" name="日期占位符 4"/>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p:nvPr>
            <p:ph type="ftr" sz="quarter" idx="11"/>
            <p:custDataLst>
              <p:tags r:id="rId6"/>
            </p:custDataLst>
          </p:nvPr>
        </p:nvSpPr>
        <p:spPr/>
        <p:txBody>
          <a:bodyPr/>
          <a:lstStyle/>
          <a:p>
            <a:endParaRPr lang="zh-CN" altLang="en-US" dirty="0"/>
          </a:p>
        </p:txBody>
      </p:sp>
      <p:sp>
        <p:nvSpPr>
          <p:cNvPr id="7" name="灯片编号占位符 6"/>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微软雅黑" pitchFamily="34" charset="-122"/>
                <a:ea typeface="微软雅黑" pitchFamily="3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latin typeface="微软雅黑" pitchFamily="34" charset="-122"/>
                <a:ea typeface="微软雅黑" pitchFamily="34" charset="-122"/>
              </a:defRPr>
            </a:lvl1pPr>
            <a:lvl2pPr indent="0" eaLnBrk="1" fontAlgn="auto" latinLnBrk="0" hangingPunct="1">
              <a:defRPr>
                <a:latin typeface="微软雅黑" pitchFamily="34" charset="-122"/>
                <a:ea typeface="微软雅黑" pitchFamily="34" charset="-122"/>
              </a:defRPr>
            </a:lvl2pPr>
            <a:lvl3pPr indent="0" eaLnBrk="1" fontAlgn="auto" latinLnBrk="0" hangingPunct="1">
              <a:defRPr>
                <a:latin typeface="微软雅黑" pitchFamily="34" charset="-122"/>
                <a:ea typeface="微软雅黑" pitchFamily="34" charset="-122"/>
              </a:defRPr>
            </a:lvl3pPr>
            <a:lvl4pPr indent="0" eaLnBrk="1" fontAlgn="auto" latinLnBrk="0" hangingPunct="1">
              <a:defRPr>
                <a:latin typeface="微软雅黑" pitchFamily="34" charset="-122"/>
                <a:ea typeface="微软雅黑" pitchFamily="34" charset="-122"/>
              </a:defRPr>
            </a:lvl4pPr>
            <a:lvl5pPr indent="0" eaLnBrk="1" fontAlgn="auto" latinLnBrk="0" hangingPunct="1">
              <a:defRPr>
                <a:latin typeface="微软雅黑" pitchFamily="34" charset="-122"/>
                <a:ea typeface="微软雅黑"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p:nvPr>
            <p:ph type="ftr" sz="quarter" idx="11"/>
            <p:custDataLst>
              <p:tags r:id="rId5"/>
            </p:custDataLst>
          </p:nvPr>
        </p:nvSpPr>
        <p:spPr/>
        <p:txBody>
          <a:bodyPr/>
          <a:lstStyle/>
          <a:p>
            <a:endParaRPr lang="zh-CN" altLang="en-US"/>
          </a:p>
        </p:txBody>
      </p:sp>
      <p:sp>
        <p:nvSpPr>
          <p:cNvPr id="6" name="灯片编号占位符 5"/>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5" Type="http://schemas.openxmlformats.org/officeDocument/2006/relationships/theme" Target="../theme/theme1.xml"/><Relationship Id="rId24" Type="http://schemas.openxmlformats.org/officeDocument/2006/relationships/tags" Target="../tags/tag125.xml"/><Relationship Id="rId23" Type="http://schemas.openxmlformats.org/officeDocument/2006/relationships/tags" Target="../tags/tag124.xml"/><Relationship Id="rId22" Type="http://schemas.openxmlformats.org/officeDocument/2006/relationships/tags" Target="../tags/tag123.xml"/><Relationship Id="rId21" Type="http://schemas.openxmlformats.org/officeDocument/2006/relationships/tags" Target="../tags/tag122.xml"/><Relationship Id="rId20" Type="http://schemas.openxmlformats.org/officeDocument/2006/relationships/tags" Target="../tags/tag121.xml"/><Relationship Id="rId2" Type="http://schemas.openxmlformats.org/officeDocument/2006/relationships/slideLayout" Target="../slideLayouts/slideLayout2.xml"/><Relationship Id="rId19" Type="http://schemas.openxmlformats.org/officeDocument/2006/relationships/tags" Target="../tags/tag120.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7.xml"/><Relationship Id="rId8" Type="http://schemas.openxmlformats.org/officeDocument/2006/relationships/slideLayout" Target="../slideLayouts/slideLayout26.xml"/><Relationship Id="rId7" Type="http://schemas.openxmlformats.org/officeDocument/2006/relationships/slideLayout" Target="../slideLayouts/slideLayout25.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 Id="rId3" Type="http://schemas.openxmlformats.org/officeDocument/2006/relationships/slideLayout" Target="../slideLayouts/slideLayout21.xml"/><Relationship Id="rId25" Type="http://schemas.openxmlformats.org/officeDocument/2006/relationships/theme" Target="../theme/theme2.xml"/><Relationship Id="rId24" Type="http://schemas.openxmlformats.org/officeDocument/2006/relationships/tags" Target="../tags/tag250.xml"/><Relationship Id="rId23" Type="http://schemas.openxmlformats.org/officeDocument/2006/relationships/tags" Target="../tags/tag249.xml"/><Relationship Id="rId22" Type="http://schemas.openxmlformats.org/officeDocument/2006/relationships/tags" Target="../tags/tag248.xml"/><Relationship Id="rId21" Type="http://schemas.openxmlformats.org/officeDocument/2006/relationships/tags" Target="../tags/tag247.xml"/><Relationship Id="rId20" Type="http://schemas.openxmlformats.org/officeDocument/2006/relationships/tags" Target="../tags/tag246.xml"/><Relationship Id="rId2" Type="http://schemas.openxmlformats.org/officeDocument/2006/relationships/slideLayout" Target="../slideLayouts/slideLayout20.xml"/><Relationship Id="rId19" Type="http://schemas.openxmlformats.org/officeDocument/2006/relationships/tags" Target="../tags/tag245.xml"/><Relationship Id="rId18" Type="http://schemas.openxmlformats.org/officeDocument/2006/relationships/slideLayout" Target="../slideLayouts/slideLayout36.xml"/><Relationship Id="rId17" Type="http://schemas.openxmlformats.org/officeDocument/2006/relationships/slideLayout" Target="../slideLayouts/slideLayout35.xml"/><Relationship Id="rId16" Type="http://schemas.openxmlformats.org/officeDocument/2006/relationships/slideLayout" Target="../slideLayouts/slideLayout34.xml"/><Relationship Id="rId15" Type="http://schemas.openxmlformats.org/officeDocument/2006/relationships/slideLayout" Target="../slideLayouts/slideLayout33.xml"/><Relationship Id="rId14" Type="http://schemas.openxmlformats.org/officeDocument/2006/relationships/slideLayout" Target="../slideLayouts/slideLayout32.xml"/><Relationship Id="rId13" Type="http://schemas.openxmlformats.org/officeDocument/2006/relationships/slideLayout" Target="../slideLayouts/slideLayout31.xml"/><Relationship Id="rId12" Type="http://schemas.openxmlformats.org/officeDocument/2006/relationships/slideLayout" Target="../slideLayouts/slideLayout30.xml"/><Relationship Id="rId11" Type="http://schemas.openxmlformats.org/officeDocument/2006/relationships/slideLayout" Target="../slideLayouts/slideLayout29.xml"/><Relationship Id="rId10" Type="http://schemas.openxmlformats.org/officeDocument/2006/relationships/slideLayout" Target="../slideLayouts/slideLayout28.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p:nvPr>
            <p:ph type="title"/>
            <p:custDataLst>
              <p:tags r:id="rId19"/>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p:nvPr>
            <p:ph type="body" idx="1"/>
            <p:custDataLst>
              <p:tags r:id="rId20"/>
            </p:custDataLst>
          </p:nvPr>
        </p:nvSpPr>
        <p:spPr>
          <a:xfrm>
            <a:off x="669882" y="952508"/>
            <a:ext cx="10852237"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charset="0"/>
          <a:ea typeface="微软雅黑"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charset="0"/>
        <a:buChar char="•"/>
        <a:defRPr sz="1600" u="none" strike="noStrike" kern="1200" cap="none" spc="150" normalizeH="0" baseline="0">
          <a:solidFill>
            <a:schemeClr val="tx1">
              <a:lumMod val="85000"/>
              <a:lumOff val="15000"/>
            </a:schemeClr>
          </a:solidFill>
          <a:uFillTx/>
          <a:latin typeface="Arial" charset="0"/>
          <a:ea typeface="微软雅黑" pitchFamily="34" charset="-122"/>
          <a:cs typeface="+mn-cs"/>
        </a:defRPr>
      </a:lvl1pPr>
      <a:lvl2pPr marL="685800" indent="-228600" algn="l" defTabSz="914400" rtl="0" eaLnBrk="1" fontAlgn="auto" latinLnBrk="0" hangingPunct="1">
        <a:lnSpc>
          <a:spcPct val="130000"/>
        </a:lnSpc>
        <a:spcBef>
          <a:spcPts val="0"/>
        </a:spcBef>
        <a:spcAft>
          <a:spcPts val="1000"/>
        </a:spcAft>
        <a:buFont typeface="Arial" charset="0"/>
        <a:buChar char="•"/>
        <a:tabLst>
          <a:tab pos="1609725" algn="l"/>
        </a:tabLst>
        <a:defRPr sz="1600" u="none" strike="noStrike" kern="1200" cap="none" spc="150" normalizeH="0" baseline="0">
          <a:solidFill>
            <a:schemeClr val="tx1">
              <a:lumMod val="85000"/>
              <a:lumOff val="15000"/>
            </a:schemeClr>
          </a:solidFill>
          <a:uFillTx/>
          <a:latin typeface="Arial" charset="0"/>
          <a:ea typeface="微软雅黑" pitchFamily="34" charset="-122"/>
          <a:cs typeface="+mn-cs"/>
        </a:defRPr>
      </a:lvl2pPr>
      <a:lvl3pPr marL="1143000" indent="-228600" algn="l" defTabSz="914400" rtl="0" eaLnBrk="1" fontAlgn="auto" latinLnBrk="0" hangingPunct="1">
        <a:lnSpc>
          <a:spcPct val="130000"/>
        </a:lnSpc>
        <a:spcBef>
          <a:spcPts val="0"/>
        </a:spcBef>
        <a:spcAft>
          <a:spcPts val="1000"/>
        </a:spcAft>
        <a:buFont typeface="Arial" charset="0"/>
        <a:buChar char="•"/>
        <a:defRPr sz="1600" u="none" strike="noStrike" kern="1200" cap="none" spc="150" normalizeH="0" baseline="0">
          <a:solidFill>
            <a:schemeClr val="tx1">
              <a:lumMod val="85000"/>
              <a:lumOff val="15000"/>
            </a:schemeClr>
          </a:solidFill>
          <a:uFillTx/>
          <a:latin typeface="Arial" charset="0"/>
          <a:ea typeface="微软雅黑" pitchFamily="34" charset="-122"/>
          <a:cs typeface="+mn-cs"/>
        </a:defRPr>
      </a:lvl3pPr>
      <a:lvl4pPr marL="1600200" indent="-228600" algn="l" defTabSz="914400" rtl="0" eaLnBrk="1" fontAlgn="auto" latinLnBrk="0" hangingPunct="1">
        <a:lnSpc>
          <a:spcPct val="130000"/>
        </a:lnSpc>
        <a:spcBef>
          <a:spcPts val="0"/>
        </a:spcBef>
        <a:spcAft>
          <a:spcPts val="1000"/>
        </a:spcAft>
        <a:buFont typeface="Arial" charset="0"/>
        <a:buChar char="•"/>
        <a:defRPr sz="1600" u="none" strike="noStrike" kern="1200" cap="none" spc="150" normalizeH="0" baseline="0">
          <a:solidFill>
            <a:schemeClr val="tx1">
              <a:lumMod val="85000"/>
              <a:lumOff val="15000"/>
            </a:schemeClr>
          </a:solidFill>
          <a:uFillTx/>
          <a:latin typeface="Arial" charset="0"/>
          <a:ea typeface="微软雅黑" pitchFamily="34" charset="-122"/>
          <a:cs typeface="+mn-cs"/>
        </a:defRPr>
      </a:lvl4pPr>
      <a:lvl5pPr marL="2057400" indent="-228600" algn="l" defTabSz="914400" rtl="0" eaLnBrk="1" fontAlgn="auto" latinLnBrk="0" hangingPunct="1">
        <a:lnSpc>
          <a:spcPct val="130000"/>
        </a:lnSpc>
        <a:spcBef>
          <a:spcPts val="0"/>
        </a:spcBef>
        <a:spcAft>
          <a:spcPts val="1000"/>
        </a:spcAft>
        <a:buFont typeface="Arial" charset="0"/>
        <a:buChar char="•"/>
        <a:defRPr sz="1600" u="none" strike="noStrike" kern="1200" cap="none" spc="150" normalizeH="0" baseline="0">
          <a:solidFill>
            <a:schemeClr val="tx1">
              <a:lumMod val="85000"/>
              <a:lumOff val="15000"/>
            </a:schemeClr>
          </a:solidFill>
          <a:uFillTx/>
          <a:latin typeface="Arial" charset="0"/>
          <a:ea typeface="微软雅黑" pitchFamily="34" charset="-122"/>
          <a:cs typeface="+mn-cs"/>
        </a:defRPr>
      </a:lvl5pPr>
      <a:lvl6pPr marL="25146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p:nvPr>
            <p:ph type="title"/>
            <p:custDataLst>
              <p:tags r:id="rId19"/>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p:nvPr>
            <p:ph type="body" idx="1"/>
            <p:custDataLst>
              <p:tags r:id="rId20"/>
            </p:custDataLst>
          </p:nvPr>
        </p:nvSpPr>
        <p:spPr>
          <a:xfrm>
            <a:off x="669882" y="952508"/>
            <a:ext cx="10852237"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 id="2147483685"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charset="0"/>
          <a:ea typeface="微软雅黑"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charset="0"/>
        <a:buChar char="•"/>
        <a:defRPr sz="1600" u="none" strike="noStrike" kern="1200" cap="none" spc="150" normalizeH="0" baseline="0">
          <a:solidFill>
            <a:schemeClr val="tx1">
              <a:lumMod val="85000"/>
              <a:lumOff val="15000"/>
            </a:schemeClr>
          </a:solidFill>
          <a:uFillTx/>
          <a:latin typeface="Arial" charset="0"/>
          <a:ea typeface="微软雅黑" pitchFamily="34" charset="-122"/>
          <a:cs typeface="+mn-cs"/>
        </a:defRPr>
      </a:lvl1pPr>
      <a:lvl2pPr marL="685800" indent="-228600" algn="l" defTabSz="914400" rtl="0" eaLnBrk="1" fontAlgn="auto" latinLnBrk="0" hangingPunct="1">
        <a:lnSpc>
          <a:spcPct val="130000"/>
        </a:lnSpc>
        <a:spcBef>
          <a:spcPts val="0"/>
        </a:spcBef>
        <a:spcAft>
          <a:spcPts val="1000"/>
        </a:spcAft>
        <a:buFont typeface="Arial" charset="0"/>
        <a:buChar char="•"/>
        <a:tabLst>
          <a:tab pos="1609725" algn="l"/>
        </a:tabLst>
        <a:defRPr sz="1600" u="none" strike="noStrike" kern="1200" cap="none" spc="150" normalizeH="0" baseline="0">
          <a:solidFill>
            <a:schemeClr val="tx1">
              <a:lumMod val="85000"/>
              <a:lumOff val="15000"/>
            </a:schemeClr>
          </a:solidFill>
          <a:uFillTx/>
          <a:latin typeface="Arial" charset="0"/>
          <a:ea typeface="微软雅黑" pitchFamily="34" charset="-122"/>
          <a:cs typeface="+mn-cs"/>
        </a:defRPr>
      </a:lvl2pPr>
      <a:lvl3pPr marL="1143000" indent="-228600" algn="l" defTabSz="914400" rtl="0" eaLnBrk="1" fontAlgn="auto" latinLnBrk="0" hangingPunct="1">
        <a:lnSpc>
          <a:spcPct val="130000"/>
        </a:lnSpc>
        <a:spcBef>
          <a:spcPts val="0"/>
        </a:spcBef>
        <a:spcAft>
          <a:spcPts val="1000"/>
        </a:spcAft>
        <a:buFont typeface="Arial" charset="0"/>
        <a:buChar char="•"/>
        <a:defRPr sz="1600" u="none" strike="noStrike" kern="1200" cap="none" spc="150" normalizeH="0" baseline="0">
          <a:solidFill>
            <a:schemeClr val="tx1">
              <a:lumMod val="85000"/>
              <a:lumOff val="15000"/>
            </a:schemeClr>
          </a:solidFill>
          <a:uFillTx/>
          <a:latin typeface="Arial" charset="0"/>
          <a:ea typeface="微软雅黑" pitchFamily="34" charset="-122"/>
          <a:cs typeface="+mn-cs"/>
        </a:defRPr>
      </a:lvl3pPr>
      <a:lvl4pPr marL="1600200" indent="-228600" algn="l" defTabSz="914400" rtl="0" eaLnBrk="1" fontAlgn="auto" latinLnBrk="0" hangingPunct="1">
        <a:lnSpc>
          <a:spcPct val="130000"/>
        </a:lnSpc>
        <a:spcBef>
          <a:spcPts val="0"/>
        </a:spcBef>
        <a:spcAft>
          <a:spcPts val="1000"/>
        </a:spcAft>
        <a:buFont typeface="Arial" charset="0"/>
        <a:buChar char="•"/>
        <a:defRPr sz="1600" u="none" strike="noStrike" kern="1200" cap="none" spc="150" normalizeH="0" baseline="0">
          <a:solidFill>
            <a:schemeClr val="tx1">
              <a:lumMod val="85000"/>
              <a:lumOff val="15000"/>
            </a:schemeClr>
          </a:solidFill>
          <a:uFillTx/>
          <a:latin typeface="Arial" charset="0"/>
          <a:ea typeface="微软雅黑" pitchFamily="34" charset="-122"/>
          <a:cs typeface="+mn-cs"/>
        </a:defRPr>
      </a:lvl4pPr>
      <a:lvl5pPr marL="2057400" indent="-228600" algn="l" defTabSz="914400" rtl="0" eaLnBrk="1" fontAlgn="auto" latinLnBrk="0" hangingPunct="1">
        <a:lnSpc>
          <a:spcPct val="130000"/>
        </a:lnSpc>
        <a:spcBef>
          <a:spcPts val="0"/>
        </a:spcBef>
        <a:spcAft>
          <a:spcPts val="1000"/>
        </a:spcAft>
        <a:buFont typeface="Arial" charset="0"/>
        <a:buChar char="•"/>
        <a:defRPr sz="1600" u="none" strike="noStrike" kern="1200" cap="none" spc="150" normalizeH="0" baseline="0">
          <a:solidFill>
            <a:schemeClr val="tx1">
              <a:lumMod val="85000"/>
              <a:lumOff val="15000"/>
            </a:schemeClr>
          </a:solidFill>
          <a:uFillTx/>
          <a:latin typeface="Arial" charset="0"/>
          <a:ea typeface="微软雅黑" pitchFamily="34" charset="-122"/>
          <a:cs typeface="+mn-cs"/>
        </a:defRPr>
      </a:lvl5pPr>
      <a:lvl6pPr marL="25146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9.xml"/><Relationship Id="rId1" Type="http://schemas.openxmlformats.org/officeDocument/2006/relationships/tags" Target="../tags/tag25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6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6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6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6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65.xml"/><Relationship Id="rId1" Type="http://schemas.openxmlformats.org/officeDocument/2006/relationships/tags" Target="../tags/tag26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67.xml"/><Relationship Id="rId1" Type="http://schemas.openxmlformats.org/officeDocument/2006/relationships/tags" Target="../tags/tag26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68.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69.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71.xml"/><Relationship Id="rId1" Type="http://schemas.openxmlformats.org/officeDocument/2006/relationships/tags" Target="../tags/tag270.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7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5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5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5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5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5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5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5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5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p:nvPr>
            <p:ph type="ctrTitle"/>
          </p:nvPr>
        </p:nvSpPr>
        <p:spPr>
          <a:xfrm>
            <a:off x="650240" y="2921635"/>
            <a:ext cx="7642860" cy="1014730"/>
          </a:xfrm>
        </p:spPr>
        <p:txBody>
          <a:bodyPr>
            <a:normAutofit fontScale="90000"/>
          </a:bodyPr>
          <a:p>
            <a:r>
              <a:rPr lang="zh-CN" altLang="en-US">
                <a:latin typeface="方正粗黑宋简体" charset="-122"/>
                <a:ea typeface="方正粗黑宋简体" charset="-122"/>
              </a:rPr>
              <a:t>多模态环境下的英语</a:t>
            </a:r>
            <a:br>
              <a:rPr lang="zh-CN" altLang="en-US">
                <a:latin typeface="方正粗黑宋简体" charset="-122"/>
                <a:ea typeface="方正粗黑宋简体" charset="-122"/>
              </a:rPr>
            </a:br>
            <a:r>
              <a:rPr lang="zh-CN" altLang="en-US">
                <a:latin typeface="方正粗黑宋简体" charset="-122"/>
                <a:ea typeface="方正粗黑宋简体" charset="-122"/>
              </a:rPr>
              <a:t>语法动态教学</a:t>
            </a:r>
            <a:endParaRPr lang="zh-CN" altLang="en-US">
              <a:latin typeface="方正粗黑宋简体" charset="-122"/>
              <a:ea typeface="方正粗黑宋简体" charset="-122"/>
            </a:endParaRPr>
          </a:p>
        </p:txBody>
      </p:sp>
      <p:sp>
        <p:nvSpPr>
          <p:cNvPr id="3" name="副标题 2"/>
          <p:cNvSpPr/>
          <p:nvPr>
            <p:ph type="subTitle" idx="1"/>
          </p:nvPr>
        </p:nvSpPr>
        <p:spPr>
          <a:xfrm>
            <a:off x="7278680" y="4435820"/>
            <a:ext cx="4754880" cy="623859"/>
          </a:xfrm>
        </p:spPr>
        <p:txBody>
          <a:bodyPr/>
          <a:p>
            <a:r>
              <a:rPr lang="zh-CN" altLang="en-US" sz="2800">
                <a:latin typeface="方正粗黑宋简体" charset="-122"/>
                <a:ea typeface="方正粗黑宋简体" charset="-122"/>
                <a:cs typeface="方正粗黑宋简体" charset="-122"/>
              </a:rPr>
              <a:t>泸县建校    贺世林</a:t>
            </a:r>
            <a:endParaRPr lang="en-US" altLang="zh-CN" sz="2800">
              <a:latin typeface="方正粗黑宋简体" charset="-122"/>
              <a:ea typeface="方正粗黑宋简体" charset="-122"/>
              <a:cs typeface="方正粗黑宋简体" charset="-122"/>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文本框 1"/>
          <p:cNvSpPr txBox="1"/>
          <p:nvPr/>
        </p:nvSpPr>
        <p:spPr>
          <a:xfrm>
            <a:off x="666750" y="1198245"/>
            <a:ext cx="9843135" cy="4461510"/>
          </a:xfrm>
          <a:prstGeom prst="rect">
            <a:avLst/>
          </a:prstGeom>
          <a:noFill/>
        </p:spPr>
        <p:txBody>
          <a:bodyPr wrap="square" rtlCol="0">
            <a:spAutoFit/>
          </a:bodyPr>
          <a:p>
            <a:r>
              <a:rPr lang="zh-CN" altLang="en-US" sz="3200" b="1">
                <a:latin typeface="宋体" charset="-122"/>
                <a:ea typeface="宋体" charset="-122"/>
                <a:cs typeface="宋体" charset="-122"/>
              </a:rPr>
              <a:t>(二)语法教学内容的有机整合</a:t>
            </a:r>
            <a:r>
              <a:rPr lang="zh-CN" altLang="en-US"/>
              <a:t>。</a:t>
            </a:r>
            <a:endParaRPr lang="zh-CN" altLang="en-US"/>
          </a:p>
          <a:p>
            <a:r>
              <a:rPr lang="zh-CN" altLang="en-US" sz="2800">
                <a:latin typeface="宋体" charset="-122"/>
                <a:ea typeface="宋体" charset="-122"/>
                <a:cs typeface="宋体" charset="-122"/>
              </a:rPr>
              <a:t>学习语法的目的不是其本身，而是使学生能够利用语法、利用语法中的规律更好的去把握和运用英语，所以在多模态英语语法动态教学中，教师要对整个语法的教学内容进行有机整合，将语法中的重点和难点单独列出来，对于一些语法相近的句子进行分类，这样的分类能够使学生在语法的学习过程中更加容易了解其中的重点、难点以及相近知识点;英语翻译一直是英语语法教学的一个重要检验标准，由于文化的不同，中文和英语在语言的表现形式、表达结构、句子涵义等方面都有着较大的区别。</a:t>
            </a:r>
            <a:endParaRPr lang="zh-CN" altLang="en-US" sz="2800">
              <a:latin typeface="宋体" charset="-122"/>
              <a:ea typeface="宋体" charset="-122"/>
              <a:cs typeface="宋体" charset="-122"/>
            </a:endParaRP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文本框 3"/>
          <p:cNvSpPr txBox="1"/>
          <p:nvPr/>
        </p:nvSpPr>
        <p:spPr>
          <a:xfrm>
            <a:off x="764540" y="528955"/>
            <a:ext cx="8379460" cy="4399915"/>
          </a:xfrm>
          <a:prstGeom prst="rect">
            <a:avLst/>
          </a:prstGeom>
          <a:noFill/>
        </p:spPr>
        <p:txBody>
          <a:bodyPr wrap="square" rtlCol="0" anchor="t">
            <a:spAutoFit/>
          </a:bodyPr>
          <a:p>
            <a:r>
              <a:rPr lang="zh-CN" altLang="en-US" sz="2800" b="1">
                <a:latin typeface="宋体" charset="-122"/>
                <a:ea typeface="宋体" charset="-122"/>
                <a:cs typeface="宋体" charset="-122"/>
              </a:rPr>
              <a:t>(三)满足学生的需要。</a:t>
            </a:r>
            <a:endParaRPr lang="zh-CN" altLang="en-US" sz="2800" b="1">
              <a:latin typeface="宋体" charset="-122"/>
              <a:ea typeface="宋体" charset="-122"/>
              <a:cs typeface="宋体" charset="-122"/>
            </a:endParaRPr>
          </a:p>
          <a:p>
            <a:r>
              <a:rPr lang="zh-CN" altLang="en-US" sz="2800">
                <a:latin typeface="宋体" charset="-122"/>
                <a:ea typeface="宋体" charset="-122"/>
                <a:cs typeface="宋体" charset="-122"/>
              </a:rPr>
              <a:t>不同的学生要制定不同的多模态英语语法动态教学计划，例如大学英语的语法教学就要针对近年来的英语四级、六级考试来制定教学计划，把-些重点、难点的语法案例结合到日常的英语动态教学中去。结论综上所述，多模环境下英语语法动态教学对学生语法的学习十分重要，所为多模是利用多种模态形式，所为动态是加强语法教学中的交互性，理解语法的核心，本文简要研究了多模环境下英语语法动态教学，旨在提升英语语法教学的质量，为中国英语教学作出贡献。</a:t>
            </a:r>
            <a:endParaRPr lang="zh-CN" altLang="en-US" sz="2800">
              <a:latin typeface="宋体" charset="-122"/>
              <a:ea typeface="宋体" charset="-122"/>
              <a:cs typeface="宋体" charset="-122"/>
            </a:endParaRP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文本框 1"/>
          <p:cNvSpPr txBox="1"/>
          <p:nvPr/>
        </p:nvSpPr>
        <p:spPr>
          <a:xfrm>
            <a:off x="415925" y="1078865"/>
            <a:ext cx="11082020" cy="3169285"/>
          </a:xfrm>
          <a:prstGeom prst="rect">
            <a:avLst/>
          </a:prstGeom>
          <a:noFill/>
        </p:spPr>
        <p:txBody>
          <a:bodyPr wrap="square" rtlCol="0">
            <a:spAutoFit/>
          </a:bodyPr>
          <a:p>
            <a:r>
              <a:rPr lang="zh-CN" altLang="en-US" sz="3200" b="1"/>
              <a:t>四、多模态语料</a:t>
            </a:r>
            <a:endParaRPr lang="zh-CN" altLang="en-US" sz="3200" b="1"/>
          </a:p>
          <a:p>
            <a:r>
              <a:rPr lang="zh-CN" altLang="en-US" sz="2800">
                <a:latin typeface="宋体" charset="-122"/>
                <a:ea typeface="宋体" charset="-122"/>
                <a:cs typeface="宋体" charset="-122"/>
              </a:rPr>
              <a:t>多模态语料是源自英语母语国家且经过筛选和整合的视频影音素材。这种语料结合了声音、画面、文字等多种模态，又把语言形式和结构置于一定的文化背景和语境中，强调语言的功能和使用。</a:t>
            </a:r>
            <a:endParaRPr lang="zh-CN" altLang="en-US" sz="2800">
              <a:latin typeface="宋体" charset="-122"/>
              <a:ea typeface="宋体" charset="-122"/>
              <a:cs typeface="宋体" charset="-122"/>
            </a:endParaRPr>
          </a:p>
          <a:p>
            <a:r>
              <a:rPr lang="zh-CN" altLang="en-US" sz="2800">
                <a:latin typeface="宋体" charset="-122"/>
                <a:ea typeface="宋体" charset="-122"/>
                <a:cs typeface="宋体" charset="-122"/>
              </a:rPr>
              <a:t>作为一种形式丰富、趣味性强的媒体资源，多模态语料常被应用于英语教学。在日常英语课堂上，英语教师会利用视频片段向学生解释、讲解特定的文化背景、语法点、语音语调等。</a:t>
            </a:r>
            <a:endParaRPr lang="zh-CN" altLang="en-US" sz="2800">
              <a:latin typeface="宋体" charset="-122"/>
              <a:ea typeface="宋体" charset="-122"/>
              <a:cs typeface="宋体" charset="-122"/>
            </a:endParaRP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文本框 1"/>
          <p:cNvSpPr txBox="1"/>
          <p:nvPr/>
        </p:nvSpPr>
        <p:spPr>
          <a:xfrm>
            <a:off x="978535" y="963295"/>
            <a:ext cx="9891395" cy="3969385"/>
          </a:xfrm>
          <a:prstGeom prst="rect">
            <a:avLst/>
          </a:prstGeom>
          <a:noFill/>
        </p:spPr>
        <p:txBody>
          <a:bodyPr wrap="square" rtlCol="0">
            <a:spAutoFit/>
          </a:bodyPr>
          <a:p>
            <a:r>
              <a:rPr lang="zh-CN" altLang="en-US" sz="2800">
                <a:latin typeface="宋体" charset="-122"/>
                <a:ea typeface="宋体" charset="-122"/>
                <a:cs typeface="宋体" charset="-122"/>
                <a:sym typeface="+mn-ea"/>
              </a:rPr>
              <a:t>比如在讲解高等教育出版社英语基础模块</a:t>
            </a:r>
            <a:r>
              <a:rPr lang="en-US" altLang="zh-CN" sz="2800">
                <a:latin typeface="宋体" charset="-122"/>
                <a:ea typeface="宋体" charset="-122"/>
                <a:cs typeface="宋体" charset="-122"/>
                <a:sym typeface="+mn-ea"/>
              </a:rPr>
              <a:t>2</a:t>
            </a:r>
            <a:r>
              <a:rPr lang="zh-CN" altLang="en-US" sz="2800">
                <a:latin typeface="宋体" charset="-122"/>
                <a:ea typeface="宋体" charset="-122"/>
                <a:cs typeface="宋体" charset="-122"/>
                <a:sym typeface="+mn-ea"/>
              </a:rPr>
              <a:t>第二单元</a:t>
            </a:r>
            <a:r>
              <a:rPr lang="en-US" altLang="zh-CN" sz="2800">
                <a:latin typeface="宋体" charset="-122"/>
                <a:ea typeface="宋体" charset="-122"/>
                <a:cs typeface="宋体" charset="-122"/>
                <a:sym typeface="+mn-ea"/>
              </a:rPr>
              <a:t>--Health  and Fitness </a:t>
            </a:r>
            <a:r>
              <a:rPr lang="zh-CN" altLang="en-US" sz="2800">
                <a:latin typeface="宋体" charset="-122"/>
                <a:ea typeface="宋体" charset="-122"/>
                <a:cs typeface="宋体" charset="-122"/>
                <a:sym typeface="+mn-ea"/>
              </a:rPr>
              <a:t>时教师可以通过播放美剧《实习医生格蕾》的片段引入课程主题，并讲解其中出现的一些医疗常用语和人体器官表达。在大学“英美国家概况”课程中，教师可以播放美国视频网站Youtube上类似“The History of English in 10 Minutes（十分钟说完英国历史）”之类的短片，加深学生对英国历史的印象。由于这些视频主要来自英语母语国家，语言特点相对更加地道自然，对学生语言能力提高的影响更直接。同时，形式本身的趣味性、多样性使英语课堂变得更生动活泼。</a:t>
            </a:r>
            <a:endParaRPr lang="zh-CN" altLang="en-US" sz="2800">
              <a:latin typeface="宋体" charset="-122"/>
              <a:ea typeface="宋体" charset="-122"/>
              <a:cs typeface="宋体" charset="-122"/>
              <a:sym typeface="+mn-ea"/>
            </a:endParaRP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文本框 2"/>
          <p:cNvSpPr txBox="1"/>
          <p:nvPr>
            <p:custDataLst>
              <p:tags r:id="rId1"/>
            </p:custDataLst>
          </p:nvPr>
        </p:nvSpPr>
        <p:spPr>
          <a:xfrm>
            <a:off x="248285" y="375285"/>
            <a:ext cx="6925310" cy="768350"/>
          </a:xfrm>
          <a:prstGeom prst="rect">
            <a:avLst/>
          </a:prstGeom>
          <a:noFill/>
        </p:spPr>
        <p:txBody>
          <a:bodyPr wrap="square" rtlCol="0"/>
          <a:lstStyle/>
          <a:p>
            <a:r>
              <a:rPr lang="zh-CN" altLang="en-US" sz="4000" b="1" dirty="0">
                <a:solidFill>
                  <a:schemeClr val="tx1"/>
                </a:solidFill>
                <a:uFillTx/>
                <a:latin typeface="Times New Roman" charset="0"/>
                <a:ea typeface="汉仪旗黑-85S" pitchFamily="18" charset="-122"/>
                <a:cs typeface="Times New Roman" charset="0"/>
                <a:sym typeface="Arial" charset="0"/>
              </a:rPr>
              <a:t>英语语法教学多模态语料赏析</a:t>
            </a:r>
            <a:endParaRPr lang="zh-CN" altLang="en-US" sz="4000" b="1" dirty="0">
              <a:solidFill>
                <a:schemeClr val="tx1"/>
              </a:solidFill>
              <a:uFillTx/>
              <a:latin typeface="Times New Roman" charset="0"/>
              <a:ea typeface="汉仪旗黑-85S" pitchFamily="18" charset="-122"/>
              <a:cs typeface="Times New Roman" charset="0"/>
              <a:sym typeface="Arial" charset="0"/>
            </a:endParaRPr>
          </a:p>
        </p:txBody>
      </p:sp>
      <p:sp>
        <p:nvSpPr>
          <p:cNvPr id="2" name="文本框 1"/>
          <p:cNvSpPr txBox="1"/>
          <p:nvPr/>
        </p:nvSpPr>
        <p:spPr>
          <a:xfrm>
            <a:off x="836930" y="2484755"/>
            <a:ext cx="8007985" cy="365760"/>
          </a:xfrm>
          <a:prstGeom prst="rect">
            <a:avLst/>
          </a:prstGeom>
          <a:noFill/>
        </p:spPr>
        <p:txBody>
          <a:bodyPr wrap="square" rtlCol="0" anchor="t">
            <a:spAutoFit/>
          </a:bodyPr>
          <a:p>
            <a:r>
              <a:rPr lang="zh-CN" altLang="en-US"/>
              <a:t>https://b23.tv/YxUBIey</a:t>
            </a:r>
            <a:endParaRPr lang="zh-CN" altLang="en-US"/>
          </a:p>
        </p:txBody>
      </p:sp>
      <p:sp>
        <p:nvSpPr>
          <p:cNvPr id="5" name="文本框 4"/>
          <p:cNvSpPr txBox="1"/>
          <p:nvPr/>
        </p:nvSpPr>
        <p:spPr>
          <a:xfrm>
            <a:off x="836930" y="3216275"/>
            <a:ext cx="8307070" cy="365760"/>
          </a:xfrm>
          <a:prstGeom prst="rect">
            <a:avLst/>
          </a:prstGeom>
          <a:noFill/>
        </p:spPr>
        <p:txBody>
          <a:bodyPr wrap="square" rtlCol="0" anchor="t">
            <a:spAutoFit/>
          </a:bodyPr>
          <a:p>
            <a:r>
              <a:rPr lang="zh-CN" altLang="en-US"/>
              <a:t>https://b23.tv/YPu5NrN</a:t>
            </a:r>
            <a:endParaRPr lang="zh-CN" altLang="en-US"/>
          </a:p>
        </p:txBody>
      </p:sp>
      <p:sp>
        <p:nvSpPr>
          <p:cNvPr id="8" name="文本框 7"/>
          <p:cNvSpPr txBox="1"/>
          <p:nvPr/>
        </p:nvSpPr>
        <p:spPr>
          <a:xfrm>
            <a:off x="1061085" y="2834640"/>
            <a:ext cx="10786745" cy="365760"/>
          </a:xfrm>
          <a:prstGeom prst="rect">
            <a:avLst/>
          </a:prstGeom>
          <a:noFill/>
        </p:spPr>
        <p:txBody>
          <a:bodyPr wrap="square" rtlCol="0" anchor="t">
            <a:spAutoFit/>
          </a:bodyPr>
          <a:p>
            <a:r>
              <a:rPr lang="zh-CN" altLang="en-US"/>
              <a:t>https://b23.tv/EE0bR8T</a:t>
            </a:r>
            <a:endParaRPr lang="zh-CN" altLang="en-US"/>
          </a:p>
        </p:txBody>
      </p:sp>
      <p:sp>
        <p:nvSpPr>
          <p:cNvPr id="14" name="文本框 13"/>
          <p:cNvSpPr txBox="1"/>
          <p:nvPr/>
        </p:nvSpPr>
        <p:spPr>
          <a:xfrm>
            <a:off x="836930" y="3582035"/>
            <a:ext cx="6096000" cy="365760"/>
          </a:xfrm>
          <a:prstGeom prst="rect">
            <a:avLst/>
          </a:prstGeom>
          <a:noFill/>
        </p:spPr>
        <p:txBody>
          <a:bodyPr wrap="none" rtlCol="0" anchor="t">
            <a:spAutoFit/>
          </a:bodyPr>
          <a:p>
            <a:r>
              <a:rPr lang="zh-CN" altLang="en-US"/>
              <a:t>https://b23.tv/iRqYtwW</a:t>
            </a:r>
            <a:endParaRPr lang="zh-CN" altLang="en-US"/>
          </a:p>
        </p:txBody>
      </p:sp>
    </p:spTree>
    <p:custDataLst>
      <p:tags r:id="rId2"/>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文本框 2"/>
          <p:cNvSpPr txBox="1"/>
          <p:nvPr>
            <p:custDataLst>
              <p:tags r:id="rId1"/>
            </p:custDataLst>
          </p:nvPr>
        </p:nvSpPr>
        <p:spPr>
          <a:xfrm>
            <a:off x="233045" y="310515"/>
            <a:ext cx="6925310" cy="768350"/>
          </a:xfrm>
          <a:prstGeom prst="rect">
            <a:avLst/>
          </a:prstGeom>
          <a:noFill/>
        </p:spPr>
        <p:txBody>
          <a:bodyPr wrap="square" rtlCol="0"/>
          <a:lstStyle/>
          <a:p>
            <a:r>
              <a:rPr lang="zh-CN" altLang="en-US" sz="4000" b="1" dirty="0">
                <a:solidFill>
                  <a:schemeClr val="tx1"/>
                </a:solidFill>
                <a:uFillTx/>
                <a:latin typeface="Times New Roman" charset="0"/>
                <a:ea typeface="汉仪旗黑-85S" pitchFamily="18" charset="-122"/>
                <a:cs typeface="Times New Roman" charset="0"/>
                <a:sym typeface="Arial" charset="0"/>
              </a:rPr>
              <a:t>多模态语料的优势</a:t>
            </a:r>
            <a:endParaRPr lang="zh-CN" altLang="en-US" sz="4000" b="1" dirty="0">
              <a:solidFill>
                <a:schemeClr val="tx1"/>
              </a:solidFill>
              <a:uFillTx/>
              <a:latin typeface="Times New Roman" charset="0"/>
              <a:ea typeface="汉仪旗黑-85S" pitchFamily="18" charset="-122"/>
              <a:cs typeface="Times New Roman" charset="0"/>
              <a:sym typeface="Arial" charset="0"/>
            </a:endParaRPr>
          </a:p>
        </p:txBody>
      </p:sp>
      <p:sp>
        <p:nvSpPr>
          <p:cNvPr id="2" name="文本框 1"/>
          <p:cNvSpPr txBox="1"/>
          <p:nvPr/>
        </p:nvSpPr>
        <p:spPr>
          <a:xfrm>
            <a:off x="866775" y="1560830"/>
            <a:ext cx="9714230" cy="4246245"/>
          </a:xfrm>
          <a:prstGeom prst="rect">
            <a:avLst/>
          </a:prstGeom>
          <a:noFill/>
        </p:spPr>
        <p:txBody>
          <a:bodyPr wrap="square" rtlCol="0">
            <a:spAutoFit/>
          </a:bodyPr>
          <a:p>
            <a:r>
              <a:rPr lang="zh-CN" altLang="en-US" sz="2800" b="1">
                <a:latin typeface="宋体" charset="-122"/>
                <a:ea typeface="宋体" charset="-122"/>
              </a:rPr>
              <a:t>语境准确可感</a:t>
            </a:r>
            <a:r>
              <a:rPr lang="zh-CN" altLang="en-US" sz="2800">
                <a:latin typeface="宋体" charset="-122"/>
                <a:ea typeface="宋体" charset="-122"/>
              </a:rPr>
              <a:t>：语言学习并不只是学习一套外语语法规则，语法点不应该与存在的语境割裂。多模态语料的一个重要价值就在于，向学习者传递具体可感、实实在在的背景信息，即在什么样的情况、什么样的交际目的下，说话者才会用到具体某种语言表达。</a:t>
            </a:r>
            <a:endParaRPr lang="zh-CN" altLang="en-US" sz="2800">
              <a:latin typeface="宋体" charset="-122"/>
              <a:ea typeface="宋体" charset="-122"/>
            </a:endParaRPr>
          </a:p>
          <a:p>
            <a:r>
              <a:rPr lang="zh-CN" altLang="en-US" sz="2800" b="1">
                <a:latin typeface="宋体" charset="-122"/>
                <a:ea typeface="宋体" charset="-122"/>
              </a:rPr>
              <a:t>非语言表达生动形象</a:t>
            </a:r>
            <a:r>
              <a:rPr lang="zh-CN" altLang="en-US" sz="2800">
                <a:latin typeface="宋体" charset="-122"/>
                <a:ea typeface="宋体" charset="-122"/>
              </a:rPr>
              <a:t>：话语交际的过程往往要调动多种表达方式才能够完整表达意思，包括说话者的肢体动作、面部表情、语气语调等非语言表达。如果语言学习者不理解特定语言表达适应的情态，就不能够与相应的非语言表达相匹配。</a:t>
            </a:r>
            <a:endParaRPr lang="zh-CN" altLang="en-US"/>
          </a:p>
          <a:p>
            <a:endParaRPr lang="zh-CN" altLang="en-US"/>
          </a:p>
        </p:txBody>
      </p:sp>
    </p:spTree>
    <p:custDataLst>
      <p:tags r:id="rId2"/>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文本框 1"/>
          <p:cNvSpPr txBox="1"/>
          <p:nvPr/>
        </p:nvSpPr>
        <p:spPr>
          <a:xfrm>
            <a:off x="772795" y="546100"/>
            <a:ext cx="10325735" cy="5692775"/>
          </a:xfrm>
          <a:prstGeom prst="rect">
            <a:avLst/>
          </a:prstGeom>
          <a:noFill/>
        </p:spPr>
        <p:txBody>
          <a:bodyPr wrap="square" rtlCol="0">
            <a:spAutoFit/>
          </a:bodyPr>
          <a:p>
            <a:r>
              <a:rPr lang="zh-CN" altLang="en-US" sz="2800" b="1">
                <a:latin typeface="宋体" charset="-122"/>
                <a:ea typeface="宋体" charset="-122"/>
                <a:sym typeface="+mn-ea"/>
              </a:rPr>
              <a:t>趣味性强</a:t>
            </a:r>
            <a:r>
              <a:rPr lang="zh-CN" altLang="en-US" sz="2800">
                <a:latin typeface="宋体" charset="-122"/>
                <a:ea typeface="宋体" charset="-122"/>
                <a:sym typeface="+mn-ea"/>
              </a:rPr>
              <a:t>：以往英语语法教学中一个重要的软肋就是形式单一、内容枯燥。这样的语法课堂往往无法调动学生的积极性和参与度，学生对知识的吸收效果可想而知。多模态语料丰富的展现形式、抓人的故事情节及诙谐的语言都能够提升语法教学的趣味性</a:t>
            </a:r>
            <a:endParaRPr lang="zh-CN" altLang="en-US" sz="2800">
              <a:latin typeface="宋体" charset="-122"/>
              <a:ea typeface="宋体" charset="-122"/>
              <a:sym typeface="+mn-ea"/>
            </a:endParaRPr>
          </a:p>
          <a:p>
            <a:endParaRPr lang="zh-CN" altLang="en-US" sz="2800">
              <a:latin typeface="宋体" charset="-122"/>
              <a:ea typeface="宋体" charset="-122"/>
            </a:endParaRPr>
          </a:p>
          <a:p>
            <a:r>
              <a:rPr lang="zh-CN" altLang="en-US" sz="2800" b="1">
                <a:latin typeface="宋体" charset="-122"/>
                <a:ea typeface="宋体" charset="-122"/>
              </a:rPr>
              <a:t>表达方式灵活</a:t>
            </a:r>
            <a:r>
              <a:rPr lang="zh-CN" altLang="en-US" sz="2800">
                <a:latin typeface="宋体" charset="-122"/>
                <a:ea typeface="宋体" charset="-122"/>
              </a:rPr>
              <a:t>：英语语言使用的地道性一直都是英语教学环节中反复强调的主题，但中式思维多多少少还是对语言学习者产生误导，加上语言系统本身就处在动态发展的过程中，即便是国内资深的语言学专家，无法保证自己的每一个语言表达、遣词造句都准确无误且符合英语母语者的使用习惯。因此，大部分国内自行编纂的英语语法语料多少存在不够地道的问题。多模态语料本身源自英语母语国家，台词语言应当更能反映一般英美国家大众的用语习惯</a:t>
            </a:r>
            <a:endParaRPr lang="zh-CN" altLang="en-US" sz="2800">
              <a:latin typeface="宋体" charset="-122"/>
              <a:ea typeface="宋体" charset="-122"/>
            </a:endParaRP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文本框 3"/>
          <p:cNvSpPr txBox="1"/>
          <p:nvPr/>
        </p:nvSpPr>
        <p:spPr>
          <a:xfrm>
            <a:off x="200660" y="1564005"/>
            <a:ext cx="10840720" cy="2676525"/>
          </a:xfrm>
          <a:prstGeom prst="rect">
            <a:avLst/>
          </a:prstGeom>
          <a:noFill/>
        </p:spPr>
        <p:txBody>
          <a:bodyPr wrap="square" rtlCol="0">
            <a:spAutoFit/>
          </a:bodyPr>
          <a:p>
            <a:r>
              <a:rPr lang="zh-CN" altLang="en-US" sz="2800">
                <a:latin typeface="宋体" charset="-122"/>
                <a:ea typeface="宋体" charset="-122"/>
              </a:rPr>
              <a:t>目前，对于整个多模态语料的研究还存在很大的空缺，但不可否认的是，多模态语料作为英语语法书的例句具有切实的可行性和充分的价值。努力推动多模态语料的研究与收集，完善多模态语料库的建设，推动多模态语料应用于语法教学将有利于提高英语学习者在英语语法方面的学习积极性，提高学习效率和增强学习效果，并进一步提高英语学习者语言综合应用能力。</a:t>
            </a:r>
            <a:endParaRPr lang="zh-CN" altLang="en-US" sz="2800">
              <a:latin typeface="宋体" charset="-122"/>
              <a:ea typeface="宋体" charset="-122"/>
            </a:endParaRP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文本框 2"/>
          <p:cNvSpPr txBox="1"/>
          <p:nvPr>
            <p:custDataLst>
              <p:tags r:id="rId1"/>
            </p:custDataLst>
          </p:nvPr>
        </p:nvSpPr>
        <p:spPr>
          <a:xfrm>
            <a:off x="152400" y="391160"/>
            <a:ext cx="6925310" cy="768350"/>
          </a:xfrm>
          <a:prstGeom prst="rect">
            <a:avLst/>
          </a:prstGeom>
          <a:noFill/>
        </p:spPr>
        <p:txBody>
          <a:bodyPr wrap="square" rtlCol="0"/>
          <a:lstStyle/>
          <a:p>
            <a:r>
              <a:rPr lang="zh-CN" altLang="en-US" sz="4000" b="1" dirty="0">
                <a:solidFill>
                  <a:schemeClr val="tx1"/>
                </a:solidFill>
                <a:uFillTx/>
                <a:latin typeface="Times New Roman" charset="0"/>
                <a:ea typeface="汉仪旗黑-85S" pitchFamily="18" charset="-122"/>
                <a:cs typeface="Times New Roman" charset="0"/>
                <a:sym typeface="Arial" charset="0"/>
              </a:rPr>
              <a:t>优秀教学案例分享</a:t>
            </a:r>
            <a:endParaRPr lang="zh-CN" altLang="en-US" sz="4000" b="1" dirty="0">
              <a:solidFill>
                <a:schemeClr val="tx1"/>
              </a:solidFill>
              <a:uFillTx/>
              <a:latin typeface="Times New Roman" charset="0"/>
              <a:ea typeface="汉仪旗黑-85S" pitchFamily="18" charset="-122"/>
              <a:cs typeface="Times New Roman" charset="0"/>
              <a:sym typeface="Arial" charset="0"/>
            </a:endParaRPr>
          </a:p>
        </p:txBody>
      </p:sp>
      <p:sp>
        <p:nvSpPr>
          <p:cNvPr id="2" name="文本框 1"/>
          <p:cNvSpPr txBox="1"/>
          <p:nvPr/>
        </p:nvSpPr>
        <p:spPr>
          <a:xfrm>
            <a:off x="417195" y="1990725"/>
            <a:ext cx="6245860" cy="365760"/>
          </a:xfrm>
          <a:prstGeom prst="rect">
            <a:avLst/>
          </a:prstGeom>
          <a:noFill/>
        </p:spPr>
        <p:txBody>
          <a:bodyPr wrap="square" rtlCol="0" anchor="t">
            <a:spAutoFit/>
          </a:bodyPr>
          <a:p>
            <a:r>
              <a:rPr lang="zh-CN" altLang="en-US"/>
              <a:t> https://b23.tv/upzpG2w</a:t>
            </a:r>
            <a:endParaRPr lang="zh-CN" altLang="en-US"/>
          </a:p>
        </p:txBody>
      </p:sp>
    </p:spTree>
    <p:custDataLst>
      <p:tags r:id="rId2"/>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文本框 1"/>
          <p:cNvSpPr txBox="1"/>
          <p:nvPr/>
        </p:nvSpPr>
        <p:spPr>
          <a:xfrm>
            <a:off x="1851025" y="1703705"/>
            <a:ext cx="7604760" cy="3046095"/>
          </a:xfrm>
          <a:prstGeom prst="rect">
            <a:avLst/>
          </a:prstGeom>
          <a:noFill/>
        </p:spPr>
        <p:txBody>
          <a:bodyPr wrap="square" rtlCol="0">
            <a:spAutoFit/>
          </a:bodyPr>
          <a:p>
            <a:r>
              <a:rPr lang="en-US" altLang="zh-CN" sz="9600">
                <a:ln w="22225">
                  <a:solidFill>
                    <a:schemeClr val="accent2"/>
                  </a:solidFill>
                  <a:prstDash val="solid"/>
                </a:ln>
                <a:solidFill>
                  <a:schemeClr val="accent2">
                    <a:lumMod val="40000"/>
                    <a:lumOff val="60000"/>
                  </a:schemeClr>
                </a:solidFill>
                <a:effectLst/>
              </a:rPr>
              <a:t>Thanks  for listening</a:t>
            </a:r>
            <a:endParaRPr lang="en-US" altLang="zh-CN" sz="9600">
              <a:ln w="22225">
                <a:solidFill>
                  <a:schemeClr val="accent2"/>
                </a:solidFill>
                <a:prstDash val="solid"/>
              </a:ln>
              <a:solidFill>
                <a:schemeClr val="accent2">
                  <a:lumMod val="40000"/>
                  <a:lumOff val="60000"/>
                </a:schemeClr>
              </a:solidFill>
              <a:effectLst/>
            </a:endParaRP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p:nvPr>
            <p:ph type="title"/>
          </p:nvPr>
        </p:nvSpPr>
        <p:spPr>
          <a:xfrm>
            <a:off x="669882" y="539750"/>
            <a:ext cx="10852237" cy="441964"/>
          </a:xfrm>
        </p:spPr>
        <p:txBody>
          <a:bodyPr/>
          <a:p>
            <a:r>
              <a:rPr sz="3200"/>
              <a:t>目录</a:t>
            </a:r>
            <a:endParaRPr sz="3200"/>
          </a:p>
        </p:txBody>
      </p:sp>
      <p:sp>
        <p:nvSpPr>
          <p:cNvPr id="3" name="矩形 2"/>
          <p:cNvSpPr/>
          <p:nvPr/>
        </p:nvSpPr>
        <p:spPr>
          <a:xfrm>
            <a:off x="959485" y="1163955"/>
            <a:ext cx="10273030" cy="4866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3600">
                <a:latin typeface="方正粗黑宋简体" charset="-122"/>
                <a:ea typeface="方正粗黑宋简体" charset="-122"/>
              </a:rPr>
              <a:t>一、多模态环境与英语语法动态教学</a:t>
            </a:r>
            <a:endParaRPr lang="zh-CN" altLang="en-US" sz="3600">
              <a:latin typeface="方正粗黑宋简体" charset="-122"/>
              <a:ea typeface="方正粗黑宋简体" charset="-122"/>
            </a:endParaRPr>
          </a:p>
          <a:p>
            <a:pPr algn="l"/>
            <a:r>
              <a:rPr lang="zh-CN" altLang="en-US" sz="3600">
                <a:latin typeface="方正粗黑宋简体" charset="-122"/>
                <a:ea typeface="方正粗黑宋简体" charset="-122"/>
              </a:rPr>
              <a:t>二、多模态在英语语法动态教学中的应用前提</a:t>
            </a:r>
            <a:endParaRPr lang="zh-CN" altLang="en-US" sz="3600">
              <a:latin typeface="方正粗黑宋简体" charset="-122"/>
              <a:ea typeface="方正粗黑宋简体" charset="-122"/>
            </a:endParaRPr>
          </a:p>
          <a:p>
            <a:pPr algn="l"/>
            <a:r>
              <a:rPr lang="zh-CN" altLang="en-US" sz="3600">
                <a:latin typeface="方正粗黑宋简体" charset="-122"/>
                <a:ea typeface="方正粗黑宋简体" charset="-122"/>
              </a:rPr>
              <a:t>三、多模态环境下英语语法动态教学的方法</a:t>
            </a:r>
            <a:r>
              <a:rPr lang="en-US" altLang="zh-CN" sz="3600">
                <a:latin typeface="方正粗黑宋简体" charset="-122"/>
                <a:ea typeface="方正粗黑宋简体" charset="-122"/>
              </a:rPr>
              <a:t>  </a:t>
            </a:r>
            <a:endParaRPr lang="en-US" altLang="zh-CN" sz="3600">
              <a:latin typeface="方正粗黑宋简体" charset="-122"/>
              <a:ea typeface="方正粗黑宋简体" charset="-122"/>
            </a:endParaRPr>
          </a:p>
          <a:p>
            <a:pPr algn="l"/>
            <a:r>
              <a:rPr lang="zh-CN" altLang="en-US" sz="3600">
                <a:latin typeface="方正粗黑宋简体" charset="-122"/>
                <a:ea typeface="方正粗黑宋简体" charset="-122"/>
              </a:rPr>
              <a:t>四、多模态语料：英语语法教学的新素材</a:t>
            </a:r>
            <a:endParaRPr lang="zh-CN" altLang="en-US" sz="3600">
              <a:latin typeface="方正粗黑宋简体" charset="-122"/>
              <a:ea typeface="方正粗黑宋简体" charset="-122"/>
            </a:endParaRPr>
          </a:p>
        </p:txBody>
      </p:sp>
      <p:sp>
        <p:nvSpPr>
          <p:cNvPr id="5" name="文本框 4"/>
          <p:cNvSpPr txBox="1"/>
          <p:nvPr/>
        </p:nvSpPr>
        <p:spPr>
          <a:xfrm>
            <a:off x="7862570" y="4556760"/>
            <a:ext cx="1802130" cy="521970"/>
          </a:xfrm>
          <a:prstGeom prst="rect">
            <a:avLst/>
          </a:prstGeom>
          <a:noFill/>
        </p:spPr>
        <p:txBody>
          <a:bodyPr wrap="square" rtlCol="0">
            <a:spAutoFit/>
          </a:bodyPr>
          <a:p>
            <a:r>
              <a:rPr lang="zh-CN" altLang="en-US" sz="2800" b="1">
                <a:solidFill>
                  <a:srgbClr val="FF0000"/>
                </a:solidFill>
              </a:rPr>
              <a:t> </a:t>
            </a:r>
            <a:endParaRPr lang="zh-CN" altLang="en-US" sz="2800" b="1">
              <a:solidFill>
                <a:srgbClr val="FF0000"/>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p:nvPr>
            <p:ph type="title"/>
          </p:nvPr>
        </p:nvSpPr>
        <p:spPr>
          <a:xfrm>
            <a:off x="669882" y="539750"/>
            <a:ext cx="10852237" cy="441964"/>
          </a:xfrm>
        </p:spPr>
        <p:txBody>
          <a:bodyPr/>
          <a:p>
            <a:r>
              <a:rPr sz="3200"/>
              <a:t> </a:t>
            </a:r>
            <a:r>
              <a:rPr sz="3600">
                <a:sym typeface="+mn-ea"/>
              </a:rPr>
              <a:t> </a:t>
            </a:r>
            <a:r>
              <a:rPr sz="3600">
                <a:latin typeface="方正粗黑宋简体" charset="-122"/>
                <a:ea typeface="方正粗黑宋简体" charset="-122"/>
                <a:sym typeface="+mn-ea"/>
              </a:rPr>
              <a:t>一、多模态环境与英语语法动态教学</a:t>
            </a:r>
            <a:br>
              <a:rPr sz="3600">
                <a:latin typeface="方正粗黑宋简体" charset="-122"/>
                <a:ea typeface="方正粗黑宋简体" charset="-122"/>
                <a:sym typeface="+mn-ea"/>
              </a:rPr>
            </a:br>
            <a:r>
              <a:rPr lang="en-US" altLang="zh-CN" sz="3200">
                <a:latin typeface="宋体" charset="-122"/>
                <a:ea typeface="宋体" charset="-122"/>
                <a:cs typeface="宋体" charset="-122"/>
                <a:sym typeface="+mn-ea"/>
              </a:rPr>
              <a:t>(</a:t>
            </a:r>
            <a:r>
              <a:rPr sz="3200">
                <a:latin typeface="宋体" charset="-122"/>
                <a:ea typeface="宋体" charset="-122"/>
                <a:cs typeface="宋体" charset="-122"/>
                <a:sym typeface="+mn-ea"/>
              </a:rPr>
              <a:t>一）多模态</a:t>
            </a:r>
            <a:r>
              <a:rPr lang="en-US" altLang="zh-CN" sz="2800" b="0">
                <a:latin typeface="宋体" charset="-122"/>
                <a:ea typeface="宋体" charset="-122"/>
                <a:cs typeface="宋体" charset="-122"/>
                <a:sym typeface="+mn-ea"/>
              </a:rPr>
              <a:t> </a:t>
            </a:r>
            <a:br>
              <a:rPr lang="en-US" altLang="zh-CN" sz="2800" b="0">
                <a:latin typeface="宋体" charset="-122"/>
                <a:ea typeface="宋体" charset="-122"/>
                <a:cs typeface="宋体" charset="-122"/>
                <a:sym typeface="+mn-ea"/>
              </a:rPr>
            </a:br>
            <a:r>
              <a:rPr lang="en-US" altLang="zh-CN" sz="2800" b="0">
                <a:latin typeface="宋体" charset="-122"/>
                <a:ea typeface="宋体" charset="-122"/>
                <a:cs typeface="宋体" charset="-122"/>
                <a:sym typeface="+mn-ea"/>
              </a:rPr>
              <a:t>人类可以通过眼睛看到世界的景物，可以通过耳朵听到世界的声音，可以通过身体触摸世界的物体，可以通过嘴巴与世界上的人进行语言交流，这种通过感观与外界环境互动的方式就称为模态，多模态指的是人类通过两个或两个以上的感观与外界环境互动的方式，在英语的教学过程中，多模态的应用至关重要。通常情况下，教师在进行英语教学的过程中主要是用的语言进行教授知识属于 单模态的教学方式，这会显得教师的教学方式过于单</a:t>
            </a:r>
            <a:r>
              <a:rPr altLang="zh-CN" sz="2800" b="0">
                <a:latin typeface="宋体" charset="-122"/>
                <a:ea typeface="宋体" charset="-122"/>
                <a:cs typeface="宋体" charset="-122"/>
                <a:sym typeface="+mn-ea"/>
              </a:rPr>
              <a:t>一</a:t>
            </a:r>
            <a:r>
              <a:rPr lang="en-US" altLang="zh-CN" sz="2800" b="0">
                <a:latin typeface="宋体" charset="-122"/>
                <a:ea typeface="宋体" charset="-122"/>
                <a:cs typeface="宋体" charset="-122"/>
                <a:sym typeface="+mn-ea"/>
              </a:rPr>
              <a:t>，从而使课堂失去生动性，随着科技的发展和社会的进步，在教学过程中多模态的应用成为了英语教学的发展趋势。</a:t>
            </a:r>
            <a:br>
              <a:rPr sz="2800" b="0">
                <a:latin typeface="宋体" charset="-122"/>
                <a:ea typeface="宋体" charset="-122"/>
                <a:cs typeface="宋体" charset="-122"/>
                <a:sym typeface="+mn-ea"/>
              </a:rPr>
            </a:br>
            <a:br>
              <a:rPr lang="zh-CN" altLang="en-US" sz="2800" b="0">
                <a:latin typeface="宋体" charset="-122"/>
                <a:ea typeface="宋体" charset="-122"/>
                <a:cs typeface="宋体" charset="-122"/>
                <a:sym typeface="+mn-ea"/>
              </a:rPr>
            </a:br>
            <a:br>
              <a:rPr sz="3200">
                <a:latin typeface="方正粗黑宋简体" charset="-122"/>
                <a:ea typeface="方正粗黑宋简体" charset="-122"/>
                <a:sym typeface="+mn-ea"/>
              </a:rPr>
            </a:br>
            <a:endParaRPr lang="en-US" altLang="zh-CN" sz="320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文本框 6"/>
          <p:cNvSpPr txBox="1"/>
          <p:nvPr/>
        </p:nvSpPr>
        <p:spPr>
          <a:xfrm>
            <a:off x="764540" y="715645"/>
            <a:ext cx="10261600" cy="3599815"/>
          </a:xfrm>
          <a:prstGeom prst="rect">
            <a:avLst/>
          </a:prstGeom>
          <a:noFill/>
        </p:spPr>
        <p:txBody>
          <a:bodyPr wrap="square" rtlCol="0" anchor="t">
            <a:spAutoFit/>
          </a:bodyPr>
          <a:p>
            <a:r>
              <a:rPr lang="zh-CN" altLang="en-US" sz="3200" b="1"/>
              <a:t>(</a:t>
            </a:r>
            <a:r>
              <a:rPr lang="zh-CN" altLang="en-US" sz="3200" b="1">
                <a:latin typeface="宋体" charset="-122"/>
                <a:ea typeface="宋体" charset="-122"/>
                <a:cs typeface="宋体" charset="-122"/>
              </a:rPr>
              <a:t>二)英语语法动态教学</a:t>
            </a:r>
            <a:r>
              <a:rPr lang="zh-CN" altLang="en-US" sz="2800">
                <a:latin typeface="宋体" charset="-122"/>
                <a:ea typeface="宋体" charset="-122"/>
                <a:cs typeface="宋体" charset="-122"/>
              </a:rPr>
              <a:t>。</a:t>
            </a:r>
            <a:endParaRPr lang="zh-CN" altLang="en-US" sz="2800">
              <a:latin typeface="宋体" charset="-122"/>
              <a:ea typeface="宋体" charset="-122"/>
              <a:cs typeface="宋体" charset="-122"/>
            </a:endParaRPr>
          </a:p>
          <a:p>
            <a:r>
              <a:rPr lang="zh-CN" altLang="en-US" sz="2800">
                <a:latin typeface="宋体" charset="-122"/>
                <a:ea typeface="宋体" charset="-122"/>
                <a:cs typeface="宋体" charset="-122"/>
              </a:rPr>
              <a:t>语法动态教学指的是教学过程中使学生学会使用语言结构、理解语言结构的隐性意义，这种语法教学模式强调学生语法意识的培养，使学生在交互的过程中正确的把握语法中的语言结构以及其隐性意义，交互性是英语语法动态教学的一大特点，多模态的互动性能够丰富师生的互动方式，在多模态环境下进行英语语法动态教学能够有效提高教学过程中的交互性，这对英语语法动态教学有着积极的意义。</a:t>
            </a:r>
            <a:endParaRPr lang="zh-CN" altLang="en-US" sz="2800">
              <a:latin typeface="宋体" charset="-122"/>
              <a:ea typeface="宋体" charset="-122"/>
              <a:cs typeface="宋体" charset="-122"/>
            </a:endParaRP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文本框 1"/>
          <p:cNvSpPr txBox="1"/>
          <p:nvPr/>
        </p:nvSpPr>
        <p:spPr>
          <a:xfrm>
            <a:off x="511175" y="1844040"/>
            <a:ext cx="9586595" cy="3169285"/>
          </a:xfrm>
          <a:prstGeom prst="rect">
            <a:avLst/>
          </a:prstGeom>
          <a:noFill/>
        </p:spPr>
        <p:txBody>
          <a:bodyPr wrap="square" rtlCol="0">
            <a:spAutoFit/>
          </a:bodyPr>
          <a:p>
            <a:r>
              <a:rPr lang="zh-CN" altLang="en-US" sz="3200" b="1">
                <a:latin typeface="宋体" charset="-122"/>
                <a:ea typeface="宋体" charset="-122"/>
                <a:cs typeface="宋体" charset="-122"/>
              </a:rPr>
              <a:t>(三)多模态与英语语法动态教学的联系。</a:t>
            </a:r>
            <a:endParaRPr lang="zh-CN" altLang="en-US" sz="3200" b="1">
              <a:latin typeface="宋体" charset="-122"/>
              <a:ea typeface="宋体" charset="-122"/>
              <a:cs typeface="宋体" charset="-122"/>
            </a:endParaRPr>
          </a:p>
          <a:p>
            <a:r>
              <a:rPr lang="zh-CN" altLang="en-US" sz="2800">
                <a:latin typeface="宋体" charset="-122"/>
                <a:ea typeface="宋体" charset="-122"/>
              </a:rPr>
              <a:t>当今的时代是网络化、信息化的时代，传统的单模态互动方式已经逐渐被不断革新的英语教学所淘汰，在多模态环境下进行教学才是未来教学的发展趋势，英语语法动态教学有着较强的互动性，提倡互动形式的多样性，这和多模态的互动方式不谋而合，将二者进行有机结合对英语动态教学的效果有着较大的提升。</a:t>
            </a:r>
            <a:endParaRPr lang="zh-CN" altLang="en-US" sz="2800">
              <a:latin typeface="宋体" charset="-122"/>
              <a:ea typeface="宋体" charset="-122"/>
            </a:endParaRP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文本框 1"/>
          <p:cNvSpPr txBox="1"/>
          <p:nvPr/>
        </p:nvSpPr>
        <p:spPr>
          <a:xfrm>
            <a:off x="492125" y="521335"/>
            <a:ext cx="10132060" cy="5760720"/>
          </a:xfrm>
          <a:prstGeom prst="rect">
            <a:avLst/>
          </a:prstGeom>
          <a:noFill/>
        </p:spPr>
        <p:txBody>
          <a:bodyPr wrap="square" rtlCol="0" anchor="t">
            <a:spAutoFit/>
          </a:bodyPr>
          <a:p>
            <a:r>
              <a:rPr lang="zh-CN" altLang="en-US" sz="3200" b="1"/>
              <a:t>二、</a:t>
            </a:r>
            <a:r>
              <a:rPr lang="zh-CN" altLang="en-US" sz="3200" b="1"/>
              <a:t>多模态在英语语法动态教学中的应用前提</a:t>
            </a:r>
            <a:endParaRPr lang="zh-CN" altLang="en-US" sz="3200" b="1"/>
          </a:p>
          <a:p>
            <a:endParaRPr lang="zh-CN" altLang="en-US" sz="2400">
              <a:latin typeface="宋体" charset="-122"/>
              <a:ea typeface="宋体" charset="-122"/>
              <a:cs typeface="宋体" charset="-122"/>
            </a:endParaRPr>
          </a:p>
          <a:p>
            <a:r>
              <a:rPr lang="zh-CN" altLang="en-US" sz="2800">
                <a:latin typeface="宋体" charset="-122"/>
                <a:ea typeface="宋体" charset="-122"/>
                <a:cs typeface="宋体" charset="-122"/>
              </a:rPr>
              <a:t>在英语教学的过程中，模态的应用能够提高学生的语言接受能力，建立模态英语学习模式之前，我们要确定模态的选择，例如，在教学中主要是靠什么模态为主，是听觉、视觉、还是其他，模态的选择主 要跟以下几点因素有关: </a:t>
            </a:r>
            <a:endParaRPr lang="zh-CN" altLang="en-US" sz="2800">
              <a:latin typeface="宋体" charset="-122"/>
              <a:ea typeface="宋体" charset="-122"/>
              <a:cs typeface="宋体" charset="-122"/>
            </a:endParaRPr>
          </a:p>
          <a:p>
            <a:endParaRPr lang="zh-CN" altLang="en-US" sz="2800">
              <a:latin typeface="宋体" charset="-122"/>
              <a:ea typeface="宋体" charset="-122"/>
              <a:cs typeface="宋体" charset="-122"/>
            </a:endParaRPr>
          </a:p>
          <a:p>
            <a:r>
              <a:rPr lang="zh-CN" altLang="en-US" sz="3200" b="1">
                <a:latin typeface="宋体" charset="-122"/>
                <a:ea typeface="宋体" charset="-122"/>
                <a:cs typeface="宋体" charset="-122"/>
              </a:rPr>
              <a:t>(一)知识难度:</a:t>
            </a:r>
            <a:r>
              <a:rPr lang="zh-CN" altLang="en-US" sz="2800">
                <a:latin typeface="宋体" charset="-122"/>
                <a:ea typeface="宋体" charset="-122"/>
                <a:cs typeface="宋体" charset="-122"/>
              </a:rPr>
              <a:t>知识的难度在一定程度上能够决定模态的选择，例如课程内容、深度等;</a:t>
            </a:r>
            <a:endParaRPr lang="zh-CN" altLang="en-US" sz="2800">
              <a:latin typeface="宋体" charset="-122"/>
              <a:ea typeface="宋体" charset="-122"/>
              <a:cs typeface="宋体" charset="-122"/>
            </a:endParaRPr>
          </a:p>
          <a:p>
            <a:r>
              <a:rPr lang="zh-CN" altLang="en-US" sz="3200" b="1">
                <a:latin typeface="宋体" charset="-122"/>
                <a:ea typeface="宋体" charset="-122"/>
                <a:cs typeface="宋体" charset="-122"/>
              </a:rPr>
              <a:t>(二)学生以及教师特点</a:t>
            </a:r>
            <a:r>
              <a:rPr lang="zh-CN" altLang="en-US" sz="3200">
                <a:latin typeface="宋体" charset="-122"/>
                <a:ea typeface="宋体" charset="-122"/>
                <a:cs typeface="宋体" charset="-122"/>
              </a:rPr>
              <a:t>:</a:t>
            </a:r>
            <a:r>
              <a:rPr lang="zh-CN" altLang="en-US" sz="2800">
                <a:latin typeface="宋体" charset="-122"/>
                <a:ea typeface="宋体" charset="-122"/>
                <a:cs typeface="宋体" charset="-122"/>
              </a:rPr>
              <a:t>教师的教学特点、性格等以及学生的兴趣、学习能力、爱好等都会成为模态选择的因素;</a:t>
            </a:r>
            <a:endParaRPr lang="zh-CN" altLang="en-US" sz="2800">
              <a:latin typeface="宋体" charset="-122"/>
              <a:ea typeface="宋体" charset="-122"/>
              <a:cs typeface="宋体" charset="-122"/>
            </a:endParaRPr>
          </a:p>
          <a:p>
            <a:endParaRPr lang="zh-CN" altLang="en-US" sz="2800">
              <a:latin typeface="宋体" charset="-122"/>
              <a:ea typeface="宋体" charset="-122"/>
              <a:cs typeface="宋体" charset="-122"/>
            </a:endParaRPr>
          </a:p>
          <a:p>
            <a:endParaRPr lang="zh-CN" altLang="en-US" sz="2800">
              <a:latin typeface="宋体" charset="-122"/>
              <a:ea typeface="宋体" charset="-122"/>
              <a:cs typeface="宋体" charset="-122"/>
            </a:endParaRP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文本框 3"/>
          <p:cNvSpPr txBox="1"/>
          <p:nvPr/>
        </p:nvSpPr>
        <p:spPr>
          <a:xfrm>
            <a:off x="995680" y="1253490"/>
            <a:ext cx="8397240" cy="3599815"/>
          </a:xfrm>
          <a:prstGeom prst="rect">
            <a:avLst/>
          </a:prstGeom>
          <a:noFill/>
        </p:spPr>
        <p:txBody>
          <a:bodyPr wrap="square" rtlCol="0">
            <a:spAutoFit/>
          </a:bodyPr>
          <a:p>
            <a:r>
              <a:rPr lang="zh-CN" altLang="en-US" sz="3200" b="1">
                <a:latin typeface="宋体" charset="-122"/>
                <a:ea typeface="宋体" charset="-122"/>
                <a:cs typeface="宋体" charset="-122"/>
                <a:sym typeface="+mn-ea"/>
              </a:rPr>
              <a:t>(三)外界环境:</a:t>
            </a:r>
            <a:r>
              <a:rPr lang="zh-CN" altLang="en-US" sz="2800">
                <a:latin typeface="宋体" charset="-122"/>
                <a:ea typeface="宋体" charset="-122"/>
                <a:cs typeface="宋体" charset="-122"/>
                <a:sym typeface="+mn-ea"/>
              </a:rPr>
              <a:t>例如学校的教学设施、教学环境等。多模态环境下英语语法动态教学要充分调动学生的积极性，让学生积极参与到语法学习的活动中来，在进行英语语法动态教学时，老师要保留传统的教授语法知识的语言内容作为多模态环境下英语语法动态教学的主要模态，同时结合学校的硬件设施、老师及学生的特点，利用学校的媒体传播方式进行互动式的英语语法动态教学。</a:t>
            </a:r>
            <a:endParaRPr lang="zh-CN" altLang="en-US" sz="2800">
              <a:latin typeface="宋体" charset="-122"/>
              <a:ea typeface="宋体" charset="-122"/>
              <a:cs typeface="宋体" charset="-122"/>
              <a:sym typeface="+mn-ea"/>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文本框 1"/>
          <p:cNvSpPr txBox="1"/>
          <p:nvPr/>
        </p:nvSpPr>
        <p:spPr>
          <a:xfrm>
            <a:off x="801370" y="1333500"/>
            <a:ext cx="9618345" cy="3446145"/>
          </a:xfrm>
          <a:prstGeom prst="rect">
            <a:avLst/>
          </a:prstGeom>
          <a:noFill/>
        </p:spPr>
        <p:txBody>
          <a:bodyPr wrap="square" rtlCol="0">
            <a:spAutoFit/>
          </a:bodyPr>
          <a:p>
            <a:r>
              <a:rPr lang="zh-CN" altLang="en-US" sz="3200" b="1"/>
              <a:t>三、多模态环境下英语语法动态教学的方法</a:t>
            </a:r>
            <a:endParaRPr lang="zh-CN" altLang="en-US" sz="3200" b="1"/>
          </a:p>
          <a:p>
            <a:endParaRPr lang="zh-CN" altLang="en-US"/>
          </a:p>
          <a:p>
            <a:r>
              <a:rPr lang="zh-CN" altLang="en-US" sz="2800">
                <a:latin typeface="宋体" charset="-122"/>
                <a:ea typeface="宋体" charset="-122"/>
              </a:rPr>
              <a:t>多模态环境下英语语法动态教学强调教学的互动性，教师在与学生互动的过程中要注重对学生语法意识的培养，增加其语言表达的实践性内容，让学生知道语法都是从日常的英语表达中总结归纳出来的，使其明确语法学习的目的是为了能够正确的运用到英语的使用当中去，在多模态英语语法动态教学中，要采取合理方法，来实现其教学的意义。</a:t>
            </a:r>
            <a:endParaRPr lang="zh-CN" altLang="en-US" sz="2800">
              <a:latin typeface="宋体" charset="-122"/>
              <a:ea typeface="宋体" charset="-122"/>
            </a:endParaRP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文本框 1"/>
          <p:cNvSpPr txBox="1"/>
          <p:nvPr/>
        </p:nvSpPr>
        <p:spPr>
          <a:xfrm>
            <a:off x="1047750" y="982345"/>
            <a:ext cx="9618980" cy="4892675"/>
          </a:xfrm>
          <a:prstGeom prst="rect">
            <a:avLst/>
          </a:prstGeom>
          <a:noFill/>
        </p:spPr>
        <p:txBody>
          <a:bodyPr wrap="square" rtlCol="0">
            <a:spAutoFit/>
          </a:bodyPr>
          <a:p>
            <a:r>
              <a:rPr lang="zh-CN" altLang="en-US" sz="3200" b="1">
                <a:latin typeface="宋体" charset="-122"/>
                <a:ea typeface="宋体" charset="-122"/>
                <a:cs typeface="宋体" charset="-122"/>
              </a:rPr>
              <a:t>(一)以学生为主体进行教学</a:t>
            </a:r>
            <a:r>
              <a:rPr lang="zh-CN" altLang="en-US"/>
              <a:t>。</a:t>
            </a:r>
            <a:endParaRPr lang="zh-CN" altLang="en-US"/>
          </a:p>
          <a:p>
            <a:r>
              <a:rPr lang="zh-CN" altLang="en-US" sz="2800">
                <a:latin typeface="宋体" charset="-122"/>
                <a:ea typeface="宋体" charset="-122"/>
                <a:cs typeface="宋体" charset="-122"/>
              </a:rPr>
              <a:t>传统的以老师为主体的“老师教,学生学”的教学理念已经成为了过去时，在当今的多模态英语语法动态教学的过程中，要强调学生的主体地位，以学生为中心组织教学材料、选择教学内容、制定教学形式，以学生为主体提升整个教学的交互性，教师要努力提升自身的教学水平，通过多模态的形式展现能够 体现英语语法的环境，把抽象的语法融入到视频短片、图像、Flash 动画中，同时可以设计一些动手能力强的英语活动，提升互动性，这些多模态的教学方式能够增强学生的主体地位，能够有效增加学生学习英语语法的主观能动性。</a:t>
            </a:r>
            <a:endParaRPr lang="zh-CN" altLang="en-US" sz="2800">
              <a:latin typeface="宋体" charset="-122"/>
              <a:ea typeface="宋体" charset="-122"/>
              <a:cs typeface="宋体" charset="-122"/>
            </a:endParaRPr>
          </a:p>
        </p:txBody>
      </p:sp>
    </p:spTree>
    <p:custDataLst>
      <p:tags r:id="rId1"/>
    </p:custDataLst>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 name="KSO_WM_SLIDE_BK_DARK_LIGHT" val="2"/>
  <p:tag name="KSO_WM_UNIT_BK_DARK_LIGHT" val="2"/>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 name="KSO_WM_SLIDE_BK_DARK_LIGHT" val="2"/>
  <p:tag name="KSO_WM_UNIT_BK_DARK_LIGHT" val="2"/>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0"/>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0"/>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25.xml><?xml version="1.0" encoding="utf-8"?>
<p:tagLst xmlns:p="http://schemas.openxmlformats.org/presentationml/2006/main">
  <p:tag name="KSO_WM_BEAUTIFY_FLAG" val="#wm#"/>
  <p:tag name="KSO_WM_TEMPLATE_CATEGORY" val="custom"/>
  <p:tag name="KSO_WM_TEMPLATE_INDEX" val="20205170"/>
  <p:tag name="KSO_WM_TEMPLATE_SUBCATEGORY" val="0"/>
  <p:tag name="KSO_WM_TEMPLATE_MASTER_TYPE" val="1"/>
  <p:tag name="KSO_WM_TEMPLATE_COLOR_TYPE" val="1"/>
  <p:tag name="KSO_WM_TAG_VERSION" val="1.0"/>
  <p:tag name="KSO_WM_TEMPLATE_THUMBS_INDEX" val="1、4、7、10、13、14、15、16、17、18、19、20、21、22"/>
  <p:tag name="KSO_WM_TEMPLATE_MASTER_THUMB_INDEX" val="12"/>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1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 name="KSO_WM_SLIDE_BK_DARK_LIGHT" val="2"/>
  <p:tag name="KSO_WM_UNIT_BK_DARK_LIGHT" val="2"/>
</p:tagLst>
</file>

<file path=ppt/tags/tag1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1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2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2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 name="KSO_WM_SLIDE_BK_DARK_LIGHT" val="2"/>
  <p:tag name="KSO_WM_UNIT_BK_DARK_LIGHT" val="2"/>
</p:tagLst>
</file>

<file path=ppt/tags/tag2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 name="KSO_WM_SLIDE_BK_DARK_LIGHT" val="2"/>
  <p:tag name="KSO_WM_UNIT_BK_DARK_LIGHT" val="2"/>
</p:tagLst>
</file>

<file path=ppt/tags/tag2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 name="KSO_WM_SLIDE_BK_DARK_LIGHT" val="2"/>
  <p:tag name="KSO_WM_UNIT_BK_DARK_LIGHT" val="2"/>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 name="KSO_WM_SLIDE_BK_DARK_LIGHT" val="2"/>
  <p:tag name="KSO_WM_UNIT_BK_DARK_LIGHT" val="2"/>
</p:tagLst>
</file>

<file path=ppt/tags/tag2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 name="KSO_WM_SLIDE_BK_DARK_LIGHT" val="2"/>
  <p:tag name="KSO_WM_UNIT_BK_DARK_LIGHT" val="2"/>
</p:tagLst>
</file>

<file path=ppt/tags/tag2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2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2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2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2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2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0"/>
</p:tagLst>
</file>

<file path=ppt/tags/tag2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0"/>
</p:tagLst>
</file>

<file path=ppt/tags/tag2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0.xml><?xml version="1.0" encoding="utf-8"?>
<p:tagLst xmlns:p="http://schemas.openxmlformats.org/presentationml/2006/main">
  <p:tag name="KSO_WM_BEAUTIFY_FLAG" val="#wm#"/>
  <p:tag name="KSO_WM_TEMPLATE_CATEGORY" val="custom"/>
  <p:tag name="KSO_WM_TEMPLATE_INDEX" val="20205170"/>
  <p:tag name="KSO_WM_TEMPLATE_SUBCATEGORY" val="0"/>
  <p:tag name="KSO_WM_TEMPLATE_MASTER_TYPE" val="1"/>
  <p:tag name="KSO_WM_TEMPLATE_COLOR_TYPE" val="1"/>
  <p:tag name="KSO_WM_TAG_VERSION" val="1.0"/>
  <p:tag name="KSO_WM_TEMPLATE_THUMBS_INDEX" val="1、4、7、10、13、14、15、16、17、18、19、20、21、22"/>
  <p:tag name="KSO_WM_TEMPLATE_MASTER_THUMB_INDEX" val="12"/>
</p:tagLst>
</file>

<file path=ppt/tags/tag251.xml><?xml version="1.0" encoding="utf-8"?>
<p:tagLst xmlns:p="http://schemas.openxmlformats.org/presentationml/2006/main">
  <p:tag name="KSO_WM_TEMPLATE_CATEGORY" val="custom"/>
  <p:tag name="KSO_WM_TEMPLATE_INDEX" val="20205170"/>
</p:tagLst>
</file>

<file path=ppt/tags/tag252.xml><?xml version="1.0" encoding="utf-8"?>
<p:tagLst xmlns:p="http://schemas.openxmlformats.org/presentationml/2006/main">
  <p:tag name="KSO_WM_BEAUTIFY_FLAG" val="#wm#"/>
  <p:tag name="KSO_WM_TEMPLATE_CATEGORY" val="custom"/>
  <p:tag name="KSO_WM_TEMPLATE_INDEX" val="20205170"/>
</p:tagLst>
</file>

<file path=ppt/tags/tag253.xml><?xml version="1.0" encoding="utf-8"?>
<p:tagLst xmlns:p="http://schemas.openxmlformats.org/presentationml/2006/main">
  <p:tag name="KSO_WM_BEAUTIFY_FLAG" val="#wm#"/>
  <p:tag name="KSO_WM_TEMPLATE_CATEGORY" val="custom"/>
  <p:tag name="KSO_WM_TEMPLATE_INDEX" val="20205170"/>
</p:tagLst>
</file>

<file path=ppt/tags/tag254.xml><?xml version="1.0" encoding="utf-8"?>
<p:tagLst xmlns:p="http://schemas.openxmlformats.org/presentationml/2006/main">
  <p:tag name="KSO_WM_BEAUTIFY_FLAG" val="#wm#"/>
  <p:tag name="KSO_WM_TEMPLATE_CATEGORY" val="custom"/>
  <p:tag name="KSO_WM_TEMPLATE_INDEX" val="20205170"/>
  <p:tag name="KSO_WM_SLIDE_ID" val="custom20205170_2"/>
  <p:tag name="KSO_WM_TEMPLATE_SUBCATEGORY" val="0"/>
  <p:tag name="KSO_WM_TEMPLATE_MASTER_TYPE" val="1"/>
  <p:tag name="KSO_WM_TEMPLATE_COLOR_TYPE" val="1"/>
  <p:tag name="KSO_WM_SLIDE_TYPE" val="contents"/>
  <p:tag name="KSO_WM_SLIDE_SUBTYPE" val="diag"/>
  <p:tag name="KSO_WM_SLIDE_ITEM_CNT" val="2"/>
  <p:tag name="KSO_WM_SLIDE_INDEX" val="2"/>
  <p:tag name="KSO_WM_DIAGRAM_GROUP_CODE" val="l1-1"/>
  <p:tag name="KSO_WM_SLIDE_DIAGTYPE" val="l"/>
  <p:tag name="KSO_WM_TAG_VERSION" val="1.0"/>
  <p:tag name="KSO_WM_SLIDE_LAYOUT" val="a_b_l"/>
  <p:tag name="KSO_WM_SLIDE_LAYOUT_CNT" val="1_1_1"/>
</p:tagLst>
</file>

<file path=ppt/tags/tag255.xml><?xml version="1.0" encoding="utf-8"?>
<p:tagLst xmlns:p="http://schemas.openxmlformats.org/presentationml/2006/main">
  <p:tag name="KSO_WM_BEAUTIFY_FLAG" val="#wm#"/>
  <p:tag name="KSO_WM_TEMPLATE_CATEGORY" val="custom"/>
  <p:tag name="KSO_WM_TEMPLATE_INDEX" val="20205170"/>
  <p:tag name="KSO_WM_SLIDE_ID" val="custom20205170_2"/>
  <p:tag name="KSO_WM_TEMPLATE_SUBCATEGORY" val="0"/>
  <p:tag name="KSO_WM_TEMPLATE_MASTER_TYPE" val="1"/>
  <p:tag name="KSO_WM_TEMPLATE_COLOR_TYPE" val="1"/>
  <p:tag name="KSO_WM_SLIDE_TYPE" val="contents"/>
  <p:tag name="KSO_WM_SLIDE_SUBTYPE" val="diag"/>
  <p:tag name="KSO_WM_SLIDE_ITEM_CNT" val="2"/>
  <p:tag name="KSO_WM_SLIDE_INDEX" val="2"/>
  <p:tag name="KSO_WM_DIAGRAM_GROUP_CODE" val="l1-1"/>
  <p:tag name="KSO_WM_SLIDE_DIAGTYPE" val="l"/>
  <p:tag name="KSO_WM_TAG_VERSION" val="1.0"/>
  <p:tag name="KSO_WM_SLIDE_LAYOUT" val="a_b_l"/>
  <p:tag name="KSO_WM_SLIDE_LAYOUT_CNT" val="1_1_1"/>
</p:tagLst>
</file>

<file path=ppt/tags/tag256.xml><?xml version="1.0" encoding="utf-8"?>
<p:tagLst xmlns:p="http://schemas.openxmlformats.org/presentationml/2006/main">
  <p:tag name="KSO_WM_BEAUTIFY_FLAG" val="#wm#"/>
  <p:tag name="KSO_WM_TEMPLATE_CATEGORY" val="custom"/>
  <p:tag name="KSO_WM_TEMPLATE_INDEX" val="20205170"/>
  <p:tag name="KSO_WM_SLIDE_ID" val="custom20205170_2"/>
  <p:tag name="KSO_WM_TEMPLATE_SUBCATEGORY" val="0"/>
  <p:tag name="KSO_WM_TEMPLATE_MASTER_TYPE" val="1"/>
  <p:tag name="KSO_WM_TEMPLATE_COLOR_TYPE" val="1"/>
  <p:tag name="KSO_WM_SLIDE_TYPE" val="contents"/>
  <p:tag name="KSO_WM_SLIDE_SUBTYPE" val="diag"/>
  <p:tag name="KSO_WM_SLIDE_ITEM_CNT" val="2"/>
  <p:tag name="KSO_WM_SLIDE_INDEX" val="2"/>
  <p:tag name="KSO_WM_DIAGRAM_GROUP_CODE" val="l1-1"/>
  <p:tag name="KSO_WM_SLIDE_DIAGTYPE" val="l"/>
  <p:tag name="KSO_WM_TAG_VERSION" val="1.0"/>
  <p:tag name="KSO_WM_SLIDE_LAYOUT" val="a_b_l"/>
  <p:tag name="KSO_WM_SLIDE_LAYOUT_CNT" val="1_1_1"/>
</p:tagLst>
</file>

<file path=ppt/tags/tag257.xml><?xml version="1.0" encoding="utf-8"?>
<p:tagLst xmlns:p="http://schemas.openxmlformats.org/presentationml/2006/main">
  <p:tag name="KSO_WM_BEAUTIFY_FLAG" val="#wm#"/>
  <p:tag name="KSO_WM_TEMPLATE_CATEGORY" val="custom"/>
  <p:tag name="KSO_WM_TEMPLATE_INDEX" val="20205170"/>
  <p:tag name="KSO_WM_SLIDE_ID" val="custom20205170_2"/>
  <p:tag name="KSO_WM_TEMPLATE_SUBCATEGORY" val="0"/>
  <p:tag name="KSO_WM_TEMPLATE_MASTER_TYPE" val="1"/>
  <p:tag name="KSO_WM_TEMPLATE_COLOR_TYPE" val="1"/>
  <p:tag name="KSO_WM_SLIDE_TYPE" val="contents"/>
  <p:tag name="KSO_WM_SLIDE_SUBTYPE" val="diag"/>
  <p:tag name="KSO_WM_SLIDE_ITEM_CNT" val="2"/>
  <p:tag name="KSO_WM_SLIDE_INDEX" val="2"/>
  <p:tag name="KSO_WM_DIAGRAM_GROUP_CODE" val="l1-1"/>
  <p:tag name="KSO_WM_SLIDE_DIAGTYPE" val="l"/>
  <p:tag name="KSO_WM_TAG_VERSION" val="1.0"/>
  <p:tag name="KSO_WM_SLIDE_LAYOUT" val="a_b_l"/>
  <p:tag name="KSO_WM_SLIDE_LAYOUT_CNT" val="1_1_1"/>
</p:tagLst>
</file>

<file path=ppt/tags/tag258.xml><?xml version="1.0" encoding="utf-8"?>
<p:tagLst xmlns:p="http://schemas.openxmlformats.org/presentationml/2006/main">
  <p:tag name="KSO_WM_BEAUTIFY_FLAG" val="#wm#"/>
  <p:tag name="KSO_WM_TEMPLATE_CATEGORY" val="custom"/>
  <p:tag name="KSO_WM_TEMPLATE_INDEX" val="20205170"/>
  <p:tag name="KSO_WM_SLIDE_ID" val="custom20205170_2"/>
  <p:tag name="KSO_WM_TEMPLATE_SUBCATEGORY" val="0"/>
  <p:tag name="KSO_WM_TEMPLATE_MASTER_TYPE" val="1"/>
  <p:tag name="KSO_WM_TEMPLATE_COLOR_TYPE" val="1"/>
  <p:tag name="KSO_WM_SLIDE_TYPE" val="contents"/>
  <p:tag name="KSO_WM_SLIDE_SUBTYPE" val="diag"/>
  <p:tag name="KSO_WM_SLIDE_ITEM_CNT" val="2"/>
  <p:tag name="KSO_WM_SLIDE_INDEX" val="2"/>
  <p:tag name="KSO_WM_DIAGRAM_GROUP_CODE" val="l1-1"/>
  <p:tag name="KSO_WM_SLIDE_DIAGTYPE" val="l"/>
  <p:tag name="KSO_WM_TAG_VERSION" val="1.0"/>
  <p:tag name="KSO_WM_SLIDE_LAYOUT" val="a_b_l"/>
  <p:tag name="KSO_WM_SLIDE_LAYOUT_CNT" val="1_1_1"/>
</p:tagLst>
</file>

<file path=ppt/tags/tag259.xml><?xml version="1.0" encoding="utf-8"?>
<p:tagLst xmlns:p="http://schemas.openxmlformats.org/presentationml/2006/main">
  <p:tag name="KSO_WM_BEAUTIFY_FLAG" val="#wm#"/>
  <p:tag name="KSO_WM_TEMPLATE_CATEGORY" val="custom"/>
  <p:tag name="KSO_WM_TEMPLATE_INDEX" val="20205170"/>
  <p:tag name="KSO_WM_SLIDE_ID" val="custom20205170_2"/>
  <p:tag name="KSO_WM_TEMPLATE_SUBCATEGORY" val="0"/>
  <p:tag name="KSO_WM_TEMPLATE_MASTER_TYPE" val="1"/>
  <p:tag name="KSO_WM_TEMPLATE_COLOR_TYPE" val="1"/>
  <p:tag name="KSO_WM_SLIDE_TYPE" val="contents"/>
  <p:tag name="KSO_WM_SLIDE_SUBTYPE" val="diag"/>
  <p:tag name="KSO_WM_SLIDE_ITEM_CNT" val="2"/>
  <p:tag name="KSO_WM_SLIDE_INDEX" val="2"/>
  <p:tag name="KSO_WM_DIAGRAM_GROUP_CODE" val="l1-1"/>
  <p:tag name="KSO_WM_SLIDE_DIAGTYPE" val="l"/>
  <p:tag name="KSO_WM_TAG_VERSION" val="1.0"/>
  <p:tag name="KSO_WM_SLIDE_LAYOUT" val="a_b_l"/>
  <p:tag name="KSO_WM_SLIDE_LAYOUT_CNT" val="1_1_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0.xml><?xml version="1.0" encoding="utf-8"?>
<p:tagLst xmlns:p="http://schemas.openxmlformats.org/presentationml/2006/main">
  <p:tag name="KSO_WM_BEAUTIFY_FLAG" val="#wm#"/>
  <p:tag name="KSO_WM_TEMPLATE_CATEGORY" val="custom"/>
  <p:tag name="KSO_WM_TEMPLATE_INDEX" val="20205170"/>
  <p:tag name="KSO_WM_SLIDE_ID" val="custom20205170_2"/>
  <p:tag name="KSO_WM_TEMPLATE_SUBCATEGORY" val="0"/>
  <p:tag name="KSO_WM_TEMPLATE_MASTER_TYPE" val="1"/>
  <p:tag name="KSO_WM_TEMPLATE_COLOR_TYPE" val="1"/>
  <p:tag name="KSO_WM_SLIDE_TYPE" val="contents"/>
  <p:tag name="KSO_WM_SLIDE_SUBTYPE" val="diag"/>
  <p:tag name="KSO_WM_SLIDE_ITEM_CNT" val="2"/>
  <p:tag name="KSO_WM_SLIDE_INDEX" val="2"/>
  <p:tag name="KSO_WM_DIAGRAM_GROUP_CODE" val="l1-1"/>
  <p:tag name="KSO_WM_SLIDE_DIAGTYPE" val="l"/>
  <p:tag name="KSO_WM_TAG_VERSION" val="1.0"/>
  <p:tag name="KSO_WM_SLIDE_LAYOUT" val="a_b_l"/>
  <p:tag name="KSO_WM_SLIDE_LAYOUT_CNT" val="1_1_1"/>
</p:tagLst>
</file>

<file path=ppt/tags/tag261.xml><?xml version="1.0" encoding="utf-8"?>
<p:tagLst xmlns:p="http://schemas.openxmlformats.org/presentationml/2006/main">
  <p:tag name="KSO_WM_BEAUTIFY_FLAG" val="#wm#"/>
  <p:tag name="KSO_WM_TEMPLATE_CATEGORY" val="custom"/>
  <p:tag name="KSO_WM_TEMPLATE_INDEX" val="20205170"/>
  <p:tag name="KSO_WM_SLIDE_ID" val="custom20205170_2"/>
  <p:tag name="KSO_WM_TEMPLATE_SUBCATEGORY" val="0"/>
  <p:tag name="KSO_WM_TEMPLATE_MASTER_TYPE" val="1"/>
  <p:tag name="KSO_WM_TEMPLATE_COLOR_TYPE" val="1"/>
  <p:tag name="KSO_WM_SLIDE_TYPE" val="contents"/>
  <p:tag name="KSO_WM_SLIDE_SUBTYPE" val="diag"/>
  <p:tag name="KSO_WM_SLIDE_ITEM_CNT" val="2"/>
  <p:tag name="KSO_WM_SLIDE_INDEX" val="2"/>
  <p:tag name="KSO_WM_DIAGRAM_GROUP_CODE" val="l1-1"/>
  <p:tag name="KSO_WM_SLIDE_DIAGTYPE" val="l"/>
  <p:tag name="KSO_WM_TAG_VERSION" val="1.0"/>
  <p:tag name="KSO_WM_SLIDE_LAYOUT" val="a_b_l"/>
  <p:tag name="KSO_WM_SLIDE_LAYOUT_CNT" val="1_1_1"/>
</p:tagLst>
</file>

<file path=ppt/tags/tag262.xml><?xml version="1.0" encoding="utf-8"?>
<p:tagLst xmlns:p="http://schemas.openxmlformats.org/presentationml/2006/main">
  <p:tag name="KSO_WM_BEAUTIFY_FLAG" val="#wm#"/>
  <p:tag name="KSO_WM_TEMPLATE_CATEGORY" val="custom"/>
  <p:tag name="KSO_WM_TEMPLATE_INDEX" val="20205170"/>
  <p:tag name="KSO_WM_SLIDE_ID" val="custom20205170_2"/>
  <p:tag name="KSO_WM_TEMPLATE_SUBCATEGORY" val="0"/>
  <p:tag name="KSO_WM_TEMPLATE_MASTER_TYPE" val="1"/>
  <p:tag name="KSO_WM_TEMPLATE_COLOR_TYPE" val="1"/>
  <p:tag name="KSO_WM_SLIDE_TYPE" val="contents"/>
  <p:tag name="KSO_WM_SLIDE_SUBTYPE" val="diag"/>
  <p:tag name="KSO_WM_SLIDE_ITEM_CNT" val="2"/>
  <p:tag name="KSO_WM_SLIDE_INDEX" val="2"/>
  <p:tag name="KSO_WM_DIAGRAM_GROUP_CODE" val="l1-1"/>
  <p:tag name="KSO_WM_SLIDE_DIAGTYPE" val="l"/>
  <p:tag name="KSO_WM_TAG_VERSION" val="1.0"/>
  <p:tag name="KSO_WM_SLIDE_LAYOUT" val="a_b_l"/>
  <p:tag name="KSO_WM_SLIDE_LAYOUT_CNT" val="1_1_1"/>
</p:tagLst>
</file>

<file path=ppt/tags/tag263.xml><?xml version="1.0" encoding="utf-8"?>
<p:tagLst xmlns:p="http://schemas.openxmlformats.org/presentationml/2006/main">
  <p:tag name="KSO_WM_BEAUTIFY_FLAG" val="#wm#"/>
  <p:tag name="KSO_WM_TEMPLATE_CATEGORY" val="custom"/>
  <p:tag name="KSO_WM_TEMPLATE_INDEX" val="20205170"/>
  <p:tag name="KSO_WM_SLIDE_ID" val="custom20205170_2"/>
  <p:tag name="KSO_WM_TEMPLATE_SUBCATEGORY" val="0"/>
  <p:tag name="KSO_WM_TEMPLATE_MASTER_TYPE" val="1"/>
  <p:tag name="KSO_WM_TEMPLATE_COLOR_TYPE" val="1"/>
  <p:tag name="KSO_WM_SLIDE_TYPE" val="contents"/>
  <p:tag name="KSO_WM_SLIDE_SUBTYPE" val="diag"/>
  <p:tag name="KSO_WM_SLIDE_ITEM_CNT" val="2"/>
  <p:tag name="KSO_WM_SLIDE_INDEX" val="2"/>
  <p:tag name="KSO_WM_DIAGRAM_GROUP_CODE" val="l1-1"/>
  <p:tag name="KSO_WM_SLIDE_DIAGTYPE" val="l"/>
  <p:tag name="KSO_WM_TAG_VERSION" val="1.0"/>
  <p:tag name="KSO_WM_SLIDE_LAYOUT" val="a_b_l"/>
  <p:tag name="KSO_WM_SLIDE_LAYOUT_CNT" val="1_1_1"/>
</p:tagLst>
</file>

<file path=ppt/tags/tag264.xml><?xml version="1.0" encoding="utf-8"?>
<p:tagLst xmlns:p="http://schemas.openxmlformats.org/presentationml/2006/main">
  <p:tag name="KSO_WM_UNIT_ISCONTENTSTITLE" val="1"/>
  <p:tag name="KSO_WM_UNIT_ISNUMDGMTITLE" val="0"/>
  <p:tag name="KSO_WM_UNIT_PRESET_TEXT" val="目录"/>
  <p:tag name="KSO_WM_UNIT_NOCLEAR" val="0"/>
  <p:tag name="KSO_WM_UNIT_VALUE" val="2"/>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205170_2*a*1"/>
  <p:tag name="KSO_WM_TEMPLATE_CATEGORY" val="custom"/>
  <p:tag name="KSO_WM_TEMPLATE_INDEX" val="20205170"/>
  <p:tag name="KSO_WM_UNIT_LAYERLEVEL" val="1"/>
  <p:tag name="KSO_WM_TAG_VERSION" val="1.0"/>
  <p:tag name="KSO_WM_BEAUTIFY_FLAG" val="#wm#"/>
  <p:tag name="KSO_WM_UNIT_TEXT_FILL_FORE_SCHEMECOLOR_INDEX" val="13"/>
  <p:tag name="KSO_WM_UNIT_TEXT_FILL_TYPE" val="1"/>
  <p:tag name="KSO_WM_UNIT_USESOURCEFORMAT_APPLY" val="1"/>
</p:tagLst>
</file>

<file path=ppt/tags/tag265.xml><?xml version="1.0" encoding="utf-8"?>
<p:tagLst xmlns:p="http://schemas.openxmlformats.org/presentationml/2006/main">
  <p:tag name="KSO_WM_BEAUTIFY_FLAG" val="#wm#"/>
  <p:tag name="KSO_WM_TEMPLATE_CATEGORY" val="custom"/>
  <p:tag name="KSO_WM_TEMPLATE_INDEX" val="20205170"/>
  <p:tag name="KSO_WM_SLIDE_ID" val="custom20205170_2"/>
  <p:tag name="KSO_WM_TEMPLATE_SUBCATEGORY" val="0"/>
  <p:tag name="KSO_WM_TEMPLATE_MASTER_TYPE" val="1"/>
  <p:tag name="KSO_WM_TEMPLATE_COLOR_TYPE" val="1"/>
  <p:tag name="KSO_WM_SLIDE_TYPE" val="contents"/>
  <p:tag name="KSO_WM_SLIDE_SUBTYPE" val="diag"/>
  <p:tag name="KSO_WM_SLIDE_ITEM_CNT" val="2"/>
  <p:tag name="KSO_WM_SLIDE_INDEX" val="2"/>
  <p:tag name="KSO_WM_DIAGRAM_GROUP_CODE" val="l1-1"/>
  <p:tag name="KSO_WM_SLIDE_DIAGTYPE" val="l"/>
  <p:tag name="KSO_WM_TAG_VERSION" val="1.0"/>
  <p:tag name="KSO_WM_SLIDE_LAYOUT" val="a_b_l"/>
  <p:tag name="KSO_WM_SLIDE_LAYOUT_CNT" val="1_1_1"/>
</p:tagLst>
</file>

<file path=ppt/tags/tag266.xml><?xml version="1.0" encoding="utf-8"?>
<p:tagLst xmlns:p="http://schemas.openxmlformats.org/presentationml/2006/main">
  <p:tag name="KSO_WM_UNIT_ISCONTENTSTITLE" val="1"/>
  <p:tag name="KSO_WM_UNIT_ISNUMDGMTITLE" val="0"/>
  <p:tag name="KSO_WM_UNIT_PRESET_TEXT" val="目录"/>
  <p:tag name="KSO_WM_UNIT_NOCLEAR" val="0"/>
  <p:tag name="KSO_WM_UNIT_VALUE" val="2"/>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205170_2*a*1"/>
  <p:tag name="KSO_WM_TEMPLATE_CATEGORY" val="custom"/>
  <p:tag name="KSO_WM_TEMPLATE_INDEX" val="20205170"/>
  <p:tag name="KSO_WM_UNIT_LAYERLEVEL" val="1"/>
  <p:tag name="KSO_WM_TAG_VERSION" val="1.0"/>
  <p:tag name="KSO_WM_BEAUTIFY_FLAG" val="#wm#"/>
  <p:tag name="KSO_WM_UNIT_TEXT_FILL_FORE_SCHEMECOLOR_INDEX" val="13"/>
  <p:tag name="KSO_WM_UNIT_TEXT_FILL_TYPE" val="1"/>
  <p:tag name="KSO_WM_UNIT_USESOURCEFORMAT_APPLY" val="1"/>
</p:tagLst>
</file>

<file path=ppt/tags/tag267.xml><?xml version="1.0" encoding="utf-8"?>
<p:tagLst xmlns:p="http://schemas.openxmlformats.org/presentationml/2006/main">
  <p:tag name="KSO_WM_BEAUTIFY_FLAG" val="#wm#"/>
  <p:tag name="KSO_WM_TEMPLATE_CATEGORY" val="custom"/>
  <p:tag name="KSO_WM_TEMPLATE_INDEX" val="20205170"/>
  <p:tag name="KSO_WM_SLIDE_ID" val="custom20205170_2"/>
  <p:tag name="KSO_WM_TEMPLATE_SUBCATEGORY" val="0"/>
  <p:tag name="KSO_WM_TEMPLATE_MASTER_TYPE" val="1"/>
  <p:tag name="KSO_WM_TEMPLATE_COLOR_TYPE" val="1"/>
  <p:tag name="KSO_WM_SLIDE_TYPE" val="contents"/>
  <p:tag name="KSO_WM_SLIDE_SUBTYPE" val="diag"/>
  <p:tag name="KSO_WM_SLIDE_ITEM_CNT" val="2"/>
  <p:tag name="KSO_WM_SLIDE_INDEX" val="2"/>
  <p:tag name="KSO_WM_DIAGRAM_GROUP_CODE" val="l1-1"/>
  <p:tag name="KSO_WM_SLIDE_DIAGTYPE" val="l"/>
  <p:tag name="KSO_WM_TAG_VERSION" val="1.0"/>
  <p:tag name="KSO_WM_SLIDE_LAYOUT" val="a_b_l"/>
  <p:tag name="KSO_WM_SLIDE_LAYOUT_CNT" val="1_1_1"/>
</p:tagLst>
</file>

<file path=ppt/tags/tag268.xml><?xml version="1.0" encoding="utf-8"?>
<p:tagLst xmlns:p="http://schemas.openxmlformats.org/presentationml/2006/main">
  <p:tag name="KSO_WM_BEAUTIFY_FLAG" val="#wm#"/>
  <p:tag name="KSO_WM_TEMPLATE_CATEGORY" val="custom"/>
  <p:tag name="KSO_WM_TEMPLATE_INDEX" val="20205170"/>
  <p:tag name="KSO_WM_SLIDE_ID" val="custom20205170_2"/>
  <p:tag name="KSO_WM_TEMPLATE_SUBCATEGORY" val="0"/>
  <p:tag name="KSO_WM_TEMPLATE_MASTER_TYPE" val="1"/>
  <p:tag name="KSO_WM_TEMPLATE_COLOR_TYPE" val="1"/>
  <p:tag name="KSO_WM_SLIDE_TYPE" val="contents"/>
  <p:tag name="KSO_WM_SLIDE_SUBTYPE" val="diag"/>
  <p:tag name="KSO_WM_SLIDE_ITEM_CNT" val="2"/>
  <p:tag name="KSO_WM_SLIDE_INDEX" val="2"/>
  <p:tag name="KSO_WM_DIAGRAM_GROUP_CODE" val="l1-1"/>
  <p:tag name="KSO_WM_SLIDE_DIAGTYPE" val="l"/>
  <p:tag name="KSO_WM_TAG_VERSION" val="1.0"/>
  <p:tag name="KSO_WM_SLIDE_LAYOUT" val="a_b_l"/>
  <p:tag name="KSO_WM_SLIDE_LAYOUT_CNT" val="1_1_1"/>
</p:tagLst>
</file>

<file path=ppt/tags/tag269.xml><?xml version="1.0" encoding="utf-8"?>
<p:tagLst xmlns:p="http://schemas.openxmlformats.org/presentationml/2006/main">
  <p:tag name="KSO_WM_BEAUTIFY_FLAG" val="#wm#"/>
  <p:tag name="KSO_WM_TEMPLATE_CATEGORY" val="custom"/>
  <p:tag name="KSO_WM_TEMPLATE_INDEX" val="20205170"/>
  <p:tag name="KSO_WM_SLIDE_ID" val="custom20205170_2"/>
  <p:tag name="KSO_WM_TEMPLATE_SUBCATEGORY" val="0"/>
  <p:tag name="KSO_WM_TEMPLATE_MASTER_TYPE" val="1"/>
  <p:tag name="KSO_WM_TEMPLATE_COLOR_TYPE" val="1"/>
  <p:tag name="KSO_WM_SLIDE_TYPE" val="contents"/>
  <p:tag name="KSO_WM_SLIDE_SUBTYPE" val="diag"/>
  <p:tag name="KSO_WM_SLIDE_ITEM_CNT" val="2"/>
  <p:tag name="KSO_WM_SLIDE_INDEX" val="2"/>
  <p:tag name="KSO_WM_DIAGRAM_GROUP_CODE" val="l1-1"/>
  <p:tag name="KSO_WM_SLIDE_DIAGTYPE" val="l"/>
  <p:tag name="KSO_WM_TAG_VERSION" val="1.0"/>
  <p:tag name="KSO_WM_SLIDE_LAYOUT" val="a_b_l"/>
  <p:tag name="KSO_WM_SLIDE_LAYOUT_CNT" val="1_1_1"/>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0.xml><?xml version="1.0" encoding="utf-8"?>
<p:tagLst xmlns:p="http://schemas.openxmlformats.org/presentationml/2006/main">
  <p:tag name="KSO_WM_UNIT_ISCONTENTSTITLE" val="1"/>
  <p:tag name="KSO_WM_UNIT_ISNUMDGMTITLE" val="0"/>
  <p:tag name="KSO_WM_UNIT_PRESET_TEXT" val="目录"/>
  <p:tag name="KSO_WM_UNIT_NOCLEAR" val="0"/>
  <p:tag name="KSO_WM_UNIT_VALUE" val="2"/>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205170_2*a*1"/>
  <p:tag name="KSO_WM_TEMPLATE_CATEGORY" val="custom"/>
  <p:tag name="KSO_WM_TEMPLATE_INDEX" val="20205170"/>
  <p:tag name="KSO_WM_UNIT_LAYERLEVEL" val="1"/>
  <p:tag name="KSO_WM_TAG_VERSION" val="1.0"/>
  <p:tag name="KSO_WM_BEAUTIFY_FLAG" val="#wm#"/>
  <p:tag name="KSO_WM_UNIT_TEXT_FILL_FORE_SCHEMECOLOR_INDEX" val="13"/>
  <p:tag name="KSO_WM_UNIT_TEXT_FILL_TYPE" val="1"/>
  <p:tag name="KSO_WM_UNIT_USESOURCEFORMAT_APPLY" val="1"/>
</p:tagLst>
</file>

<file path=ppt/tags/tag271.xml><?xml version="1.0" encoding="utf-8"?>
<p:tagLst xmlns:p="http://schemas.openxmlformats.org/presentationml/2006/main">
  <p:tag name="KSO_WM_BEAUTIFY_FLAG" val="#wm#"/>
  <p:tag name="KSO_WM_TEMPLATE_CATEGORY" val="custom"/>
  <p:tag name="KSO_WM_TEMPLATE_INDEX" val="20205170"/>
  <p:tag name="KSO_WM_SLIDE_ID" val="custom20205170_2"/>
  <p:tag name="KSO_WM_TEMPLATE_SUBCATEGORY" val="0"/>
  <p:tag name="KSO_WM_TEMPLATE_MASTER_TYPE" val="1"/>
  <p:tag name="KSO_WM_TEMPLATE_COLOR_TYPE" val="1"/>
  <p:tag name="KSO_WM_SLIDE_TYPE" val="contents"/>
  <p:tag name="KSO_WM_SLIDE_SUBTYPE" val="diag"/>
  <p:tag name="KSO_WM_SLIDE_ITEM_CNT" val="2"/>
  <p:tag name="KSO_WM_SLIDE_INDEX" val="2"/>
  <p:tag name="KSO_WM_DIAGRAM_GROUP_CODE" val="l1-1"/>
  <p:tag name="KSO_WM_SLIDE_DIAGTYPE" val="l"/>
  <p:tag name="KSO_WM_TAG_VERSION" val="1.0"/>
  <p:tag name="KSO_WM_SLIDE_LAYOUT" val="a_b_l"/>
  <p:tag name="KSO_WM_SLIDE_LAYOUT_CNT" val="1_1_1"/>
</p:tagLst>
</file>

<file path=ppt/tags/tag272.xml><?xml version="1.0" encoding="utf-8"?>
<p:tagLst xmlns:p="http://schemas.openxmlformats.org/presentationml/2006/main">
  <p:tag name="KSO_WM_BEAUTIFY_FLAG" val="#wm#"/>
  <p:tag name="KSO_WM_TEMPLATE_CATEGORY" val="custom"/>
  <p:tag name="KSO_WM_TEMPLATE_INDEX" val="20205170"/>
  <p:tag name="KSO_WM_SLIDE_ID" val="custom20205170_2"/>
  <p:tag name="KSO_WM_TEMPLATE_SUBCATEGORY" val="0"/>
  <p:tag name="KSO_WM_TEMPLATE_MASTER_TYPE" val="1"/>
  <p:tag name="KSO_WM_TEMPLATE_COLOR_TYPE" val="1"/>
  <p:tag name="KSO_WM_SLIDE_TYPE" val="contents"/>
  <p:tag name="KSO_WM_SLIDE_SUBTYPE" val="diag"/>
  <p:tag name="KSO_WM_SLIDE_ITEM_CNT" val="2"/>
  <p:tag name="KSO_WM_SLIDE_INDEX" val="2"/>
  <p:tag name="KSO_WM_DIAGRAM_GROUP_CODE" val="l1-1"/>
  <p:tag name="KSO_WM_SLIDE_DIAGTYPE" val="l"/>
  <p:tag name="KSO_WM_TAG_VERSION" val="1.0"/>
  <p:tag name="KSO_WM_SLIDE_LAYOUT" val="a_b_l"/>
  <p:tag name="KSO_WM_SLIDE_LAYOUT_CNT" val="1_1_1"/>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 name="KSO_WM_SLIDE_BK_DARK_LIGHT" val="2"/>
  <p:tag name="KSO_WM_UNIT_BK_DARK_LIGHT" val="2"/>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 name="KSO_WM_SLIDE_BK_DARK_LIGHT" val="2"/>
  <p:tag name="KSO_WM_UNIT_BK_DARK_LIGHT" val="2"/>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 name="KSO_WM_SLIDE_BK_DARK_LIGHT" val="2"/>
  <p:tag name="KSO_WM_UNIT_BK_DARK_LIGHT" val="2"/>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 name="KSO_WM_SLIDE_BK_DARK_LIGHT" val="2"/>
  <p:tag name="KSO_WM_UNIT_BK_DARK_LIGHT" val="2"/>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heme/theme1.xml><?xml version="1.0" encoding="utf-8"?>
<a:theme xmlns:a="http://schemas.openxmlformats.org/drawingml/2006/main" name="Office 主题​​">
  <a:themeElements>
    <a:clrScheme name="4">
      <a:dk1>
        <a:sysClr val="windowText" lastClr="000000"/>
      </a:dk1>
      <a:lt1>
        <a:sysClr val="window" lastClr="FFFFFF"/>
      </a:lt1>
      <a:dk2>
        <a:srgbClr val="F4FAEB"/>
      </a:dk2>
      <a:lt2>
        <a:srgbClr val="FFFFFF"/>
      </a:lt2>
      <a:accent1>
        <a:srgbClr val="BCDE82"/>
      </a:accent1>
      <a:accent2>
        <a:srgbClr val="B0D794"/>
      </a:accent2>
      <a:accent3>
        <a:srgbClr val="A5D0A7"/>
      </a:accent3>
      <a:accent4>
        <a:srgbClr val="99CAB9"/>
      </a:accent4>
      <a:accent5>
        <a:srgbClr val="8EC3CC"/>
      </a:accent5>
      <a:accent6>
        <a:srgbClr val="82BCDE"/>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4">
      <a:dk1>
        <a:sysClr val="windowText" lastClr="000000"/>
      </a:dk1>
      <a:lt1>
        <a:sysClr val="window" lastClr="FFFFFF"/>
      </a:lt1>
      <a:dk2>
        <a:srgbClr val="F4FAEB"/>
      </a:dk2>
      <a:lt2>
        <a:srgbClr val="FFFFFF"/>
      </a:lt2>
      <a:accent1>
        <a:srgbClr val="BCDE82"/>
      </a:accent1>
      <a:accent2>
        <a:srgbClr val="B0D794"/>
      </a:accent2>
      <a:accent3>
        <a:srgbClr val="A5D0A7"/>
      </a:accent3>
      <a:accent4>
        <a:srgbClr val="99CAB9"/>
      </a:accent4>
      <a:accent5>
        <a:srgbClr val="8EC3CC"/>
      </a:accent5>
      <a:accent6>
        <a:srgbClr val="82BCDE"/>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
  <PresentationFormat>宽屏</PresentationFormat>
  <Paragraphs>69</Paragraphs>
  <Slides>0</Slides>
  <Notes>0</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19</vt:i4>
      </vt:variant>
    </vt:vector>
  </HeadingPairs>
  <TitlesOfParts>
    <vt:vector size="29" baseType="lpstr">
      <vt:lpstr>Arial</vt:lpstr>
      <vt:lpstr>宋体</vt:lpstr>
      <vt:lpstr>Wingdings</vt:lpstr>
      <vt:lpstr>微软雅黑</vt:lpstr>
      <vt:lpstr>汉仪旗黑-85S</vt:lpstr>
      <vt:lpstr>方正粗黑宋简体</vt:lpstr>
      <vt:lpstr>Times New Roman</vt:lpstr>
      <vt:lpstr>Calibri</vt:lpstr>
      <vt:lpstr>Office 主题​​</vt:lpstr>
      <vt:lpstr>1_Office 主题​​</vt:lpstr>
      <vt:lpstr>多模态环境下的英语 语法动态教学</vt:lpstr>
      <vt:lpstr>目录</vt:lpstr>
      <vt:lpstr>  一、多模态环境与英语语法动态教学 (一）多模态  人类可以通过眼睛看到世界的景物，可以通过耳朵听到世界的声音，可以通过身体触摸世界的物体，可以通过嘴巴与世界上的人进行语言交流，这种通过感观与外界环境互动的方式就称为模态，多模态指的是人类通过两个或两个以上的感观与外界环境互动的方式，在英语的教学过程中，多模态的应用至关重要。通常情况下，教师在进行英语教学的过程中主要是用的语言进行教授知识属于 单模态的教学方式，这会显得教师的教学方式过于单一，从而使课堂失去生动性，随着科技的发展和社会的进步，在教学过程中多模态的应用成为了英语教学的发展趋势。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iPhone</cp:lastModifiedBy>
  <cp:revision>98</cp:revision>
  <dcterms:created xsi:type="dcterms:W3CDTF">1900-01-01T00:00:00Z</dcterms:created>
  <dcterms:modified xsi:type="dcterms:W3CDTF">1900-01-01T00:00:00Z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2052-11.31.0</vt:lpwstr>
  </property>
  <property fmtid="{D5CDD505-2E9C-101B-9397-08002B2CF9AE}" pid="3" name="ICV">
    <vt:lpwstr>3A288521EDB4479BAF887EC80E21D2DE</vt:lpwstr>
  </property>
</Properties>
</file>