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20cece88593f4db5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397c928bf31645c7" /><Relationship Type="http://schemas.openxmlformats.org/package/2006/relationships/metadata/core-properties" Target="/package/services/metadata/core-properties/403f2125316c47269766b9a2d23c315e.psmdcp" Id="R8947e643c7b74fb5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