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.svg" ContentType="image/svg+xml"/>
  <Override PartName="/ppt/media/image4.svg" ContentType="image/svg+xml"/>
  <Override PartName="/ppt/media/image6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</p:sldMasterIdLst>
  <p:sldIdLst>
    <p:sldId id="256" r:id="rId9"/>
    <p:sldId id="259" r:id="rId10"/>
    <p:sldId id="289" r:id="rId11"/>
    <p:sldId id="260" r:id="rId12"/>
    <p:sldId id="309" r:id="rId13"/>
    <p:sldId id="261" r:id="rId14"/>
    <p:sldId id="272" r:id="rId15"/>
    <p:sldId id="262" r:id="rId16"/>
    <p:sldId id="269" r:id="rId17"/>
    <p:sldId id="311" r:id="rId18"/>
    <p:sldId id="276" r:id="rId19"/>
    <p:sldId id="312" r:id="rId20"/>
    <p:sldId id="270" r:id="rId21"/>
    <p:sldId id="313" r:id="rId22"/>
    <p:sldId id="271" r:id="rId23"/>
    <p:sldId id="273" r:id="rId24"/>
    <p:sldId id="314" r:id="rId25"/>
    <p:sldId id="315" r:id="rId26"/>
    <p:sldId id="258" r:id="rId27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862"/>
    <a:srgbClr val="8EC35B"/>
    <a:srgbClr val="F5AC46"/>
    <a:srgbClr val="C5E092"/>
    <a:srgbClr val="6CAC45"/>
    <a:srgbClr val="7D6236"/>
    <a:srgbClr val="649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4660"/>
  </p:normalViewPr>
  <p:slideViewPr>
    <p:cSldViewPr snapToGrid="0">
      <p:cViewPr>
        <p:scale>
          <a:sx n="80" d="100"/>
          <a:sy n="80" d="100"/>
        </p:scale>
        <p:origin x="460" y="3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1" Type="http://schemas.openxmlformats.org/officeDocument/2006/relationships/tags" Target="tags/tag53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2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13" Type="http://schemas.openxmlformats.org/officeDocument/2006/relationships/image" Target="../media/image2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4" Type="http://schemas.openxmlformats.org/officeDocument/2006/relationships/theme" Target="../theme/theme4.xml"/><Relationship Id="rId13" Type="http://schemas.openxmlformats.org/officeDocument/2006/relationships/image" Target="../media/image2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4" Type="http://schemas.openxmlformats.org/officeDocument/2006/relationships/theme" Target="../theme/theme5.xml"/><Relationship Id="rId13" Type="http://schemas.openxmlformats.org/officeDocument/2006/relationships/image" Target="../media/image2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4" Type="http://schemas.openxmlformats.org/officeDocument/2006/relationships/theme" Target="../theme/theme6.xml"/><Relationship Id="rId13" Type="http://schemas.openxmlformats.org/officeDocument/2006/relationships/image" Target="../media/image2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4" Type="http://schemas.openxmlformats.org/officeDocument/2006/relationships/theme" Target="../theme/theme7.xml"/><Relationship Id="rId13" Type="http://schemas.openxmlformats.org/officeDocument/2006/relationships/image" Target="../media/image2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形 6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形 6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形 6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形 6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形 6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形 6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D286D-7AAA-4D00-B8E1-D3E91DCC22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1AEAE-8625-48EC-8686-63294CD9C4B3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形 6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7.png"/><Relationship Id="rId3" Type="http://schemas.openxmlformats.org/officeDocument/2006/relationships/tags" Target="../tags/tag21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22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4.xml"/><Relationship Id="rId4" Type="http://schemas.openxmlformats.org/officeDocument/2006/relationships/image" Target="../media/image7.png"/><Relationship Id="rId3" Type="http://schemas.openxmlformats.org/officeDocument/2006/relationships/tags" Target="../tags/tag23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9.sv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7.png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image" Target="../media/image9.svg"/><Relationship Id="rId17" Type="http://schemas.openxmlformats.org/officeDocument/2006/relationships/slideLayout" Target="../slideLayouts/slideLayout45.xml"/><Relationship Id="rId16" Type="http://schemas.openxmlformats.org/officeDocument/2006/relationships/image" Target="../media/image7.png"/><Relationship Id="rId15" Type="http://schemas.openxmlformats.org/officeDocument/2006/relationships/tags" Target="../tags/tag49.xml"/><Relationship Id="rId14" Type="http://schemas.openxmlformats.org/officeDocument/2006/relationships/tags" Target="../tags/tag48.xml"/><Relationship Id="rId13" Type="http://schemas.openxmlformats.org/officeDocument/2006/relationships/tags" Target="../tags/tag47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tags" Target="../tags/tag50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15.jpeg"/><Relationship Id="rId2" Type="http://schemas.openxmlformats.org/officeDocument/2006/relationships/tags" Target="../tags/tag51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6.xml"/><Relationship Id="rId4" Type="http://schemas.openxmlformats.org/officeDocument/2006/relationships/image" Target="../media/image7.png"/><Relationship Id="rId3" Type="http://schemas.openxmlformats.org/officeDocument/2006/relationships/tags" Target="../tags/tag52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7.xml"/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tags" Target="../tags/tag1.xml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9.svg"/><Relationship Id="rId17" Type="http://schemas.openxmlformats.org/officeDocument/2006/relationships/slideLayout" Target="../slideLayouts/slideLayout12.xml"/><Relationship Id="rId16" Type="http://schemas.openxmlformats.org/officeDocument/2006/relationships/image" Target="../media/image7.png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tags" Target="../tags/tag15.xml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tags" Target="../tags/tag16.xml"/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tags" Target="../tags/tag17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10.png"/><Relationship Id="rId2" Type="http://schemas.openxmlformats.org/officeDocument/2006/relationships/tags" Target="../tags/tag18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tags" Target="../tags/tag19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tags" Target="../tags/tag20.xml"/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18074" y="0"/>
            <a:ext cx="6573926" cy="2432177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7677" y="4661335"/>
            <a:ext cx="7117068" cy="220676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87730" y="2354580"/>
            <a:ext cx="993076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5400" b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rPr>
              <a:t>幼儿教师的课程</a:t>
            </a:r>
            <a:r>
              <a:rPr lang="zh-CN" altLang="en-US" sz="5400" b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rPr>
              <a:t>领导力</a:t>
            </a:r>
            <a:endParaRPr kumimoji="0" lang="zh-CN" altLang="en-US" sz="5400" b="1" i="0" u="none" strike="noStrike" kern="1200" cap="none" spc="0" normalizeH="0" baseline="0" noProof="1">
              <a:ln>
                <a:noFill/>
              </a:ln>
              <a:solidFill>
                <a:schemeClr val="tx2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+mj-lt"/>
              <a:ea typeface="宋体" panose="02010600030101010101" pitchFamily="2" charset="-122"/>
              <a:cs typeface="+mj-cs"/>
            </a:endParaRPr>
          </a:p>
          <a:p>
            <a:pPr algn="dist"/>
            <a:endParaRPr kumimoji="0" lang="zh-CN" altLang="en-US" sz="5400" b="1" i="0" u="none" strike="noStrike" kern="1200" cap="none" spc="0" normalizeH="0" baseline="0" noProof="1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+mj-lt"/>
              <a:ea typeface="宋体" panose="02010600030101010101" pitchFamily="2" charset="-122"/>
              <a:cs typeface="+mj-cs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63510" y="4518660"/>
            <a:ext cx="3834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泸县城东幼儿园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刘婷</a:t>
            </a:r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096135" cy="15665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8074" y="0"/>
            <a:ext cx="6573926" cy="2432177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77" y="4661335"/>
            <a:ext cx="7117068" cy="2206769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4089748" y="1543665"/>
            <a:ext cx="4011462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5C862"/>
                </a:solidFill>
                <a:effectLst/>
                <a:uLnTx/>
                <a:uFillTx/>
                <a:latin typeface="印品清版宋 细体（非商用）" panose="02000500000000000000" pitchFamily="2" charset="-122"/>
                <a:ea typeface="印品清版宋 细体（非商用）" panose="02000500000000000000" pitchFamily="2" charset="-122"/>
                <a:cs typeface="+mn-ea"/>
                <a:sym typeface="+mn-lt"/>
              </a:rPr>
              <a:t>PART 05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5C862"/>
              </a:solidFill>
              <a:effectLst/>
              <a:uLnTx/>
              <a:uFillTx/>
              <a:latin typeface="印品清版宋 细体（非商用）" panose="02000500000000000000" pitchFamily="2" charset="-122"/>
              <a:ea typeface="印品清版宋 细体（非商用）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>
            <p:custDataLst>
              <p:tags r:id="rId3"/>
            </p:custDataLst>
          </p:nvPr>
        </p:nvSpPr>
        <p:spPr>
          <a:xfrm>
            <a:off x="2120265" y="3138805"/>
            <a:ext cx="8003540" cy="135382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dist" defTabSz="457200">
              <a:defRPr/>
            </a:pPr>
            <a:r>
              <a:rPr lang="zh-CN" altLang="en-US" sz="4400" b="1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sym typeface="+mn-ea"/>
              </a:rPr>
              <a:t>选择</a:t>
            </a:r>
            <a:r>
              <a:rPr lang="zh-CN" altLang="en-US" sz="4400" b="1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sym typeface="+mn-ea"/>
              </a:rPr>
              <a:t>课程内容的原则</a:t>
            </a:r>
            <a:br>
              <a:rPr lang="zh-CN" altLang="en-US" sz="4400" b="1" noProof="0" dirty="0" smtClean="0">
                <a:ln>
                  <a:noFill/>
                </a:ln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sym typeface="+mn-ea"/>
              </a:rPr>
            </a:br>
            <a:endParaRPr lang="zh-CN" altLang="en-US" sz="4400" b="1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新宋体" panose="02010609030101010101" pitchFamily="49" charset="-122"/>
              <a:ea typeface="新宋体" panose="02010609030101010101" pitchFamily="49" charset="-122"/>
              <a:cs typeface="+mn-ea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137210" y="3998775"/>
            <a:ext cx="59696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96135" cy="156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形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75" y="71364"/>
            <a:ext cx="483219" cy="408878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647065" y="71120"/>
            <a:ext cx="3223895" cy="368935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dist" defTabSz="457200">
              <a:defRPr/>
            </a:pPr>
            <a:r>
              <a:rPr lang="zh-CN" altLang="en-US" sz="2400" b="1" dirty="0">
                <a:solidFill>
                  <a:srgbClr val="4B5657"/>
                </a:solidFill>
                <a:latin typeface="印品清版宋 细体（非商用）" panose="02000500000000000000" pitchFamily="2" charset="-122"/>
                <a:ea typeface="印品清版宋 细体（非商用）" panose="02000500000000000000" pitchFamily="2" charset="-122"/>
                <a:cs typeface="+mn-ea"/>
                <a:sym typeface="+mn-lt"/>
              </a:rPr>
              <a:t>选择课程</a:t>
            </a:r>
            <a:r>
              <a:rPr lang="zh-CN" altLang="en-US" sz="2400" b="1" dirty="0">
                <a:solidFill>
                  <a:srgbClr val="4B5657"/>
                </a:solidFill>
                <a:latin typeface="印品清版宋 细体（非商用）" panose="02000500000000000000" pitchFamily="2" charset="-122"/>
                <a:ea typeface="印品清版宋 细体（非商用）" panose="02000500000000000000" pitchFamily="2" charset="-122"/>
                <a:cs typeface="+mn-ea"/>
                <a:sym typeface="+mn-lt"/>
              </a:rPr>
              <a:t>内容的</a:t>
            </a:r>
            <a:r>
              <a:rPr lang="zh-CN" altLang="en-US" sz="2400" b="1" dirty="0">
                <a:solidFill>
                  <a:srgbClr val="4B5657"/>
                </a:solidFill>
                <a:latin typeface="印品清版宋 细体（非商用）" panose="02000500000000000000" pitchFamily="2" charset="-122"/>
                <a:ea typeface="印品清版宋 细体（非商用）" panose="02000500000000000000" pitchFamily="2" charset="-122"/>
                <a:cs typeface="+mn-ea"/>
                <a:sym typeface="+mn-lt"/>
              </a:rPr>
              <a:t>原则</a:t>
            </a:r>
            <a:endParaRPr lang="zh-CN" altLang="en-US" sz="2400" b="1" dirty="0">
              <a:solidFill>
                <a:srgbClr val="4B5657"/>
              </a:solidFill>
              <a:latin typeface="印品清版宋 细体（非商用）" panose="02000500000000000000" pitchFamily="2" charset="-122"/>
              <a:ea typeface="印品清版宋 细体（非商用）" panose="02000500000000000000" pitchFamily="2" charset="-122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 flipH="1">
            <a:off x="446073" y="1274485"/>
            <a:ext cx="11482069" cy="4553782"/>
            <a:chOff x="-211534" y="1640112"/>
            <a:chExt cx="12449969" cy="4937650"/>
          </a:xfrm>
        </p:grpSpPr>
        <p:sp>
          <p:nvSpPr>
            <p:cNvPr id="5" name="TextBox 29"/>
            <p:cNvSpPr txBox="1"/>
            <p:nvPr/>
          </p:nvSpPr>
          <p:spPr>
            <a:xfrm>
              <a:off x="152697" y="2293525"/>
              <a:ext cx="2798868" cy="5005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000" b="1">
                  <a:ln>
                    <a:noFill/>
                  </a:ln>
                  <a:effectLst/>
                  <a:uLnTx/>
                  <a:uFillTx/>
                  <a:latin typeface="宋体" panose="02010600030101010101" pitchFamily="2" charset="-122"/>
                  <a:sym typeface="+mn-ea"/>
                </a:rPr>
                <a:t>凸显幼儿园办园理念的</a:t>
              </a:r>
              <a:endParaRPr lang="zh-CN" altLang="en-US" sz="2000" b="1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sp>
          <p:nvSpPr>
            <p:cNvPr id="7" name="TextBox 29"/>
            <p:cNvSpPr txBox="1"/>
            <p:nvPr/>
          </p:nvSpPr>
          <p:spPr>
            <a:xfrm>
              <a:off x="9143501" y="3304285"/>
              <a:ext cx="2876671" cy="5005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000" b="1">
                  <a:ln>
                    <a:noFill/>
                  </a:ln>
                  <a:effectLst/>
                  <a:uLnTx/>
                  <a:uFillTx/>
                  <a:latin typeface="宋体" panose="02010600030101010101" pitchFamily="2" charset="-122"/>
                  <a:sym typeface="+mn-ea"/>
                </a:rPr>
                <a:t>与全面发展有关联度的</a:t>
              </a:r>
              <a:endParaRPr lang="zh-CN" altLang="en-US" sz="2000" b="1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sp>
          <p:nvSpPr>
            <p:cNvPr id="8" name="TextBox 29"/>
            <p:cNvSpPr txBox="1"/>
            <p:nvPr/>
          </p:nvSpPr>
          <p:spPr>
            <a:xfrm>
              <a:off x="-211534" y="4375635"/>
              <a:ext cx="3163099" cy="3332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5000"/>
                <a:buFont typeface="Wingdings" panose="05000000000000000000" pitchFamily="2" charset="2"/>
                <a:buNone/>
                <a:defRPr/>
              </a:pPr>
              <a:r>
                <a:rPr lang="zh-CN" altLang="en-US" sz="2000" b="1">
                  <a:ln>
                    <a:noFill/>
                  </a:ln>
                  <a:effectLst/>
                  <a:uLnTx/>
                  <a:uFillTx/>
                  <a:latin typeface="宋体" panose="02010600030101010101" pitchFamily="2" charset="-122"/>
                  <a:sym typeface="+mn-ea"/>
                </a:rPr>
                <a:t>立足幼儿</a:t>
              </a:r>
              <a:r>
                <a:rPr lang="zh-CN" altLang="en-US" sz="2000" b="1" smtClean="0">
                  <a:ln>
                    <a:noFill/>
                  </a:ln>
                  <a:effectLst/>
                  <a:uLnTx/>
                  <a:uFillTx/>
                  <a:latin typeface="宋体" panose="02010600030101010101" pitchFamily="2" charset="-122"/>
                  <a:sym typeface="+mn-ea"/>
                </a:rPr>
                <a:t>的身心发展特点</a:t>
              </a:r>
              <a:endParaRPr lang="zh-CN" altLang="en-US" sz="2000" b="1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sp>
          <p:nvSpPr>
            <p:cNvPr id="9" name="TextBox 29"/>
            <p:cNvSpPr txBox="1"/>
            <p:nvPr/>
          </p:nvSpPr>
          <p:spPr>
            <a:xfrm>
              <a:off x="9204779" y="5365050"/>
              <a:ext cx="3033656" cy="5005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000" b="1">
                  <a:ln>
                    <a:noFill/>
                  </a:ln>
                  <a:effectLst/>
                  <a:uLnTx/>
                  <a:uFillTx/>
                  <a:latin typeface="宋体" panose="02010600030101010101" pitchFamily="2" charset="-122"/>
                  <a:sym typeface="+mn-ea"/>
                </a:rPr>
                <a:t>促进幼儿生动活泼发展的</a:t>
              </a:r>
              <a:endParaRPr lang="zh-CN" altLang="en-US" sz="2000" b="1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sp>
          <p:nvSpPr>
            <p:cNvPr id="10" name="40"/>
            <p:cNvSpPr/>
            <p:nvPr/>
          </p:nvSpPr>
          <p:spPr bwMode="auto">
            <a:xfrm>
              <a:off x="5804286" y="4708610"/>
              <a:ext cx="3181971" cy="1869152"/>
            </a:xfrm>
            <a:custGeom>
              <a:avLst/>
              <a:gdLst>
                <a:gd name="T0" fmla="*/ 819 w 1161"/>
                <a:gd name="T1" fmla="*/ 0 h 682"/>
                <a:gd name="T2" fmla="*/ 556 w 1161"/>
                <a:gd name="T3" fmla="*/ 124 h 682"/>
                <a:gd name="T4" fmla="*/ 556 w 1161"/>
                <a:gd name="T5" fmla="*/ 124 h 682"/>
                <a:gd name="T6" fmla="*/ 313 w 1161"/>
                <a:gd name="T7" fmla="*/ 302 h 682"/>
                <a:gd name="T8" fmla="*/ 154 w 1161"/>
                <a:gd name="T9" fmla="*/ 257 h 682"/>
                <a:gd name="T10" fmla="*/ 154 w 1161"/>
                <a:gd name="T11" fmla="*/ 257 h 682"/>
                <a:gd name="T12" fmla="*/ 100 w 1161"/>
                <a:gd name="T13" fmla="*/ 241 h 682"/>
                <a:gd name="T14" fmla="*/ 0 w 1161"/>
                <a:gd name="T15" fmla="*/ 341 h 682"/>
                <a:gd name="T16" fmla="*/ 100 w 1161"/>
                <a:gd name="T17" fmla="*/ 441 h 682"/>
                <a:gd name="T18" fmla="*/ 154 w 1161"/>
                <a:gd name="T19" fmla="*/ 425 h 682"/>
                <a:gd name="T20" fmla="*/ 154 w 1161"/>
                <a:gd name="T21" fmla="*/ 425 h 682"/>
                <a:gd name="T22" fmla="*/ 313 w 1161"/>
                <a:gd name="T23" fmla="*/ 380 h 682"/>
                <a:gd name="T24" fmla="*/ 556 w 1161"/>
                <a:gd name="T25" fmla="*/ 558 h 682"/>
                <a:gd name="T26" fmla="*/ 556 w 1161"/>
                <a:gd name="T27" fmla="*/ 558 h 682"/>
                <a:gd name="T28" fmla="*/ 819 w 1161"/>
                <a:gd name="T29" fmla="*/ 682 h 682"/>
                <a:gd name="T30" fmla="*/ 1161 w 1161"/>
                <a:gd name="T31" fmla="*/ 341 h 682"/>
                <a:gd name="T32" fmla="*/ 819 w 1161"/>
                <a:gd name="T33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61" h="682">
                  <a:moveTo>
                    <a:pt x="819" y="0"/>
                  </a:moveTo>
                  <a:cubicBezTo>
                    <a:pt x="714" y="0"/>
                    <a:pt x="619" y="48"/>
                    <a:pt x="556" y="124"/>
                  </a:cubicBezTo>
                  <a:cubicBezTo>
                    <a:pt x="556" y="124"/>
                    <a:pt x="556" y="124"/>
                    <a:pt x="556" y="124"/>
                  </a:cubicBezTo>
                  <a:cubicBezTo>
                    <a:pt x="462" y="235"/>
                    <a:pt x="461" y="302"/>
                    <a:pt x="313" y="302"/>
                  </a:cubicBezTo>
                  <a:cubicBezTo>
                    <a:pt x="187" y="302"/>
                    <a:pt x="197" y="284"/>
                    <a:pt x="154" y="257"/>
                  </a:cubicBezTo>
                  <a:cubicBezTo>
                    <a:pt x="154" y="257"/>
                    <a:pt x="154" y="257"/>
                    <a:pt x="154" y="257"/>
                  </a:cubicBezTo>
                  <a:cubicBezTo>
                    <a:pt x="138" y="247"/>
                    <a:pt x="120" y="241"/>
                    <a:pt x="100" y="241"/>
                  </a:cubicBezTo>
                  <a:cubicBezTo>
                    <a:pt x="45" y="241"/>
                    <a:pt x="0" y="286"/>
                    <a:pt x="0" y="341"/>
                  </a:cubicBezTo>
                  <a:cubicBezTo>
                    <a:pt x="0" y="396"/>
                    <a:pt x="45" y="441"/>
                    <a:pt x="100" y="441"/>
                  </a:cubicBezTo>
                  <a:cubicBezTo>
                    <a:pt x="120" y="441"/>
                    <a:pt x="138" y="435"/>
                    <a:pt x="154" y="425"/>
                  </a:cubicBezTo>
                  <a:cubicBezTo>
                    <a:pt x="154" y="425"/>
                    <a:pt x="154" y="425"/>
                    <a:pt x="154" y="425"/>
                  </a:cubicBezTo>
                  <a:cubicBezTo>
                    <a:pt x="197" y="398"/>
                    <a:pt x="187" y="380"/>
                    <a:pt x="313" y="380"/>
                  </a:cubicBezTo>
                  <a:cubicBezTo>
                    <a:pt x="461" y="380"/>
                    <a:pt x="462" y="447"/>
                    <a:pt x="556" y="558"/>
                  </a:cubicBezTo>
                  <a:cubicBezTo>
                    <a:pt x="556" y="558"/>
                    <a:pt x="556" y="558"/>
                    <a:pt x="556" y="558"/>
                  </a:cubicBezTo>
                  <a:cubicBezTo>
                    <a:pt x="619" y="634"/>
                    <a:pt x="714" y="682"/>
                    <a:pt x="819" y="682"/>
                  </a:cubicBezTo>
                  <a:cubicBezTo>
                    <a:pt x="1008" y="682"/>
                    <a:pt x="1161" y="529"/>
                    <a:pt x="1161" y="341"/>
                  </a:cubicBezTo>
                  <a:cubicBezTo>
                    <a:pt x="1161" y="153"/>
                    <a:pt x="1008" y="0"/>
                    <a:pt x="819" y="0"/>
                  </a:cubicBezTo>
                  <a:close/>
                </a:path>
              </a:pathLst>
            </a:custGeom>
            <a:solidFill>
              <a:srgbClr val="8EC35B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11" name="41"/>
            <p:cNvSpPr/>
            <p:nvPr/>
          </p:nvSpPr>
          <p:spPr bwMode="auto">
            <a:xfrm>
              <a:off x="3170767" y="1640112"/>
              <a:ext cx="3181971" cy="1869152"/>
            </a:xfrm>
            <a:custGeom>
              <a:avLst/>
              <a:gdLst>
                <a:gd name="T0" fmla="*/ 1061 w 1161"/>
                <a:gd name="T1" fmla="*/ 241 h 682"/>
                <a:gd name="T2" fmla="*/ 1007 w 1161"/>
                <a:gd name="T3" fmla="*/ 257 h 682"/>
                <a:gd name="T4" fmla="*/ 1007 w 1161"/>
                <a:gd name="T5" fmla="*/ 257 h 682"/>
                <a:gd name="T6" fmla="*/ 848 w 1161"/>
                <a:gd name="T7" fmla="*/ 302 h 682"/>
                <a:gd name="T8" fmla="*/ 605 w 1161"/>
                <a:gd name="T9" fmla="*/ 124 h 682"/>
                <a:gd name="T10" fmla="*/ 605 w 1161"/>
                <a:gd name="T11" fmla="*/ 124 h 682"/>
                <a:gd name="T12" fmla="*/ 342 w 1161"/>
                <a:gd name="T13" fmla="*/ 0 h 682"/>
                <a:gd name="T14" fmla="*/ 0 w 1161"/>
                <a:gd name="T15" fmla="*/ 341 h 682"/>
                <a:gd name="T16" fmla="*/ 342 w 1161"/>
                <a:gd name="T17" fmla="*/ 682 h 682"/>
                <a:gd name="T18" fmla="*/ 605 w 1161"/>
                <a:gd name="T19" fmla="*/ 558 h 682"/>
                <a:gd name="T20" fmla="*/ 605 w 1161"/>
                <a:gd name="T21" fmla="*/ 558 h 682"/>
                <a:gd name="T22" fmla="*/ 605 w 1161"/>
                <a:gd name="T23" fmla="*/ 558 h 682"/>
                <a:gd name="T24" fmla="*/ 605 w 1161"/>
                <a:gd name="T25" fmla="*/ 558 h 682"/>
                <a:gd name="T26" fmla="*/ 848 w 1161"/>
                <a:gd name="T27" fmla="*/ 380 h 682"/>
                <a:gd name="T28" fmla="*/ 1007 w 1161"/>
                <a:gd name="T29" fmla="*/ 425 h 682"/>
                <a:gd name="T30" fmla="*/ 1007 w 1161"/>
                <a:gd name="T31" fmla="*/ 425 h 682"/>
                <a:gd name="T32" fmla="*/ 1061 w 1161"/>
                <a:gd name="T33" fmla="*/ 441 h 682"/>
                <a:gd name="T34" fmla="*/ 1161 w 1161"/>
                <a:gd name="T35" fmla="*/ 341 h 682"/>
                <a:gd name="T36" fmla="*/ 1061 w 1161"/>
                <a:gd name="T37" fmla="*/ 241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61" h="682">
                  <a:moveTo>
                    <a:pt x="1061" y="241"/>
                  </a:moveTo>
                  <a:cubicBezTo>
                    <a:pt x="1041" y="241"/>
                    <a:pt x="1023" y="247"/>
                    <a:pt x="1007" y="257"/>
                  </a:cubicBezTo>
                  <a:cubicBezTo>
                    <a:pt x="1007" y="257"/>
                    <a:pt x="1007" y="257"/>
                    <a:pt x="1007" y="257"/>
                  </a:cubicBezTo>
                  <a:cubicBezTo>
                    <a:pt x="964" y="284"/>
                    <a:pt x="974" y="302"/>
                    <a:pt x="848" y="302"/>
                  </a:cubicBezTo>
                  <a:cubicBezTo>
                    <a:pt x="700" y="302"/>
                    <a:pt x="699" y="235"/>
                    <a:pt x="605" y="124"/>
                  </a:cubicBezTo>
                  <a:cubicBezTo>
                    <a:pt x="605" y="124"/>
                    <a:pt x="605" y="124"/>
                    <a:pt x="605" y="124"/>
                  </a:cubicBezTo>
                  <a:cubicBezTo>
                    <a:pt x="542" y="48"/>
                    <a:pt x="448" y="0"/>
                    <a:pt x="342" y="0"/>
                  </a:cubicBezTo>
                  <a:cubicBezTo>
                    <a:pt x="153" y="0"/>
                    <a:pt x="0" y="153"/>
                    <a:pt x="0" y="341"/>
                  </a:cubicBezTo>
                  <a:cubicBezTo>
                    <a:pt x="0" y="529"/>
                    <a:pt x="153" y="682"/>
                    <a:pt x="342" y="682"/>
                  </a:cubicBezTo>
                  <a:cubicBezTo>
                    <a:pt x="448" y="682"/>
                    <a:pt x="542" y="634"/>
                    <a:pt x="605" y="558"/>
                  </a:cubicBezTo>
                  <a:cubicBezTo>
                    <a:pt x="605" y="558"/>
                    <a:pt x="605" y="558"/>
                    <a:pt x="605" y="558"/>
                  </a:cubicBezTo>
                  <a:cubicBezTo>
                    <a:pt x="605" y="558"/>
                    <a:pt x="605" y="558"/>
                    <a:pt x="605" y="558"/>
                  </a:cubicBezTo>
                  <a:cubicBezTo>
                    <a:pt x="605" y="558"/>
                    <a:pt x="605" y="558"/>
                    <a:pt x="605" y="558"/>
                  </a:cubicBezTo>
                  <a:cubicBezTo>
                    <a:pt x="699" y="447"/>
                    <a:pt x="700" y="380"/>
                    <a:pt x="848" y="380"/>
                  </a:cubicBezTo>
                  <a:cubicBezTo>
                    <a:pt x="974" y="380"/>
                    <a:pt x="964" y="398"/>
                    <a:pt x="1007" y="425"/>
                  </a:cubicBezTo>
                  <a:cubicBezTo>
                    <a:pt x="1007" y="425"/>
                    <a:pt x="1007" y="425"/>
                    <a:pt x="1007" y="425"/>
                  </a:cubicBezTo>
                  <a:cubicBezTo>
                    <a:pt x="1023" y="435"/>
                    <a:pt x="1041" y="441"/>
                    <a:pt x="1061" y="441"/>
                  </a:cubicBezTo>
                  <a:cubicBezTo>
                    <a:pt x="1116" y="441"/>
                    <a:pt x="1161" y="396"/>
                    <a:pt x="1161" y="341"/>
                  </a:cubicBezTo>
                  <a:cubicBezTo>
                    <a:pt x="1161" y="286"/>
                    <a:pt x="1116" y="241"/>
                    <a:pt x="1061" y="241"/>
                  </a:cubicBezTo>
                  <a:close/>
                </a:path>
              </a:pathLst>
            </a:custGeom>
            <a:solidFill>
              <a:srgbClr val="F5C86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grpSp>
          <p:nvGrpSpPr>
            <p:cNvPr id="12" name="41"/>
            <p:cNvGrpSpPr/>
            <p:nvPr/>
          </p:nvGrpSpPr>
          <p:grpSpPr>
            <a:xfrm>
              <a:off x="5993407" y="1966346"/>
              <a:ext cx="170210" cy="4236324"/>
              <a:chOff x="6010275" y="1583258"/>
              <a:chExt cx="171450" cy="4267200"/>
            </a:xfrm>
          </p:grpSpPr>
          <p:cxnSp>
            <p:nvCxnSpPr>
              <p:cNvPr id="28" name="40"/>
              <p:cNvCxnSpPr>
                <a:stCxn id="29" idx="3"/>
                <a:endCxn id="33" idx="0"/>
              </p:cNvCxnSpPr>
              <p:nvPr/>
            </p:nvCxnSpPr>
            <p:spPr>
              <a:xfrm>
                <a:off x="6096000" y="1713433"/>
                <a:ext cx="0" cy="4076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42"/>
              <p:cNvSpPr/>
              <p:nvPr/>
            </p:nvSpPr>
            <p:spPr bwMode="auto">
              <a:xfrm>
                <a:off x="6010275" y="1583258"/>
                <a:ext cx="171450" cy="130175"/>
              </a:xfrm>
              <a:custGeom>
                <a:avLst/>
                <a:gdLst>
                  <a:gd name="T0" fmla="*/ 54 w 108"/>
                  <a:gd name="T1" fmla="*/ 45 h 82"/>
                  <a:gd name="T2" fmla="*/ 0 w 108"/>
                  <a:gd name="T3" fmla="*/ 0 h 82"/>
                  <a:gd name="T4" fmla="*/ 0 w 108"/>
                  <a:gd name="T5" fmla="*/ 38 h 82"/>
                  <a:gd name="T6" fmla="*/ 54 w 108"/>
                  <a:gd name="T7" fmla="*/ 82 h 82"/>
                  <a:gd name="T8" fmla="*/ 108 w 108"/>
                  <a:gd name="T9" fmla="*/ 38 h 82"/>
                  <a:gd name="T10" fmla="*/ 108 w 108"/>
                  <a:gd name="T11" fmla="*/ 0 h 82"/>
                  <a:gd name="T12" fmla="*/ 54 w 108"/>
                  <a:gd name="T13" fmla="*/ 4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" h="82">
                    <a:moveTo>
                      <a:pt x="54" y="45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54" y="82"/>
                    </a:lnTo>
                    <a:lnTo>
                      <a:pt x="108" y="38"/>
                    </a:lnTo>
                    <a:lnTo>
                      <a:pt x="108" y="0"/>
                    </a:lnTo>
                    <a:lnTo>
                      <a:pt x="54" y="4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cs typeface="+mn-ea"/>
                  <a:sym typeface="+mn-lt"/>
                </a:endParaRPr>
              </a:p>
            </p:txBody>
          </p:sp>
          <p:sp>
            <p:nvSpPr>
              <p:cNvPr id="30" name="7出品 43"/>
              <p:cNvSpPr/>
              <p:nvPr/>
            </p:nvSpPr>
            <p:spPr bwMode="auto">
              <a:xfrm>
                <a:off x="6010275" y="2615133"/>
                <a:ext cx="171450" cy="133350"/>
              </a:xfrm>
              <a:custGeom>
                <a:avLst/>
                <a:gdLst>
                  <a:gd name="T0" fmla="*/ 54 w 108"/>
                  <a:gd name="T1" fmla="*/ 45 h 84"/>
                  <a:gd name="T2" fmla="*/ 0 w 108"/>
                  <a:gd name="T3" fmla="*/ 0 h 84"/>
                  <a:gd name="T4" fmla="*/ 0 w 108"/>
                  <a:gd name="T5" fmla="*/ 39 h 84"/>
                  <a:gd name="T6" fmla="*/ 54 w 108"/>
                  <a:gd name="T7" fmla="*/ 84 h 84"/>
                  <a:gd name="T8" fmla="*/ 108 w 108"/>
                  <a:gd name="T9" fmla="*/ 39 h 84"/>
                  <a:gd name="T10" fmla="*/ 108 w 108"/>
                  <a:gd name="T11" fmla="*/ 0 h 84"/>
                  <a:gd name="T12" fmla="*/ 54 w 108"/>
                  <a:gd name="T13" fmla="*/ 4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" h="84">
                    <a:moveTo>
                      <a:pt x="54" y="45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84"/>
                    </a:lnTo>
                    <a:lnTo>
                      <a:pt x="108" y="39"/>
                    </a:lnTo>
                    <a:lnTo>
                      <a:pt x="108" y="0"/>
                    </a:lnTo>
                    <a:lnTo>
                      <a:pt x="54" y="4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cs typeface="+mn-ea"/>
                  <a:sym typeface="+mn-lt"/>
                </a:endParaRPr>
              </a:p>
            </p:txBody>
          </p:sp>
          <p:sp>
            <p:nvSpPr>
              <p:cNvPr id="31" name="品 44"/>
              <p:cNvSpPr/>
              <p:nvPr/>
            </p:nvSpPr>
            <p:spPr bwMode="auto">
              <a:xfrm>
                <a:off x="6010275" y="3650183"/>
                <a:ext cx="171450" cy="133350"/>
              </a:xfrm>
              <a:custGeom>
                <a:avLst/>
                <a:gdLst>
                  <a:gd name="T0" fmla="*/ 54 w 108"/>
                  <a:gd name="T1" fmla="*/ 46 h 84"/>
                  <a:gd name="T2" fmla="*/ 0 w 108"/>
                  <a:gd name="T3" fmla="*/ 0 h 84"/>
                  <a:gd name="T4" fmla="*/ 0 w 108"/>
                  <a:gd name="T5" fmla="*/ 39 h 84"/>
                  <a:gd name="T6" fmla="*/ 54 w 108"/>
                  <a:gd name="T7" fmla="*/ 84 h 84"/>
                  <a:gd name="T8" fmla="*/ 108 w 108"/>
                  <a:gd name="T9" fmla="*/ 39 h 84"/>
                  <a:gd name="T10" fmla="*/ 108 w 108"/>
                  <a:gd name="T11" fmla="*/ 0 h 84"/>
                  <a:gd name="T12" fmla="*/ 54 w 108"/>
                  <a:gd name="T13" fmla="*/ 4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" h="84">
                    <a:moveTo>
                      <a:pt x="54" y="46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84"/>
                    </a:lnTo>
                    <a:lnTo>
                      <a:pt x="108" y="39"/>
                    </a:lnTo>
                    <a:lnTo>
                      <a:pt x="108" y="0"/>
                    </a:lnTo>
                    <a:lnTo>
                      <a:pt x="54" y="46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cs typeface="+mn-ea"/>
                  <a:sym typeface="+mn-lt"/>
                </a:endParaRPr>
              </a:p>
            </p:txBody>
          </p:sp>
          <p:sp>
            <p:nvSpPr>
              <p:cNvPr id="32" name="45"/>
              <p:cNvSpPr/>
              <p:nvPr/>
            </p:nvSpPr>
            <p:spPr bwMode="auto">
              <a:xfrm>
                <a:off x="6010275" y="4685233"/>
                <a:ext cx="171450" cy="130175"/>
              </a:xfrm>
              <a:custGeom>
                <a:avLst/>
                <a:gdLst>
                  <a:gd name="T0" fmla="*/ 54 w 108"/>
                  <a:gd name="T1" fmla="*/ 46 h 82"/>
                  <a:gd name="T2" fmla="*/ 0 w 108"/>
                  <a:gd name="T3" fmla="*/ 0 h 82"/>
                  <a:gd name="T4" fmla="*/ 0 w 108"/>
                  <a:gd name="T5" fmla="*/ 39 h 82"/>
                  <a:gd name="T6" fmla="*/ 54 w 108"/>
                  <a:gd name="T7" fmla="*/ 82 h 82"/>
                  <a:gd name="T8" fmla="*/ 108 w 108"/>
                  <a:gd name="T9" fmla="*/ 39 h 82"/>
                  <a:gd name="T10" fmla="*/ 108 w 108"/>
                  <a:gd name="T11" fmla="*/ 0 h 82"/>
                  <a:gd name="T12" fmla="*/ 54 w 108"/>
                  <a:gd name="T13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" h="82">
                    <a:moveTo>
                      <a:pt x="54" y="46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82"/>
                    </a:lnTo>
                    <a:lnTo>
                      <a:pt x="108" y="39"/>
                    </a:lnTo>
                    <a:lnTo>
                      <a:pt x="108" y="0"/>
                    </a:lnTo>
                    <a:lnTo>
                      <a:pt x="54" y="46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cs typeface="+mn-ea"/>
                  <a:sym typeface="+mn-lt"/>
                </a:endParaRPr>
              </a:p>
            </p:txBody>
          </p:sp>
          <p:sp>
            <p:nvSpPr>
              <p:cNvPr id="33" name="46"/>
              <p:cNvSpPr/>
              <p:nvPr/>
            </p:nvSpPr>
            <p:spPr bwMode="auto">
              <a:xfrm>
                <a:off x="6010275" y="5718696"/>
                <a:ext cx="171450" cy="131762"/>
              </a:xfrm>
              <a:custGeom>
                <a:avLst/>
                <a:gdLst>
                  <a:gd name="T0" fmla="*/ 54 w 108"/>
                  <a:gd name="T1" fmla="*/ 45 h 83"/>
                  <a:gd name="T2" fmla="*/ 0 w 108"/>
                  <a:gd name="T3" fmla="*/ 0 h 83"/>
                  <a:gd name="T4" fmla="*/ 0 w 108"/>
                  <a:gd name="T5" fmla="*/ 38 h 83"/>
                  <a:gd name="T6" fmla="*/ 54 w 108"/>
                  <a:gd name="T7" fmla="*/ 83 h 83"/>
                  <a:gd name="T8" fmla="*/ 108 w 108"/>
                  <a:gd name="T9" fmla="*/ 38 h 83"/>
                  <a:gd name="T10" fmla="*/ 108 w 108"/>
                  <a:gd name="T11" fmla="*/ 0 h 83"/>
                  <a:gd name="T12" fmla="*/ 54 w 108"/>
                  <a:gd name="T13" fmla="*/ 45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" h="83">
                    <a:moveTo>
                      <a:pt x="54" y="45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54" y="83"/>
                    </a:lnTo>
                    <a:lnTo>
                      <a:pt x="108" y="38"/>
                    </a:lnTo>
                    <a:lnTo>
                      <a:pt x="108" y="0"/>
                    </a:lnTo>
                    <a:lnTo>
                      <a:pt x="54" y="4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cs typeface="+mn-ea"/>
                  <a:sym typeface="+mn-lt"/>
                </a:endParaRPr>
              </a:p>
            </p:txBody>
          </p:sp>
        </p:grpSp>
        <p:sp>
          <p:nvSpPr>
            <p:cNvPr id="14" name="Oval 47"/>
            <p:cNvSpPr>
              <a:spLocks noChangeArrowheads="1"/>
            </p:cNvSpPr>
            <p:nvPr/>
          </p:nvSpPr>
          <p:spPr bwMode="auto">
            <a:xfrm>
              <a:off x="3375882" y="1845053"/>
              <a:ext cx="1462076" cy="14592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15" name="Oval 48"/>
            <p:cNvSpPr>
              <a:spLocks noChangeArrowheads="1"/>
            </p:cNvSpPr>
            <p:nvPr/>
          </p:nvSpPr>
          <p:spPr bwMode="auto">
            <a:xfrm>
              <a:off x="5859446" y="2355622"/>
              <a:ext cx="438132" cy="4381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0" tIns="0" rIns="0" bIns="0" numCol="1" anchor="ctr" anchorCtr="0" compatLnSpc="1"/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A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  <p:sp>
          <p:nvSpPr>
            <p:cNvPr id="16" name="49"/>
            <p:cNvSpPr/>
            <p:nvPr/>
          </p:nvSpPr>
          <p:spPr bwMode="auto">
            <a:xfrm>
              <a:off x="3170767" y="3684201"/>
              <a:ext cx="3181971" cy="1872305"/>
            </a:xfrm>
            <a:custGeom>
              <a:avLst/>
              <a:gdLst>
                <a:gd name="T0" fmla="*/ 1061 w 1161"/>
                <a:gd name="T1" fmla="*/ 242 h 683"/>
                <a:gd name="T2" fmla="*/ 1007 w 1161"/>
                <a:gd name="T3" fmla="*/ 257 h 683"/>
                <a:gd name="T4" fmla="*/ 1007 w 1161"/>
                <a:gd name="T5" fmla="*/ 257 h 683"/>
                <a:gd name="T6" fmla="*/ 848 w 1161"/>
                <a:gd name="T7" fmla="*/ 303 h 683"/>
                <a:gd name="T8" fmla="*/ 605 w 1161"/>
                <a:gd name="T9" fmla="*/ 125 h 683"/>
                <a:gd name="T10" fmla="*/ 605 w 1161"/>
                <a:gd name="T11" fmla="*/ 125 h 683"/>
                <a:gd name="T12" fmla="*/ 605 w 1161"/>
                <a:gd name="T13" fmla="*/ 124 h 683"/>
                <a:gd name="T14" fmla="*/ 605 w 1161"/>
                <a:gd name="T15" fmla="*/ 124 h 683"/>
                <a:gd name="T16" fmla="*/ 342 w 1161"/>
                <a:gd name="T17" fmla="*/ 0 h 683"/>
                <a:gd name="T18" fmla="*/ 0 w 1161"/>
                <a:gd name="T19" fmla="*/ 342 h 683"/>
                <a:gd name="T20" fmla="*/ 342 w 1161"/>
                <a:gd name="T21" fmla="*/ 683 h 683"/>
                <a:gd name="T22" fmla="*/ 605 w 1161"/>
                <a:gd name="T23" fmla="*/ 559 h 683"/>
                <a:gd name="T24" fmla="*/ 605 w 1161"/>
                <a:gd name="T25" fmla="*/ 559 h 683"/>
                <a:gd name="T26" fmla="*/ 848 w 1161"/>
                <a:gd name="T27" fmla="*/ 380 h 683"/>
                <a:gd name="T28" fmla="*/ 1007 w 1161"/>
                <a:gd name="T29" fmla="*/ 426 h 683"/>
                <a:gd name="T30" fmla="*/ 1007 w 1161"/>
                <a:gd name="T31" fmla="*/ 426 h 683"/>
                <a:gd name="T32" fmla="*/ 1061 w 1161"/>
                <a:gd name="T33" fmla="*/ 441 h 683"/>
                <a:gd name="T34" fmla="*/ 1161 w 1161"/>
                <a:gd name="T35" fmla="*/ 342 h 683"/>
                <a:gd name="T36" fmla="*/ 1061 w 1161"/>
                <a:gd name="T37" fmla="*/ 242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61" h="683">
                  <a:moveTo>
                    <a:pt x="1061" y="242"/>
                  </a:moveTo>
                  <a:cubicBezTo>
                    <a:pt x="1041" y="242"/>
                    <a:pt x="1023" y="248"/>
                    <a:pt x="1007" y="257"/>
                  </a:cubicBezTo>
                  <a:cubicBezTo>
                    <a:pt x="1007" y="257"/>
                    <a:pt x="1007" y="257"/>
                    <a:pt x="1007" y="257"/>
                  </a:cubicBezTo>
                  <a:cubicBezTo>
                    <a:pt x="964" y="285"/>
                    <a:pt x="974" y="303"/>
                    <a:pt x="848" y="303"/>
                  </a:cubicBezTo>
                  <a:cubicBezTo>
                    <a:pt x="700" y="303"/>
                    <a:pt x="699" y="236"/>
                    <a:pt x="605" y="125"/>
                  </a:cubicBezTo>
                  <a:cubicBezTo>
                    <a:pt x="605" y="125"/>
                    <a:pt x="605" y="125"/>
                    <a:pt x="605" y="125"/>
                  </a:cubicBezTo>
                  <a:cubicBezTo>
                    <a:pt x="605" y="125"/>
                    <a:pt x="605" y="124"/>
                    <a:pt x="605" y="124"/>
                  </a:cubicBezTo>
                  <a:cubicBezTo>
                    <a:pt x="605" y="124"/>
                    <a:pt x="605" y="124"/>
                    <a:pt x="605" y="124"/>
                  </a:cubicBezTo>
                  <a:cubicBezTo>
                    <a:pt x="542" y="49"/>
                    <a:pt x="448" y="0"/>
                    <a:pt x="342" y="0"/>
                  </a:cubicBezTo>
                  <a:cubicBezTo>
                    <a:pt x="153" y="0"/>
                    <a:pt x="0" y="153"/>
                    <a:pt x="0" y="342"/>
                  </a:cubicBezTo>
                  <a:cubicBezTo>
                    <a:pt x="0" y="530"/>
                    <a:pt x="153" y="683"/>
                    <a:pt x="342" y="683"/>
                  </a:cubicBezTo>
                  <a:cubicBezTo>
                    <a:pt x="448" y="683"/>
                    <a:pt x="542" y="634"/>
                    <a:pt x="605" y="559"/>
                  </a:cubicBezTo>
                  <a:cubicBezTo>
                    <a:pt x="605" y="559"/>
                    <a:pt x="605" y="559"/>
                    <a:pt x="605" y="559"/>
                  </a:cubicBezTo>
                  <a:cubicBezTo>
                    <a:pt x="699" y="448"/>
                    <a:pt x="700" y="380"/>
                    <a:pt x="848" y="380"/>
                  </a:cubicBezTo>
                  <a:cubicBezTo>
                    <a:pt x="974" y="380"/>
                    <a:pt x="964" y="398"/>
                    <a:pt x="1007" y="426"/>
                  </a:cubicBezTo>
                  <a:cubicBezTo>
                    <a:pt x="1007" y="426"/>
                    <a:pt x="1007" y="426"/>
                    <a:pt x="1007" y="426"/>
                  </a:cubicBezTo>
                  <a:cubicBezTo>
                    <a:pt x="1023" y="436"/>
                    <a:pt x="1041" y="441"/>
                    <a:pt x="1061" y="441"/>
                  </a:cubicBezTo>
                  <a:cubicBezTo>
                    <a:pt x="1116" y="441"/>
                    <a:pt x="1161" y="397"/>
                    <a:pt x="1161" y="342"/>
                  </a:cubicBezTo>
                  <a:cubicBezTo>
                    <a:pt x="1161" y="286"/>
                    <a:pt x="1116" y="242"/>
                    <a:pt x="1061" y="242"/>
                  </a:cubicBezTo>
                  <a:close/>
                </a:path>
              </a:pathLst>
            </a:custGeom>
            <a:solidFill>
              <a:srgbClr val="F5C86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17" name="Oval 50"/>
            <p:cNvSpPr>
              <a:spLocks noChangeArrowheads="1"/>
            </p:cNvSpPr>
            <p:nvPr/>
          </p:nvSpPr>
          <p:spPr bwMode="auto">
            <a:xfrm>
              <a:off x="3375882" y="3889316"/>
              <a:ext cx="1462076" cy="1462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18" name="Oval 51"/>
            <p:cNvSpPr>
              <a:spLocks noChangeArrowheads="1"/>
            </p:cNvSpPr>
            <p:nvPr/>
          </p:nvSpPr>
          <p:spPr bwMode="auto">
            <a:xfrm>
              <a:off x="5859446" y="4399711"/>
              <a:ext cx="438132" cy="4412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0" tIns="0" rIns="0" bIns="0" numCol="1" anchor="ctr" anchorCtr="0" compatLnSpc="1"/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C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  <p:sp>
          <p:nvSpPr>
            <p:cNvPr id="19" name="54"/>
            <p:cNvSpPr/>
            <p:nvPr/>
          </p:nvSpPr>
          <p:spPr bwMode="auto">
            <a:xfrm>
              <a:off x="5804286" y="2662944"/>
              <a:ext cx="3181971" cy="1867575"/>
            </a:xfrm>
            <a:custGeom>
              <a:avLst/>
              <a:gdLst>
                <a:gd name="T0" fmla="*/ 819 w 1161"/>
                <a:gd name="T1" fmla="*/ 0 h 682"/>
                <a:gd name="T2" fmla="*/ 556 w 1161"/>
                <a:gd name="T3" fmla="*/ 124 h 682"/>
                <a:gd name="T4" fmla="*/ 556 w 1161"/>
                <a:gd name="T5" fmla="*/ 124 h 682"/>
                <a:gd name="T6" fmla="*/ 556 w 1161"/>
                <a:gd name="T7" fmla="*/ 124 h 682"/>
                <a:gd name="T8" fmla="*/ 556 w 1161"/>
                <a:gd name="T9" fmla="*/ 124 h 682"/>
                <a:gd name="T10" fmla="*/ 313 w 1161"/>
                <a:gd name="T11" fmla="*/ 303 h 682"/>
                <a:gd name="T12" fmla="*/ 154 w 1161"/>
                <a:gd name="T13" fmla="*/ 257 h 682"/>
                <a:gd name="T14" fmla="*/ 154 w 1161"/>
                <a:gd name="T15" fmla="*/ 257 h 682"/>
                <a:gd name="T16" fmla="*/ 100 w 1161"/>
                <a:gd name="T17" fmla="*/ 241 h 682"/>
                <a:gd name="T18" fmla="*/ 0 w 1161"/>
                <a:gd name="T19" fmla="*/ 341 h 682"/>
                <a:gd name="T20" fmla="*/ 100 w 1161"/>
                <a:gd name="T21" fmla="*/ 441 h 682"/>
                <a:gd name="T22" fmla="*/ 154 w 1161"/>
                <a:gd name="T23" fmla="*/ 425 h 682"/>
                <a:gd name="T24" fmla="*/ 154 w 1161"/>
                <a:gd name="T25" fmla="*/ 425 h 682"/>
                <a:gd name="T26" fmla="*/ 313 w 1161"/>
                <a:gd name="T27" fmla="*/ 380 h 682"/>
                <a:gd name="T28" fmla="*/ 556 w 1161"/>
                <a:gd name="T29" fmla="*/ 558 h 682"/>
                <a:gd name="T30" fmla="*/ 556 w 1161"/>
                <a:gd name="T31" fmla="*/ 558 h 682"/>
                <a:gd name="T32" fmla="*/ 819 w 1161"/>
                <a:gd name="T33" fmla="*/ 682 h 682"/>
                <a:gd name="T34" fmla="*/ 1161 w 1161"/>
                <a:gd name="T35" fmla="*/ 341 h 682"/>
                <a:gd name="T36" fmla="*/ 819 w 1161"/>
                <a:gd name="T37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61" h="682">
                  <a:moveTo>
                    <a:pt x="819" y="0"/>
                  </a:moveTo>
                  <a:cubicBezTo>
                    <a:pt x="714" y="0"/>
                    <a:pt x="619" y="48"/>
                    <a:pt x="556" y="124"/>
                  </a:cubicBezTo>
                  <a:cubicBezTo>
                    <a:pt x="556" y="124"/>
                    <a:pt x="556" y="124"/>
                    <a:pt x="556" y="124"/>
                  </a:cubicBezTo>
                  <a:cubicBezTo>
                    <a:pt x="556" y="124"/>
                    <a:pt x="556" y="124"/>
                    <a:pt x="556" y="124"/>
                  </a:cubicBezTo>
                  <a:cubicBezTo>
                    <a:pt x="556" y="124"/>
                    <a:pt x="556" y="124"/>
                    <a:pt x="556" y="124"/>
                  </a:cubicBezTo>
                  <a:cubicBezTo>
                    <a:pt x="462" y="235"/>
                    <a:pt x="461" y="303"/>
                    <a:pt x="313" y="303"/>
                  </a:cubicBezTo>
                  <a:cubicBezTo>
                    <a:pt x="187" y="303"/>
                    <a:pt x="197" y="284"/>
                    <a:pt x="154" y="257"/>
                  </a:cubicBezTo>
                  <a:cubicBezTo>
                    <a:pt x="154" y="257"/>
                    <a:pt x="154" y="257"/>
                    <a:pt x="154" y="257"/>
                  </a:cubicBezTo>
                  <a:cubicBezTo>
                    <a:pt x="138" y="247"/>
                    <a:pt x="120" y="241"/>
                    <a:pt x="100" y="241"/>
                  </a:cubicBezTo>
                  <a:cubicBezTo>
                    <a:pt x="45" y="241"/>
                    <a:pt x="0" y="286"/>
                    <a:pt x="0" y="341"/>
                  </a:cubicBezTo>
                  <a:cubicBezTo>
                    <a:pt x="0" y="396"/>
                    <a:pt x="45" y="441"/>
                    <a:pt x="100" y="441"/>
                  </a:cubicBezTo>
                  <a:cubicBezTo>
                    <a:pt x="120" y="441"/>
                    <a:pt x="138" y="435"/>
                    <a:pt x="154" y="425"/>
                  </a:cubicBezTo>
                  <a:cubicBezTo>
                    <a:pt x="154" y="425"/>
                    <a:pt x="154" y="425"/>
                    <a:pt x="154" y="425"/>
                  </a:cubicBezTo>
                  <a:cubicBezTo>
                    <a:pt x="197" y="398"/>
                    <a:pt x="187" y="380"/>
                    <a:pt x="313" y="380"/>
                  </a:cubicBezTo>
                  <a:cubicBezTo>
                    <a:pt x="461" y="380"/>
                    <a:pt x="462" y="447"/>
                    <a:pt x="556" y="558"/>
                  </a:cubicBezTo>
                  <a:cubicBezTo>
                    <a:pt x="556" y="558"/>
                    <a:pt x="556" y="558"/>
                    <a:pt x="556" y="558"/>
                  </a:cubicBezTo>
                  <a:cubicBezTo>
                    <a:pt x="619" y="634"/>
                    <a:pt x="714" y="682"/>
                    <a:pt x="819" y="682"/>
                  </a:cubicBezTo>
                  <a:cubicBezTo>
                    <a:pt x="1008" y="682"/>
                    <a:pt x="1161" y="530"/>
                    <a:pt x="1161" y="341"/>
                  </a:cubicBezTo>
                  <a:cubicBezTo>
                    <a:pt x="1161" y="153"/>
                    <a:pt x="1008" y="0"/>
                    <a:pt x="819" y="0"/>
                  </a:cubicBezTo>
                  <a:close/>
                </a:path>
              </a:pathLst>
            </a:custGeom>
            <a:solidFill>
              <a:srgbClr val="8EC35B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20" name="Oval 55"/>
            <p:cNvSpPr>
              <a:spLocks noChangeArrowheads="1"/>
            </p:cNvSpPr>
            <p:nvPr/>
          </p:nvSpPr>
          <p:spPr bwMode="auto">
            <a:xfrm>
              <a:off x="7319069" y="2867974"/>
              <a:ext cx="1462076" cy="14606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21" name="Oval 56"/>
            <p:cNvSpPr>
              <a:spLocks noChangeArrowheads="1"/>
            </p:cNvSpPr>
            <p:nvPr/>
          </p:nvSpPr>
          <p:spPr bwMode="auto">
            <a:xfrm>
              <a:off x="5859446" y="3376878"/>
              <a:ext cx="438132" cy="4412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0" tIns="0" rIns="0" bIns="0" numCol="1" anchor="ctr" anchorCtr="0" compatLnSpc="1"/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B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  <p:sp>
          <p:nvSpPr>
            <p:cNvPr id="22" name="Oval 57"/>
            <p:cNvSpPr>
              <a:spLocks noChangeArrowheads="1"/>
            </p:cNvSpPr>
            <p:nvPr/>
          </p:nvSpPr>
          <p:spPr bwMode="auto">
            <a:xfrm>
              <a:off x="7319067" y="4915042"/>
              <a:ext cx="1462076" cy="14578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23" name="Oval 59"/>
            <p:cNvSpPr>
              <a:spLocks noChangeArrowheads="1"/>
            </p:cNvSpPr>
            <p:nvPr/>
          </p:nvSpPr>
          <p:spPr bwMode="auto">
            <a:xfrm>
              <a:off x="5859446" y="5424119"/>
              <a:ext cx="438132" cy="4397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0" tIns="0" rIns="0" bIns="0" numCol="1" anchor="ctr" anchorCtr="0" compatLnSpc="1"/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D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  <p:sp>
          <p:nvSpPr>
            <p:cNvPr id="24" name="TextBox 30"/>
            <p:cNvSpPr txBox="1"/>
            <p:nvPr/>
          </p:nvSpPr>
          <p:spPr>
            <a:xfrm>
              <a:off x="3412446" y="2379142"/>
              <a:ext cx="1447003" cy="3332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园本性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原则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  <p:sp>
          <p:nvSpPr>
            <p:cNvPr id="25" name="TextBox 30"/>
            <p:cNvSpPr txBox="1"/>
            <p:nvPr/>
          </p:nvSpPr>
          <p:spPr>
            <a:xfrm>
              <a:off x="7319972" y="3402765"/>
              <a:ext cx="1518326" cy="3332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整体性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原则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  <p:sp>
          <p:nvSpPr>
            <p:cNvPr id="26" name="TextBox 30"/>
            <p:cNvSpPr txBox="1"/>
            <p:nvPr/>
          </p:nvSpPr>
          <p:spPr>
            <a:xfrm>
              <a:off x="3368137" y="4424811"/>
              <a:ext cx="1535624" cy="3332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人文性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原则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  <p:sp>
          <p:nvSpPr>
            <p:cNvPr id="27" name="TextBox 30"/>
            <p:cNvSpPr txBox="1"/>
            <p:nvPr/>
          </p:nvSpPr>
          <p:spPr>
            <a:xfrm>
              <a:off x="7377124" y="5448432"/>
              <a:ext cx="1404020" cy="3332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发展性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原则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665"/>
            <a:ext cx="2096135" cy="156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8074" y="0"/>
            <a:ext cx="6573926" cy="2432177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77" y="4661335"/>
            <a:ext cx="7117068" cy="2206769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4089748" y="1543665"/>
            <a:ext cx="4011462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5C862"/>
                </a:solidFill>
                <a:effectLst/>
                <a:uLnTx/>
                <a:uFillTx/>
                <a:latin typeface="印品清版宋 细体（非商用）" panose="02000500000000000000" pitchFamily="2" charset="-122"/>
                <a:ea typeface="印品清版宋 细体（非商用）" panose="02000500000000000000" pitchFamily="2" charset="-122"/>
                <a:cs typeface="+mn-ea"/>
                <a:sym typeface="+mn-lt"/>
              </a:rPr>
              <a:t>PART 06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5C862"/>
              </a:solidFill>
              <a:effectLst/>
              <a:uLnTx/>
              <a:uFillTx/>
              <a:latin typeface="印品清版宋 细体（非商用）" panose="02000500000000000000" pitchFamily="2" charset="-122"/>
              <a:ea typeface="印品清版宋 细体（非商用）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>
            <p:custDataLst>
              <p:tags r:id="rId3"/>
            </p:custDataLst>
          </p:nvPr>
        </p:nvSpPr>
        <p:spPr>
          <a:xfrm>
            <a:off x="3509645" y="3138805"/>
            <a:ext cx="5262880" cy="135382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dist" defTabSz="457200">
              <a:defRPr/>
            </a:pPr>
            <a:r>
              <a:rPr lang="zh-CN" altLang="en-US" sz="4400" b="1" dirty="0">
                <a:sym typeface="+mn-ea"/>
              </a:rPr>
              <a:t>观察分析能力</a:t>
            </a:r>
            <a:br>
              <a:rPr lang="zh-CN" altLang="en-US" sz="4400" b="1" noProof="0" dirty="0" smtClean="0">
                <a:ln>
                  <a:noFill/>
                </a:ln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sym typeface="+mn-ea"/>
              </a:rPr>
            </a:br>
            <a:endParaRPr lang="zh-CN" altLang="en-US" sz="4400" b="1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新宋体" panose="02010609030101010101" pitchFamily="49" charset="-122"/>
              <a:ea typeface="新宋体" panose="02010609030101010101" pitchFamily="49" charset="-122"/>
              <a:cs typeface="+mn-ea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137210" y="3998775"/>
            <a:ext cx="59696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96135" cy="156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形 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1775" y="71364"/>
            <a:ext cx="483219" cy="408878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647065" y="71120"/>
            <a:ext cx="2444750" cy="368935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dist" defTabSz="457200">
              <a:defRPr/>
            </a:pPr>
            <a:r>
              <a:rPr lang="zh-CN" altLang="en-US" sz="2400" b="1" dirty="0">
                <a:solidFill>
                  <a:srgbClr val="4B5657"/>
                </a:solidFill>
                <a:latin typeface="印品清版宋 细体（非商用）" panose="02000500000000000000" pitchFamily="2" charset="-122"/>
                <a:ea typeface="印品清版宋 细体（非商用）" panose="02000500000000000000" pitchFamily="2" charset="-122"/>
                <a:cs typeface="+mn-ea"/>
                <a:sym typeface="+mn-lt"/>
              </a:rPr>
              <a:t>观察分析</a:t>
            </a:r>
            <a:r>
              <a:rPr lang="zh-CN" altLang="en-US" sz="2400" b="1" dirty="0">
                <a:solidFill>
                  <a:srgbClr val="4B5657"/>
                </a:solidFill>
                <a:latin typeface="印品清版宋 细体（非商用）" panose="02000500000000000000" pitchFamily="2" charset="-122"/>
                <a:ea typeface="印品清版宋 细体（非商用）" panose="02000500000000000000" pitchFamily="2" charset="-122"/>
                <a:cs typeface="+mn-ea"/>
                <a:sym typeface="+mn-lt"/>
              </a:rPr>
              <a:t>能力</a:t>
            </a:r>
            <a:endParaRPr lang="zh-CN" altLang="en-US" sz="2400" b="1" dirty="0">
              <a:solidFill>
                <a:srgbClr val="4B5657"/>
              </a:solidFill>
              <a:latin typeface="印品清版宋 细体（非商用）" panose="02000500000000000000" pitchFamily="2" charset="-122"/>
              <a:ea typeface="印品清版宋 细体（非商用）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20" name="MH_Other_1"/>
          <p:cNvSpPr/>
          <p:nvPr>
            <p:custDataLst>
              <p:tags r:id="rId4"/>
            </p:custDataLst>
          </p:nvPr>
        </p:nvSpPr>
        <p:spPr>
          <a:xfrm>
            <a:off x="2240224" y="1699100"/>
            <a:ext cx="528638" cy="547688"/>
          </a:xfrm>
          <a:prstGeom prst="rect">
            <a:avLst/>
          </a:prstGeom>
          <a:solidFill>
            <a:srgbClr val="F5C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1" name="MH_Other_2"/>
          <p:cNvSpPr/>
          <p:nvPr>
            <p:custDataLst>
              <p:tags r:id="rId5"/>
            </p:custDataLst>
          </p:nvPr>
        </p:nvSpPr>
        <p:spPr>
          <a:xfrm>
            <a:off x="2139022" y="1594325"/>
            <a:ext cx="731044" cy="757238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rgbClr val="F5C862"/>
          </a:solidFill>
          <a:ln>
            <a:solidFill>
              <a:srgbClr val="F5C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22" name="MH_SubTitle_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55010" y="1826260"/>
            <a:ext cx="5710555" cy="37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dist">
              <a:defRPr/>
            </a:pPr>
            <a:r>
              <a:rPr lang="zh-CN" altLang="zh-CN" sz="4000" b="1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sym typeface="+mn-ea"/>
              </a:rPr>
              <a:t>具有</a:t>
            </a:r>
            <a:r>
              <a:rPr lang="zh-CN" altLang="zh-CN" sz="4000" b="1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sym typeface="+mn-ea"/>
              </a:rPr>
              <a:t>看待儿童的眼光：</a:t>
            </a:r>
            <a:endParaRPr lang="zh-CN" altLang="zh-CN" sz="4000" b="1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24" name="MH_Other_3"/>
          <p:cNvSpPr/>
          <p:nvPr>
            <p:custDataLst>
              <p:tags r:id="rId7"/>
            </p:custDataLst>
          </p:nvPr>
        </p:nvSpPr>
        <p:spPr>
          <a:xfrm>
            <a:off x="2240224" y="3155155"/>
            <a:ext cx="528638" cy="547688"/>
          </a:xfrm>
          <a:prstGeom prst="rect">
            <a:avLst/>
          </a:prstGeom>
          <a:solidFill>
            <a:srgbClr val="8EC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5" name="MH_Other_4"/>
          <p:cNvSpPr/>
          <p:nvPr>
            <p:custDataLst>
              <p:tags r:id="rId8"/>
            </p:custDataLst>
          </p:nvPr>
        </p:nvSpPr>
        <p:spPr>
          <a:xfrm>
            <a:off x="2139022" y="3050380"/>
            <a:ext cx="731044" cy="757238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rgbClr val="8EC35B"/>
          </a:solidFill>
          <a:ln>
            <a:solidFill>
              <a:srgbClr val="8EC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28" name="MH_Other_5"/>
          <p:cNvSpPr/>
          <p:nvPr>
            <p:custDataLst>
              <p:tags r:id="rId9"/>
            </p:custDataLst>
          </p:nvPr>
        </p:nvSpPr>
        <p:spPr>
          <a:xfrm>
            <a:off x="2240224" y="4654069"/>
            <a:ext cx="528638" cy="547688"/>
          </a:xfrm>
          <a:prstGeom prst="rect">
            <a:avLst/>
          </a:prstGeom>
          <a:solidFill>
            <a:srgbClr val="F5C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9" name="MH_Other_6"/>
          <p:cNvSpPr/>
          <p:nvPr>
            <p:custDataLst>
              <p:tags r:id="rId10"/>
            </p:custDataLst>
          </p:nvPr>
        </p:nvSpPr>
        <p:spPr>
          <a:xfrm>
            <a:off x="2139022" y="4552628"/>
            <a:ext cx="731044" cy="756047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rgbClr val="F5C862"/>
          </a:solidFill>
          <a:ln>
            <a:solidFill>
              <a:srgbClr val="F5C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32" name="MH_Other_7"/>
          <p:cNvSpPr/>
          <p:nvPr>
            <p:custDataLst>
              <p:tags r:id="rId11"/>
            </p:custDataLst>
          </p:nvPr>
        </p:nvSpPr>
        <p:spPr bwMode="auto">
          <a:xfrm>
            <a:off x="2350954" y="1826498"/>
            <a:ext cx="298847" cy="297656"/>
          </a:xfrm>
          <a:custGeom>
            <a:avLst/>
            <a:gdLst>
              <a:gd name="T0" fmla="*/ 984018 w 1589088"/>
              <a:gd name="T1" fmla="*/ 589506 h 1589088"/>
              <a:gd name="T2" fmla="*/ 955171 w 1589088"/>
              <a:gd name="T3" fmla="*/ 645802 h 1589088"/>
              <a:gd name="T4" fmla="*/ 898294 w 1589088"/>
              <a:gd name="T5" fmla="*/ 673272 h 1589088"/>
              <a:gd name="T6" fmla="*/ 881422 w 1589088"/>
              <a:gd name="T7" fmla="*/ 964824 h 1589088"/>
              <a:gd name="T8" fmla="*/ 873530 w 1589088"/>
              <a:gd name="T9" fmla="*/ 1040159 h 1589088"/>
              <a:gd name="T10" fmla="*/ 824817 w 1589088"/>
              <a:gd name="T11" fmla="*/ 1084490 h 1589088"/>
              <a:gd name="T12" fmla="*/ 756238 w 1589088"/>
              <a:gd name="T13" fmla="*/ 1088026 h 1589088"/>
              <a:gd name="T14" fmla="*/ 703444 w 1589088"/>
              <a:gd name="T15" fmla="*/ 1048590 h 1589088"/>
              <a:gd name="T16" fmla="*/ 686571 w 1589088"/>
              <a:gd name="T17" fmla="*/ 985493 h 1589088"/>
              <a:gd name="T18" fmla="*/ 486007 w 1589088"/>
              <a:gd name="T19" fmla="*/ 893024 h 1589088"/>
              <a:gd name="T20" fmla="*/ 398106 w 1589088"/>
              <a:gd name="T21" fmla="*/ 820680 h 1589088"/>
              <a:gd name="T22" fmla="*/ 402189 w 1589088"/>
              <a:gd name="T23" fmla="*/ 755134 h 1589088"/>
              <a:gd name="T24" fmla="*/ 446547 w 1589088"/>
              <a:gd name="T25" fmla="*/ 706452 h 1589088"/>
              <a:gd name="T26" fmla="*/ 514037 w 1589088"/>
              <a:gd name="T27" fmla="*/ 696389 h 1589088"/>
              <a:gd name="T28" fmla="*/ 570641 w 1589088"/>
              <a:gd name="T29" fmla="*/ 730385 h 1589088"/>
              <a:gd name="T30" fmla="*/ 593501 w 1589088"/>
              <a:gd name="T31" fmla="*/ 794027 h 1589088"/>
              <a:gd name="T32" fmla="*/ 818558 w 1589088"/>
              <a:gd name="T33" fmla="*/ 648522 h 1589088"/>
              <a:gd name="T34" fmla="*/ 785901 w 1589088"/>
              <a:gd name="T35" fmla="*/ 575091 h 1589088"/>
              <a:gd name="T36" fmla="*/ 808761 w 1589088"/>
              <a:gd name="T37" fmla="*/ 511721 h 1589088"/>
              <a:gd name="T38" fmla="*/ 865365 w 1589088"/>
              <a:gd name="T39" fmla="*/ 477726 h 1589088"/>
              <a:gd name="T40" fmla="*/ 728574 w 1589088"/>
              <a:gd name="T41" fmla="*/ 144010 h 1589088"/>
              <a:gd name="T42" fmla="*/ 531280 w 1589088"/>
              <a:gd name="T43" fmla="*/ 182593 h 1589088"/>
              <a:gd name="T44" fmla="*/ 353281 w 1589088"/>
              <a:gd name="T45" fmla="*/ 288291 h 1589088"/>
              <a:gd name="T46" fmla="*/ 219577 w 1589088"/>
              <a:gd name="T47" fmla="*/ 451592 h 1589088"/>
              <a:gd name="T48" fmla="*/ 152454 w 1589088"/>
              <a:gd name="T49" fmla="*/ 642880 h 1589088"/>
              <a:gd name="T50" fmla="*/ 152454 w 1589088"/>
              <a:gd name="T51" fmla="*/ 843135 h 1589088"/>
              <a:gd name="T52" fmla="*/ 219577 w 1589088"/>
              <a:gd name="T53" fmla="*/ 1034422 h 1589088"/>
              <a:gd name="T54" fmla="*/ 353281 w 1589088"/>
              <a:gd name="T55" fmla="*/ 1197724 h 1589088"/>
              <a:gd name="T56" fmla="*/ 531280 w 1589088"/>
              <a:gd name="T57" fmla="*/ 1303421 h 1589088"/>
              <a:gd name="T58" fmla="*/ 728574 w 1589088"/>
              <a:gd name="T59" fmla="*/ 1341734 h 1589088"/>
              <a:gd name="T60" fmla="*/ 927227 w 1589088"/>
              <a:gd name="T61" fmla="*/ 1312931 h 1589088"/>
              <a:gd name="T62" fmla="*/ 1109302 w 1589088"/>
              <a:gd name="T63" fmla="*/ 1217015 h 1589088"/>
              <a:gd name="T64" fmla="*/ 1251431 w 1589088"/>
              <a:gd name="T65" fmla="*/ 1059964 h 1589088"/>
              <a:gd name="T66" fmla="*/ 1328065 w 1589088"/>
              <a:gd name="T67" fmla="*/ 871393 h 1589088"/>
              <a:gd name="T68" fmla="*/ 1337576 w 1589088"/>
              <a:gd name="T69" fmla="*/ 671410 h 1589088"/>
              <a:gd name="T70" fmla="*/ 1280237 w 1589088"/>
              <a:gd name="T71" fmla="*/ 477677 h 1589088"/>
              <a:gd name="T72" fmla="*/ 1155500 w 1589088"/>
              <a:gd name="T73" fmla="*/ 308670 h 1589088"/>
              <a:gd name="T74" fmla="*/ 981849 w 1589088"/>
              <a:gd name="T75" fmla="*/ 193462 h 1589088"/>
              <a:gd name="T76" fmla="*/ 785915 w 1589088"/>
              <a:gd name="T77" fmla="*/ 145640 h 1589088"/>
              <a:gd name="T78" fmla="*/ 902226 w 1589088"/>
              <a:gd name="T79" fmla="*/ 17390 h 1589088"/>
              <a:gd name="T80" fmla="*/ 1136207 w 1589088"/>
              <a:gd name="T81" fmla="*/ 112491 h 1589088"/>
              <a:gd name="T82" fmla="*/ 1320999 w 1589088"/>
              <a:gd name="T83" fmla="*/ 276063 h 1589088"/>
              <a:gd name="T84" fmla="*/ 1429702 w 1589088"/>
              <a:gd name="T85" fmla="*/ 459201 h 1589088"/>
              <a:gd name="T86" fmla="*/ 1481334 w 1589088"/>
              <a:gd name="T87" fmla="*/ 660270 h 1589088"/>
              <a:gd name="T88" fmla="*/ 1475356 w 1589088"/>
              <a:gd name="T89" fmla="*/ 866502 h 1589088"/>
              <a:gd name="T90" fmla="*/ 1412581 w 1589088"/>
              <a:gd name="T91" fmla="*/ 1064855 h 1589088"/>
              <a:gd name="T92" fmla="*/ 1892771 w 1589088"/>
              <a:gd name="T93" fmla="*/ 1636001 h 1589088"/>
              <a:gd name="T94" fmla="*/ 1896304 w 1589088"/>
              <a:gd name="T95" fmla="*/ 1759632 h 1589088"/>
              <a:gd name="T96" fmla="*/ 1783798 w 1589088"/>
              <a:gd name="T97" fmla="*/ 1885980 h 1589088"/>
              <a:gd name="T98" fmla="*/ 1662866 w 1589088"/>
              <a:gd name="T99" fmla="*/ 1900381 h 1589088"/>
              <a:gd name="T100" fmla="*/ 1104954 w 1589088"/>
              <a:gd name="T101" fmla="*/ 1391458 h 1589088"/>
              <a:gd name="T102" fmla="*/ 909835 w 1589088"/>
              <a:gd name="T103" fmla="*/ 1466451 h 1589088"/>
              <a:gd name="T104" fmla="*/ 704388 w 1589088"/>
              <a:gd name="T105" fmla="*/ 1484656 h 1589088"/>
              <a:gd name="T106" fmla="*/ 501116 w 1589088"/>
              <a:gd name="T107" fmla="*/ 1445528 h 1589088"/>
              <a:gd name="T108" fmla="*/ 313061 w 1589088"/>
              <a:gd name="T109" fmla="*/ 1349069 h 1589088"/>
              <a:gd name="T110" fmla="*/ 143758 w 1589088"/>
              <a:gd name="T111" fmla="*/ 1181965 h 1589088"/>
              <a:gd name="T112" fmla="*/ 30708 w 1589088"/>
              <a:gd name="T113" fmla="*/ 954538 h 1589088"/>
              <a:gd name="T114" fmla="*/ 815 w 1589088"/>
              <a:gd name="T115" fmla="*/ 707277 h 1589088"/>
              <a:gd name="T116" fmla="*/ 54351 w 1589088"/>
              <a:gd name="T117" fmla="*/ 463275 h 1589088"/>
              <a:gd name="T118" fmla="*/ 191315 w 1589088"/>
              <a:gd name="T119" fmla="*/ 245360 h 1589088"/>
              <a:gd name="T120" fmla="*/ 397577 w 1589088"/>
              <a:gd name="T121" fmla="*/ 85319 h 1589088"/>
              <a:gd name="T122" fmla="*/ 636177 w 1589088"/>
              <a:gd name="T123" fmla="*/ 7880 h 15890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89088" h="1589088">
                <a:moveTo>
                  <a:pt x="916859" y="288925"/>
                </a:moveTo>
                <a:lnTo>
                  <a:pt x="954088" y="332030"/>
                </a:lnTo>
                <a:lnTo>
                  <a:pt x="816067" y="450682"/>
                </a:lnTo>
                <a:lnTo>
                  <a:pt x="817430" y="454085"/>
                </a:lnTo>
                <a:lnTo>
                  <a:pt x="818338" y="457488"/>
                </a:lnTo>
                <a:lnTo>
                  <a:pt x="819246" y="461118"/>
                </a:lnTo>
                <a:lnTo>
                  <a:pt x="820381" y="464748"/>
                </a:lnTo>
                <a:lnTo>
                  <a:pt x="820835" y="468378"/>
                </a:lnTo>
                <a:lnTo>
                  <a:pt x="821289" y="472008"/>
                </a:lnTo>
                <a:lnTo>
                  <a:pt x="821743" y="475865"/>
                </a:lnTo>
                <a:lnTo>
                  <a:pt x="821743" y="479722"/>
                </a:lnTo>
                <a:lnTo>
                  <a:pt x="821743" y="483805"/>
                </a:lnTo>
                <a:lnTo>
                  <a:pt x="821289" y="487662"/>
                </a:lnTo>
                <a:lnTo>
                  <a:pt x="820835" y="491746"/>
                </a:lnTo>
                <a:lnTo>
                  <a:pt x="820154" y="495602"/>
                </a:lnTo>
                <a:lnTo>
                  <a:pt x="819246" y="499459"/>
                </a:lnTo>
                <a:lnTo>
                  <a:pt x="818338" y="503089"/>
                </a:lnTo>
                <a:lnTo>
                  <a:pt x="816976" y="506946"/>
                </a:lnTo>
                <a:lnTo>
                  <a:pt x="815840" y="510349"/>
                </a:lnTo>
                <a:lnTo>
                  <a:pt x="814251" y="513979"/>
                </a:lnTo>
                <a:lnTo>
                  <a:pt x="812662" y="517382"/>
                </a:lnTo>
                <a:lnTo>
                  <a:pt x="810619" y="520785"/>
                </a:lnTo>
                <a:lnTo>
                  <a:pt x="808803" y="523961"/>
                </a:lnTo>
                <a:lnTo>
                  <a:pt x="806760" y="527137"/>
                </a:lnTo>
                <a:lnTo>
                  <a:pt x="804263" y="530313"/>
                </a:lnTo>
                <a:lnTo>
                  <a:pt x="801993" y="533036"/>
                </a:lnTo>
                <a:lnTo>
                  <a:pt x="799496" y="535985"/>
                </a:lnTo>
                <a:lnTo>
                  <a:pt x="796772" y="538707"/>
                </a:lnTo>
                <a:lnTo>
                  <a:pt x="794048" y="541203"/>
                </a:lnTo>
                <a:lnTo>
                  <a:pt x="791324" y="543698"/>
                </a:lnTo>
                <a:lnTo>
                  <a:pt x="788146" y="545967"/>
                </a:lnTo>
                <a:lnTo>
                  <a:pt x="785194" y="548009"/>
                </a:lnTo>
                <a:lnTo>
                  <a:pt x="781789" y="550051"/>
                </a:lnTo>
                <a:lnTo>
                  <a:pt x="778611" y="552093"/>
                </a:lnTo>
                <a:lnTo>
                  <a:pt x="775433" y="553908"/>
                </a:lnTo>
                <a:lnTo>
                  <a:pt x="771801" y="555496"/>
                </a:lnTo>
                <a:lnTo>
                  <a:pt x="768396" y="556857"/>
                </a:lnTo>
                <a:lnTo>
                  <a:pt x="764537" y="558218"/>
                </a:lnTo>
                <a:lnTo>
                  <a:pt x="760905" y="559352"/>
                </a:lnTo>
                <a:lnTo>
                  <a:pt x="757046" y="560260"/>
                </a:lnTo>
                <a:lnTo>
                  <a:pt x="753413" y="560940"/>
                </a:lnTo>
                <a:lnTo>
                  <a:pt x="749327" y="561621"/>
                </a:lnTo>
                <a:lnTo>
                  <a:pt x="745241" y="562075"/>
                </a:lnTo>
                <a:lnTo>
                  <a:pt x="692121" y="754005"/>
                </a:lnTo>
                <a:lnTo>
                  <a:pt x="697343" y="756728"/>
                </a:lnTo>
                <a:lnTo>
                  <a:pt x="702110" y="759904"/>
                </a:lnTo>
                <a:lnTo>
                  <a:pt x="706650" y="763080"/>
                </a:lnTo>
                <a:lnTo>
                  <a:pt x="710963" y="766937"/>
                </a:lnTo>
                <a:lnTo>
                  <a:pt x="715049" y="770794"/>
                </a:lnTo>
                <a:lnTo>
                  <a:pt x="718908" y="774877"/>
                </a:lnTo>
                <a:lnTo>
                  <a:pt x="722313" y="779188"/>
                </a:lnTo>
                <a:lnTo>
                  <a:pt x="725718" y="783952"/>
                </a:lnTo>
                <a:lnTo>
                  <a:pt x="728670" y="788943"/>
                </a:lnTo>
                <a:lnTo>
                  <a:pt x="731167" y="793934"/>
                </a:lnTo>
                <a:lnTo>
                  <a:pt x="733437" y="799379"/>
                </a:lnTo>
                <a:lnTo>
                  <a:pt x="735253" y="804824"/>
                </a:lnTo>
                <a:lnTo>
                  <a:pt x="736615" y="810496"/>
                </a:lnTo>
                <a:lnTo>
                  <a:pt x="737750" y="816167"/>
                </a:lnTo>
                <a:lnTo>
                  <a:pt x="738431" y="822066"/>
                </a:lnTo>
                <a:lnTo>
                  <a:pt x="738658" y="828191"/>
                </a:lnTo>
                <a:lnTo>
                  <a:pt x="738658" y="832729"/>
                </a:lnTo>
                <a:lnTo>
                  <a:pt x="738431" y="836812"/>
                </a:lnTo>
                <a:lnTo>
                  <a:pt x="737523" y="840896"/>
                </a:lnTo>
                <a:lnTo>
                  <a:pt x="736842" y="844980"/>
                </a:lnTo>
                <a:lnTo>
                  <a:pt x="735934" y="849063"/>
                </a:lnTo>
                <a:lnTo>
                  <a:pt x="734799" y="852920"/>
                </a:lnTo>
                <a:lnTo>
                  <a:pt x="733664" y="856777"/>
                </a:lnTo>
                <a:lnTo>
                  <a:pt x="732075" y="860407"/>
                </a:lnTo>
                <a:lnTo>
                  <a:pt x="730259" y="864263"/>
                </a:lnTo>
                <a:lnTo>
                  <a:pt x="728670" y="867666"/>
                </a:lnTo>
                <a:lnTo>
                  <a:pt x="726626" y="871296"/>
                </a:lnTo>
                <a:lnTo>
                  <a:pt x="724583" y="874699"/>
                </a:lnTo>
                <a:lnTo>
                  <a:pt x="722086" y="877876"/>
                </a:lnTo>
                <a:lnTo>
                  <a:pt x="719589" y="881052"/>
                </a:lnTo>
                <a:lnTo>
                  <a:pt x="717092" y="884228"/>
                </a:lnTo>
                <a:lnTo>
                  <a:pt x="714141" y="886950"/>
                </a:lnTo>
                <a:lnTo>
                  <a:pt x="711417" y="889673"/>
                </a:lnTo>
                <a:lnTo>
                  <a:pt x="708239" y="892395"/>
                </a:lnTo>
                <a:lnTo>
                  <a:pt x="705288" y="894891"/>
                </a:lnTo>
                <a:lnTo>
                  <a:pt x="702110" y="896933"/>
                </a:lnTo>
                <a:lnTo>
                  <a:pt x="698705" y="899428"/>
                </a:lnTo>
                <a:lnTo>
                  <a:pt x="695299" y="901243"/>
                </a:lnTo>
                <a:lnTo>
                  <a:pt x="691440" y="903058"/>
                </a:lnTo>
                <a:lnTo>
                  <a:pt x="688035" y="904646"/>
                </a:lnTo>
                <a:lnTo>
                  <a:pt x="684176" y="906234"/>
                </a:lnTo>
                <a:lnTo>
                  <a:pt x="680317" y="907595"/>
                </a:lnTo>
                <a:lnTo>
                  <a:pt x="676231" y="908730"/>
                </a:lnTo>
                <a:lnTo>
                  <a:pt x="672372" y="909637"/>
                </a:lnTo>
                <a:lnTo>
                  <a:pt x="668286" y="910318"/>
                </a:lnTo>
                <a:lnTo>
                  <a:pt x="664199" y="910771"/>
                </a:lnTo>
                <a:lnTo>
                  <a:pt x="659886" y="911225"/>
                </a:lnTo>
                <a:lnTo>
                  <a:pt x="655573" y="911225"/>
                </a:lnTo>
                <a:lnTo>
                  <a:pt x="651260" y="911225"/>
                </a:lnTo>
                <a:lnTo>
                  <a:pt x="646947" y="910771"/>
                </a:lnTo>
                <a:lnTo>
                  <a:pt x="643088" y="910318"/>
                </a:lnTo>
                <a:lnTo>
                  <a:pt x="638775" y="909637"/>
                </a:lnTo>
                <a:lnTo>
                  <a:pt x="634915" y="908730"/>
                </a:lnTo>
                <a:lnTo>
                  <a:pt x="630829" y="907595"/>
                </a:lnTo>
                <a:lnTo>
                  <a:pt x="627197" y="906234"/>
                </a:lnTo>
                <a:lnTo>
                  <a:pt x="623338" y="904646"/>
                </a:lnTo>
                <a:lnTo>
                  <a:pt x="619706" y="903058"/>
                </a:lnTo>
                <a:lnTo>
                  <a:pt x="616074" y="901243"/>
                </a:lnTo>
                <a:lnTo>
                  <a:pt x="612669" y="899428"/>
                </a:lnTo>
                <a:lnTo>
                  <a:pt x="609037" y="896933"/>
                </a:lnTo>
                <a:lnTo>
                  <a:pt x="605858" y="894891"/>
                </a:lnTo>
                <a:lnTo>
                  <a:pt x="602680" y="892395"/>
                </a:lnTo>
                <a:lnTo>
                  <a:pt x="599729" y="889673"/>
                </a:lnTo>
                <a:lnTo>
                  <a:pt x="596778" y="886950"/>
                </a:lnTo>
                <a:lnTo>
                  <a:pt x="594054" y="884228"/>
                </a:lnTo>
                <a:lnTo>
                  <a:pt x="591557" y="881052"/>
                </a:lnTo>
                <a:lnTo>
                  <a:pt x="588833" y="877876"/>
                </a:lnTo>
                <a:lnTo>
                  <a:pt x="586790" y="874699"/>
                </a:lnTo>
                <a:lnTo>
                  <a:pt x="584520" y="871296"/>
                </a:lnTo>
                <a:lnTo>
                  <a:pt x="582704" y="867666"/>
                </a:lnTo>
                <a:lnTo>
                  <a:pt x="580661" y="864263"/>
                </a:lnTo>
                <a:lnTo>
                  <a:pt x="579072" y="860407"/>
                </a:lnTo>
                <a:lnTo>
                  <a:pt x="577710" y="856777"/>
                </a:lnTo>
                <a:lnTo>
                  <a:pt x="576348" y="852920"/>
                </a:lnTo>
                <a:lnTo>
                  <a:pt x="575212" y="849063"/>
                </a:lnTo>
                <a:lnTo>
                  <a:pt x="574077" y="844980"/>
                </a:lnTo>
                <a:lnTo>
                  <a:pt x="573396" y="840896"/>
                </a:lnTo>
                <a:lnTo>
                  <a:pt x="572942" y="836812"/>
                </a:lnTo>
                <a:lnTo>
                  <a:pt x="572488" y="832729"/>
                </a:lnTo>
                <a:lnTo>
                  <a:pt x="572488" y="828191"/>
                </a:lnTo>
                <a:lnTo>
                  <a:pt x="572488" y="825242"/>
                </a:lnTo>
                <a:lnTo>
                  <a:pt x="572715" y="822066"/>
                </a:lnTo>
                <a:lnTo>
                  <a:pt x="573623" y="815940"/>
                </a:lnTo>
                <a:lnTo>
                  <a:pt x="574986" y="810042"/>
                </a:lnTo>
                <a:lnTo>
                  <a:pt x="576575" y="804370"/>
                </a:lnTo>
                <a:lnTo>
                  <a:pt x="454445" y="733134"/>
                </a:lnTo>
                <a:lnTo>
                  <a:pt x="449904" y="736083"/>
                </a:lnTo>
                <a:lnTo>
                  <a:pt x="444910" y="738352"/>
                </a:lnTo>
                <a:lnTo>
                  <a:pt x="439689" y="740166"/>
                </a:lnTo>
                <a:lnTo>
                  <a:pt x="434468" y="741981"/>
                </a:lnTo>
                <a:lnTo>
                  <a:pt x="429020" y="743569"/>
                </a:lnTo>
                <a:lnTo>
                  <a:pt x="423571" y="744477"/>
                </a:lnTo>
                <a:lnTo>
                  <a:pt x="417669" y="745158"/>
                </a:lnTo>
                <a:lnTo>
                  <a:pt x="412221" y="745384"/>
                </a:lnTo>
                <a:lnTo>
                  <a:pt x="408589" y="745158"/>
                </a:lnTo>
                <a:lnTo>
                  <a:pt x="405411" y="744931"/>
                </a:lnTo>
                <a:lnTo>
                  <a:pt x="398828" y="744023"/>
                </a:lnTo>
                <a:lnTo>
                  <a:pt x="305755" y="898294"/>
                </a:lnTo>
                <a:lnTo>
                  <a:pt x="257175" y="869255"/>
                </a:lnTo>
                <a:lnTo>
                  <a:pt x="349113" y="716118"/>
                </a:lnTo>
                <a:lnTo>
                  <a:pt x="347070" y="713396"/>
                </a:lnTo>
                <a:lnTo>
                  <a:pt x="344573" y="710220"/>
                </a:lnTo>
                <a:lnTo>
                  <a:pt x="342757" y="707497"/>
                </a:lnTo>
                <a:lnTo>
                  <a:pt x="340714" y="704321"/>
                </a:lnTo>
                <a:lnTo>
                  <a:pt x="339125" y="701145"/>
                </a:lnTo>
                <a:lnTo>
                  <a:pt x="337536" y="697969"/>
                </a:lnTo>
                <a:lnTo>
                  <a:pt x="335720" y="694793"/>
                </a:lnTo>
                <a:lnTo>
                  <a:pt x="334358" y="691390"/>
                </a:lnTo>
                <a:lnTo>
                  <a:pt x="333223" y="687987"/>
                </a:lnTo>
                <a:lnTo>
                  <a:pt x="332087" y="684584"/>
                </a:lnTo>
                <a:lnTo>
                  <a:pt x="331179" y="680954"/>
                </a:lnTo>
                <a:lnTo>
                  <a:pt x="330498" y="677324"/>
                </a:lnTo>
                <a:lnTo>
                  <a:pt x="329590" y="673467"/>
                </a:lnTo>
                <a:lnTo>
                  <a:pt x="329136" y="670064"/>
                </a:lnTo>
                <a:lnTo>
                  <a:pt x="328909" y="665981"/>
                </a:lnTo>
                <a:lnTo>
                  <a:pt x="328909" y="662351"/>
                </a:lnTo>
                <a:lnTo>
                  <a:pt x="328909" y="658040"/>
                </a:lnTo>
                <a:lnTo>
                  <a:pt x="329363" y="653730"/>
                </a:lnTo>
                <a:lnTo>
                  <a:pt x="330044" y="649646"/>
                </a:lnTo>
                <a:lnTo>
                  <a:pt x="330725" y="645335"/>
                </a:lnTo>
                <a:lnTo>
                  <a:pt x="331633" y="641479"/>
                </a:lnTo>
                <a:lnTo>
                  <a:pt x="332768" y="637395"/>
                </a:lnTo>
                <a:lnTo>
                  <a:pt x="333904" y="633765"/>
                </a:lnTo>
                <a:lnTo>
                  <a:pt x="335493" y="629908"/>
                </a:lnTo>
                <a:lnTo>
                  <a:pt x="337082" y="626279"/>
                </a:lnTo>
                <a:lnTo>
                  <a:pt x="339125" y="622649"/>
                </a:lnTo>
                <a:lnTo>
                  <a:pt x="340941" y="619246"/>
                </a:lnTo>
                <a:lnTo>
                  <a:pt x="342984" y="615843"/>
                </a:lnTo>
                <a:lnTo>
                  <a:pt x="345481" y="612666"/>
                </a:lnTo>
                <a:lnTo>
                  <a:pt x="347978" y="609263"/>
                </a:lnTo>
                <a:lnTo>
                  <a:pt x="350475" y="606314"/>
                </a:lnTo>
                <a:lnTo>
                  <a:pt x="353426" y="603592"/>
                </a:lnTo>
                <a:lnTo>
                  <a:pt x="356150" y="600642"/>
                </a:lnTo>
                <a:lnTo>
                  <a:pt x="359101" y="598147"/>
                </a:lnTo>
                <a:lnTo>
                  <a:pt x="362279" y="595878"/>
                </a:lnTo>
                <a:lnTo>
                  <a:pt x="365458" y="593383"/>
                </a:lnTo>
                <a:lnTo>
                  <a:pt x="369090" y="591341"/>
                </a:lnTo>
                <a:lnTo>
                  <a:pt x="372495" y="589299"/>
                </a:lnTo>
                <a:lnTo>
                  <a:pt x="376127" y="587484"/>
                </a:lnTo>
                <a:lnTo>
                  <a:pt x="379759" y="585669"/>
                </a:lnTo>
                <a:lnTo>
                  <a:pt x="383618" y="584308"/>
                </a:lnTo>
                <a:lnTo>
                  <a:pt x="387250" y="582947"/>
                </a:lnTo>
                <a:lnTo>
                  <a:pt x="391336" y="581812"/>
                </a:lnTo>
                <a:lnTo>
                  <a:pt x="395196" y="580905"/>
                </a:lnTo>
                <a:lnTo>
                  <a:pt x="399509" y="580224"/>
                </a:lnTo>
                <a:lnTo>
                  <a:pt x="403368" y="579544"/>
                </a:lnTo>
                <a:lnTo>
                  <a:pt x="407681" y="579317"/>
                </a:lnTo>
                <a:lnTo>
                  <a:pt x="412221" y="579090"/>
                </a:lnTo>
                <a:lnTo>
                  <a:pt x="416307" y="579317"/>
                </a:lnTo>
                <a:lnTo>
                  <a:pt x="420620" y="579544"/>
                </a:lnTo>
                <a:lnTo>
                  <a:pt x="424707" y="580224"/>
                </a:lnTo>
                <a:lnTo>
                  <a:pt x="428793" y="580905"/>
                </a:lnTo>
                <a:lnTo>
                  <a:pt x="432652" y="581812"/>
                </a:lnTo>
                <a:lnTo>
                  <a:pt x="436738" y="582947"/>
                </a:lnTo>
                <a:lnTo>
                  <a:pt x="440597" y="584308"/>
                </a:lnTo>
                <a:lnTo>
                  <a:pt x="444456" y="585669"/>
                </a:lnTo>
                <a:lnTo>
                  <a:pt x="447861" y="587484"/>
                </a:lnTo>
                <a:lnTo>
                  <a:pt x="451720" y="589299"/>
                </a:lnTo>
                <a:lnTo>
                  <a:pt x="454899" y="591341"/>
                </a:lnTo>
                <a:lnTo>
                  <a:pt x="458531" y="593383"/>
                </a:lnTo>
                <a:lnTo>
                  <a:pt x="461709" y="595878"/>
                </a:lnTo>
                <a:lnTo>
                  <a:pt x="464887" y="598147"/>
                </a:lnTo>
                <a:lnTo>
                  <a:pt x="467838" y="600642"/>
                </a:lnTo>
                <a:lnTo>
                  <a:pt x="470562" y="603592"/>
                </a:lnTo>
                <a:lnTo>
                  <a:pt x="473513" y="606314"/>
                </a:lnTo>
                <a:lnTo>
                  <a:pt x="476010" y="609263"/>
                </a:lnTo>
                <a:lnTo>
                  <a:pt x="478734" y="612666"/>
                </a:lnTo>
                <a:lnTo>
                  <a:pt x="481004" y="615843"/>
                </a:lnTo>
                <a:lnTo>
                  <a:pt x="483047" y="619246"/>
                </a:lnTo>
                <a:lnTo>
                  <a:pt x="484864" y="622649"/>
                </a:lnTo>
                <a:lnTo>
                  <a:pt x="486907" y="626279"/>
                </a:lnTo>
                <a:lnTo>
                  <a:pt x="488496" y="629908"/>
                </a:lnTo>
                <a:lnTo>
                  <a:pt x="490085" y="633765"/>
                </a:lnTo>
                <a:lnTo>
                  <a:pt x="491220" y="637395"/>
                </a:lnTo>
                <a:lnTo>
                  <a:pt x="492355" y="641479"/>
                </a:lnTo>
                <a:lnTo>
                  <a:pt x="493490" y="645335"/>
                </a:lnTo>
                <a:lnTo>
                  <a:pt x="494171" y="649646"/>
                </a:lnTo>
                <a:lnTo>
                  <a:pt x="494625" y="653730"/>
                </a:lnTo>
                <a:lnTo>
                  <a:pt x="495079" y="658040"/>
                </a:lnTo>
                <a:lnTo>
                  <a:pt x="495079" y="662351"/>
                </a:lnTo>
                <a:lnTo>
                  <a:pt x="495079" y="665527"/>
                </a:lnTo>
                <a:lnTo>
                  <a:pt x="494852" y="669157"/>
                </a:lnTo>
                <a:lnTo>
                  <a:pt x="494398" y="672333"/>
                </a:lnTo>
                <a:lnTo>
                  <a:pt x="493944" y="675509"/>
                </a:lnTo>
                <a:lnTo>
                  <a:pt x="492355" y="682088"/>
                </a:lnTo>
                <a:lnTo>
                  <a:pt x="490539" y="688214"/>
                </a:lnTo>
                <a:lnTo>
                  <a:pt x="610853" y="758543"/>
                </a:lnTo>
                <a:lnTo>
                  <a:pt x="616528" y="755140"/>
                </a:lnTo>
                <a:lnTo>
                  <a:pt x="622430" y="752417"/>
                </a:lnTo>
                <a:lnTo>
                  <a:pt x="628559" y="749922"/>
                </a:lnTo>
                <a:lnTo>
                  <a:pt x="634915" y="748107"/>
                </a:lnTo>
                <a:lnTo>
                  <a:pt x="690305" y="547101"/>
                </a:lnTo>
                <a:lnTo>
                  <a:pt x="686673" y="544152"/>
                </a:lnTo>
                <a:lnTo>
                  <a:pt x="682814" y="540976"/>
                </a:lnTo>
                <a:lnTo>
                  <a:pt x="679409" y="537800"/>
                </a:lnTo>
                <a:lnTo>
                  <a:pt x="676004" y="533943"/>
                </a:lnTo>
                <a:lnTo>
                  <a:pt x="673053" y="530540"/>
                </a:lnTo>
                <a:lnTo>
                  <a:pt x="670102" y="526456"/>
                </a:lnTo>
                <a:lnTo>
                  <a:pt x="667605" y="522373"/>
                </a:lnTo>
                <a:lnTo>
                  <a:pt x="665107" y="518062"/>
                </a:lnTo>
                <a:lnTo>
                  <a:pt x="662837" y="513979"/>
                </a:lnTo>
                <a:lnTo>
                  <a:pt x="661021" y="509214"/>
                </a:lnTo>
                <a:lnTo>
                  <a:pt x="659432" y="504450"/>
                </a:lnTo>
                <a:lnTo>
                  <a:pt x="658070" y="499913"/>
                </a:lnTo>
                <a:lnTo>
                  <a:pt x="657162" y="494922"/>
                </a:lnTo>
                <a:lnTo>
                  <a:pt x="656027" y="489931"/>
                </a:lnTo>
                <a:lnTo>
                  <a:pt x="655573" y="484940"/>
                </a:lnTo>
                <a:lnTo>
                  <a:pt x="655573" y="479722"/>
                </a:lnTo>
                <a:lnTo>
                  <a:pt x="655573" y="475411"/>
                </a:lnTo>
                <a:lnTo>
                  <a:pt x="655800" y="471327"/>
                </a:lnTo>
                <a:lnTo>
                  <a:pt x="656708" y="467017"/>
                </a:lnTo>
                <a:lnTo>
                  <a:pt x="657389" y="463160"/>
                </a:lnTo>
                <a:lnTo>
                  <a:pt x="658297" y="458850"/>
                </a:lnTo>
                <a:lnTo>
                  <a:pt x="659432" y="455220"/>
                </a:lnTo>
                <a:lnTo>
                  <a:pt x="660567" y="451136"/>
                </a:lnTo>
                <a:lnTo>
                  <a:pt x="661929" y="447506"/>
                </a:lnTo>
                <a:lnTo>
                  <a:pt x="663745" y="443649"/>
                </a:lnTo>
                <a:lnTo>
                  <a:pt x="665561" y="440246"/>
                </a:lnTo>
                <a:lnTo>
                  <a:pt x="667605" y="436617"/>
                </a:lnTo>
                <a:lnTo>
                  <a:pt x="669648" y="433440"/>
                </a:lnTo>
                <a:lnTo>
                  <a:pt x="672145" y="430037"/>
                </a:lnTo>
                <a:lnTo>
                  <a:pt x="674642" y="426861"/>
                </a:lnTo>
                <a:lnTo>
                  <a:pt x="677139" y="423912"/>
                </a:lnTo>
                <a:lnTo>
                  <a:pt x="679863" y="420963"/>
                </a:lnTo>
                <a:lnTo>
                  <a:pt x="682814" y="418240"/>
                </a:lnTo>
                <a:lnTo>
                  <a:pt x="685765" y="415518"/>
                </a:lnTo>
                <a:lnTo>
                  <a:pt x="688943" y="413249"/>
                </a:lnTo>
                <a:lnTo>
                  <a:pt x="692121" y="410980"/>
                </a:lnTo>
                <a:lnTo>
                  <a:pt x="695526" y="408712"/>
                </a:lnTo>
                <a:lnTo>
                  <a:pt x="698932" y="406670"/>
                </a:lnTo>
                <a:lnTo>
                  <a:pt x="702791" y="404855"/>
                </a:lnTo>
                <a:lnTo>
                  <a:pt x="706196" y="403267"/>
                </a:lnTo>
                <a:lnTo>
                  <a:pt x="710055" y="401679"/>
                </a:lnTo>
                <a:lnTo>
                  <a:pt x="713914" y="400318"/>
                </a:lnTo>
                <a:lnTo>
                  <a:pt x="718000" y="399410"/>
                </a:lnTo>
                <a:lnTo>
                  <a:pt x="721859" y="398503"/>
                </a:lnTo>
                <a:lnTo>
                  <a:pt x="725945" y="397595"/>
                </a:lnTo>
                <a:lnTo>
                  <a:pt x="730032" y="397141"/>
                </a:lnTo>
                <a:lnTo>
                  <a:pt x="734345" y="396915"/>
                </a:lnTo>
                <a:lnTo>
                  <a:pt x="738658" y="396688"/>
                </a:lnTo>
                <a:lnTo>
                  <a:pt x="744106" y="396915"/>
                </a:lnTo>
                <a:lnTo>
                  <a:pt x="749554" y="397595"/>
                </a:lnTo>
                <a:lnTo>
                  <a:pt x="754775" y="398276"/>
                </a:lnTo>
                <a:lnTo>
                  <a:pt x="759770" y="399637"/>
                </a:lnTo>
                <a:lnTo>
                  <a:pt x="764764" y="400998"/>
                </a:lnTo>
                <a:lnTo>
                  <a:pt x="769758" y="403040"/>
                </a:lnTo>
                <a:lnTo>
                  <a:pt x="774298" y="405082"/>
                </a:lnTo>
                <a:lnTo>
                  <a:pt x="778838" y="407577"/>
                </a:lnTo>
                <a:lnTo>
                  <a:pt x="916859" y="288925"/>
                </a:lnTo>
                <a:close/>
                <a:moveTo>
                  <a:pt x="607752" y="120128"/>
                </a:moveTo>
                <a:lnTo>
                  <a:pt x="595738" y="120581"/>
                </a:lnTo>
                <a:lnTo>
                  <a:pt x="583950" y="121488"/>
                </a:lnTo>
                <a:lnTo>
                  <a:pt x="571936" y="122621"/>
                </a:lnTo>
                <a:lnTo>
                  <a:pt x="559921" y="123755"/>
                </a:lnTo>
                <a:lnTo>
                  <a:pt x="548133" y="125341"/>
                </a:lnTo>
                <a:lnTo>
                  <a:pt x="536119" y="127154"/>
                </a:lnTo>
                <a:lnTo>
                  <a:pt x="524331" y="129421"/>
                </a:lnTo>
                <a:lnTo>
                  <a:pt x="512543" y="131688"/>
                </a:lnTo>
                <a:lnTo>
                  <a:pt x="500755" y="134407"/>
                </a:lnTo>
                <a:lnTo>
                  <a:pt x="489194" y="137581"/>
                </a:lnTo>
                <a:lnTo>
                  <a:pt x="477406" y="140754"/>
                </a:lnTo>
                <a:lnTo>
                  <a:pt x="466072" y="144380"/>
                </a:lnTo>
                <a:lnTo>
                  <a:pt x="454511" y="148234"/>
                </a:lnTo>
                <a:lnTo>
                  <a:pt x="443176" y="152313"/>
                </a:lnTo>
                <a:lnTo>
                  <a:pt x="431615" y="156620"/>
                </a:lnTo>
                <a:lnTo>
                  <a:pt x="420508" y="161380"/>
                </a:lnTo>
                <a:lnTo>
                  <a:pt x="409400" y="166593"/>
                </a:lnTo>
                <a:lnTo>
                  <a:pt x="398519" y="171579"/>
                </a:lnTo>
                <a:lnTo>
                  <a:pt x="387411" y="177246"/>
                </a:lnTo>
                <a:lnTo>
                  <a:pt x="376530" y="183139"/>
                </a:lnTo>
                <a:lnTo>
                  <a:pt x="365876" y="189485"/>
                </a:lnTo>
                <a:lnTo>
                  <a:pt x="355221" y="195831"/>
                </a:lnTo>
                <a:lnTo>
                  <a:pt x="344794" y="202631"/>
                </a:lnTo>
                <a:lnTo>
                  <a:pt x="334593" y="209431"/>
                </a:lnTo>
                <a:lnTo>
                  <a:pt x="324392" y="216684"/>
                </a:lnTo>
                <a:lnTo>
                  <a:pt x="314191" y="224163"/>
                </a:lnTo>
                <a:lnTo>
                  <a:pt x="304443" y="232323"/>
                </a:lnTo>
                <a:lnTo>
                  <a:pt x="294695" y="240483"/>
                </a:lnTo>
                <a:lnTo>
                  <a:pt x="284948" y="248869"/>
                </a:lnTo>
                <a:lnTo>
                  <a:pt x="275654" y="257482"/>
                </a:lnTo>
                <a:lnTo>
                  <a:pt x="266359" y="266548"/>
                </a:lnTo>
                <a:lnTo>
                  <a:pt x="257518" y="275614"/>
                </a:lnTo>
                <a:lnTo>
                  <a:pt x="248678" y="285134"/>
                </a:lnTo>
                <a:lnTo>
                  <a:pt x="240290" y="294654"/>
                </a:lnTo>
                <a:lnTo>
                  <a:pt x="232129" y="304400"/>
                </a:lnTo>
                <a:lnTo>
                  <a:pt x="224195" y="314373"/>
                </a:lnTo>
                <a:lnTo>
                  <a:pt x="216714" y="324346"/>
                </a:lnTo>
                <a:lnTo>
                  <a:pt x="209460" y="334545"/>
                </a:lnTo>
                <a:lnTo>
                  <a:pt x="202433" y="344971"/>
                </a:lnTo>
                <a:lnTo>
                  <a:pt x="195632" y="355397"/>
                </a:lnTo>
                <a:lnTo>
                  <a:pt x="189058" y="366050"/>
                </a:lnTo>
                <a:lnTo>
                  <a:pt x="183164" y="376703"/>
                </a:lnTo>
                <a:lnTo>
                  <a:pt x="177271" y="387583"/>
                </a:lnTo>
                <a:lnTo>
                  <a:pt x="171603" y="398462"/>
                </a:lnTo>
                <a:lnTo>
                  <a:pt x="166390" y="409342"/>
                </a:lnTo>
                <a:lnTo>
                  <a:pt x="161402" y="420448"/>
                </a:lnTo>
                <a:lnTo>
                  <a:pt x="156642" y="431554"/>
                </a:lnTo>
                <a:lnTo>
                  <a:pt x="152108" y="443114"/>
                </a:lnTo>
                <a:lnTo>
                  <a:pt x="148028" y="454673"/>
                </a:lnTo>
                <a:lnTo>
                  <a:pt x="144174" y="466006"/>
                </a:lnTo>
                <a:lnTo>
                  <a:pt x="140774" y="477565"/>
                </a:lnTo>
                <a:lnTo>
                  <a:pt x="137373" y="489125"/>
                </a:lnTo>
                <a:lnTo>
                  <a:pt x="134426" y="500911"/>
                </a:lnTo>
                <a:lnTo>
                  <a:pt x="131706" y="512470"/>
                </a:lnTo>
                <a:lnTo>
                  <a:pt x="129213" y="524256"/>
                </a:lnTo>
                <a:lnTo>
                  <a:pt x="127172" y="536269"/>
                </a:lnTo>
                <a:lnTo>
                  <a:pt x="125359" y="548055"/>
                </a:lnTo>
                <a:lnTo>
                  <a:pt x="123772" y="560068"/>
                </a:lnTo>
                <a:lnTo>
                  <a:pt x="122185" y="571854"/>
                </a:lnTo>
                <a:lnTo>
                  <a:pt x="121278" y="583867"/>
                </a:lnTo>
                <a:lnTo>
                  <a:pt x="120598" y="595880"/>
                </a:lnTo>
                <a:lnTo>
                  <a:pt x="120145" y="607666"/>
                </a:lnTo>
                <a:lnTo>
                  <a:pt x="120145" y="619905"/>
                </a:lnTo>
                <a:lnTo>
                  <a:pt x="120145" y="631918"/>
                </a:lnTo>
                <a:lnTo>
                  <a:pt x="120598" y="643704"/>
                </a:lnTo>
                <a:lnTo>
                  <a:pt x="121278" y="655717"/>
                </a:lnTo>
                <a:lnTo>
                  <a:pt x="122185" y="667503"/>
                </a:lnTo>
                <a:lnTo>
                  <a:pt x="123772" y="679516"/>
                </a:lnTo>
                <a:lnTo>
                  <a:pt x="125359" y="691529"/>
                </a:lnTo>
                <a:lnTo>
                  <a:pt x="127172" y="703315"/>
                </a:lnTo>
                <a:lnTo>
                  <a:pt x="129213" y="715328"/>
                </a:lnTo>
                <a:lnTo>
                  <a:pt x="131706" y="726887"/>
                </a:lnTo>
                <a:lnTo>
                  <a:pt x="134426" y="738673"/>
                </a:lnTo>
                <a:lnTo>
                  <a:pt x="137373" y="750460"/>
                </a:lnTo>
                <a:lnTo>
                  <a:pt x="140774" y="762019"/>
                </a:lnTo>
                <a:lnTo>
                  <a:pt x="144174" y="773579"/>
                </a:lnTo>
                <a:lnTo>
                  <a:pt x="148028" y="784911"/>
                </a:lnTo>
                <a:lnTo>
                  <a:pt x="152108" y="796471"/>
                </a:lnTo>
                <a:lnTo>
                  <a:pt x="156642" y="807804"/>
                </a:lnTo>
                <a:lnTo>
                  <a:pt x="161402" y="819136"/>
                </a:lnTo>
                <a:lnTo>
                  <a:pt x="166390" y="830016"/>
                </a:lnTo>
                <a:lnTo>
                  <a:pt x="171603" y="841122"/>
                </a:lnTo>
                <a:lnTo>
                  <a:pt x="177271" y="852002"/>
                </a:lnTo>
                <a:lnTo>
                  <a:pt x="183164" y="862881"/>
                </a:lnTo>
                <a:lnTo>
                  <a:pt x="189058" y="873534"/>
                </a:lnTo>
                <a:lnTo>
                  <a:pt x="195632" y="884187"/>
                </a:lnTo>
                <a:lnTo>
                  <a:pt x="202433" y="894613"/>
                </a:lnTo>
                <a:lnTo>
                  <a:pt x="209460" y="904813"/>
                </a:lnTo>
                <a:lnTo>
                  <a:pt x="216714" y="915239"/>
                </a:lnTo>
                <a:lnTo>
                  <a:pt x="224195" y="925212"/>
                </a:lnTo>
                <a:lnTo>
                  <a:pt x="232129" y="934958"/>
                </a:lnTo>
                <a:lnTo>
                  <a:pt x="240290" y="944931"/>
                </a:lnTo>
                <a:lnTo>
                  <a:pt x="248678" y="954450"/>
                </a:lnTo>
                <a:lnTo>
                  <a:pt x="257518" y="963743"/>
                </a:lnTo>
                <a:lnTo>
                  <a:pt x="266359" y="973036"/>
                </a:lnTo>
                <a:lnTo>
                  <a:pt x="275654" y="982102"/>
                </a:lnTo>
                <a:lnTo>
                  <a:pt x="284948" y="990715"/>
                </a:lnTo>
                <a:lnTo>
                  <a:pt x="294695" y="999102"/>
                </a:lnTo>
                <a:lnTo>
                  <a:pt x="304443" y="1007261"/>
                </a:lnTo>
                <a:lnTo>
                  <a:pt x="314191" y="1015194"/>
                </a:lnTo>
                <a:lnTo>
                  <a:pt x="324392" y="1022674"/>
                </a:lnTo>
                <a:lnTo>
                  <a:pt x="334593" y="1029927"/>
                </a:lnTo>
                <a:lnTo>
                  <a:pt x="344794" y="1036953"/>
                </a:lnTo>
                <a:lnTo>
                  <a:pt x="355221" y="1043753"/>
                </a:lnTo>
                <a:lnTo>
                  <a:pt x="365876" y="1050099"/>
                </a:lnTo>
                <a:lnTo>
                  <a:pt x="376530" y="1056446"/>
                </a:lnTo>
                <a:lnTo>
                  <a:pt x="387411" y="1062339"/>
                </a:lnTo>
                <a:lnTo>
                  <a:pt x="398292" y="1067779"/>
                </a:lnTo>
                <a:lnTo>
                  <a:pt x="409400" y="1072992"/>
                </a:lnTo>
                <a:lnTo>
                  <a:pt x="420508" y="1078205"/>
                </a:lnTo>
                <a:lnTo>
                  <a:pt x="431615" y="1082738"/>
                </a:lnTo>
                <a:lnTo>
                  <a:pt x="443176" y="1087271"/>
                </a:lnTo>
                <a:lnTo>
                  <a:pt x="454511" y="1091351"/>
                </a:lnTo>
                <a:lnTo>
                  <a:pt x="466072" y="1095204"/>
                </a:lnTo>
                <a:lnTo>
                  <a:pt x="477406" y="1098830"/>
                </a:lnTo>
                <a:lnTo>
                  <a:pt x="489194" y="1102004"/>
                </a:lnTo>
                <a:lnTo>
                  <a:pt x="500755" y="1104950"/>
                </a:lnTo>
                <a:lnTo>
                  <a:pt x="512543" y="1107897"/>
                </a:lnTo>
                <a:lnTo>
                  <a:pt x="524331" y="1110163"/>
                </a:lnTo>
                <a:lnTo>
                  <a:pt x="536119" y="1112203"/>
                </a:lnTo>
                <a:lnTo>
                  <a:pt x="548133" y="1114243"/>
                </a:lnTo>
                <a:lnTo>
                  <a:pt x="559921" y="1115830"/>
                </a:lnTo>
                <a:lnTo>
                  <a:pt x="571936" y="1116963"/>
                </a:lnTo>
                <a:lnTo>
                  <a:pt x="583950" y="1118096"/>
                </a:lnTo>
                <a:lnTo>
                  <a:pt x="595738" y="1118776"/>
                </a:lnTo>
                <a:lnTo>
                  <a:pt x="607752" y="1119230"/>
                </a:lnTo>
                <a:lnTo>
                  <a:pt x="619540" y="1119230"/>
                </a:lnTo>
                <a:lnTo>
                  <a:pt x="631782" y="1119230"/>
                </a:lnTo>
                <a:lnTo>
                  <a:pt x="643796" y="1118776"/>
                </a:lnTo>
                <a:lnTo>
                  <a:pt x="655584" y="1118096"/>
                </a:lnTo>
                <a:lnTo>
                  <a:pt x="667598" y="1116963"/>
                </a:lnTo>
                <a:lnTo>
                  <a:pt x="679613" y="1115830"/>
                </a:lnTo>
                <a:lnTo>
                  <a:pt x="691401" y="1114243"/>
                </a:lnTo>
                <a:lnTo>
                  <a:pt x="703415" y="1112203"/>
                </a:lnTo>
                <a:lnTo>
                  <a:pt x="715203" y="1110163"/>
                </a:lnTo>
                <a:lnTo>
                  <a:pt x="726991" y="1107897"/>
                </a:lnTo>
                <a:lnTo>
                  <a:pt x="738779" y="1104950"/>
                </a:lnTo>
                <a:lnTo>
                  <a:pt x="750340" y="1102004"/>
                </a:lnTo>
                <a:lnTo>
                  <a:pt x="762128" y="1098830"/>
                </a:lnTo>
                <a:lnTo>
                  <a:pt x="773462" y="1095204"/>
                </a:lnTo>
                <a:lnTo>
                  <a:pt x="785023" y="1091351"/>
                </a:lnTo>
                <a:lnTo>
                  <a:pt x="796358" y="1087271"/>
                </a:lnTo>
                <a:lnTo>
                  <a:pt x="807692" y="1082738"/>
                </a:lnTo>
                <a:lnTo>
                  <a:pt x="819026" y="1078205"/>
                </a:lnTo>
                <a:lnTo>
                  <a:pt x="830134" y="1072992"/>
                </a:lnTo>
                <a:lnTo>
                  <a:pt x="841015" y="1067779"/>
                </a:lnTo>
                <a:lnTo>
                  <a:pt x="852123" y="1062339"/>
                </a:lnTo>
                <a:lnTo>
                  <a:pt x="862777" y="1056446"/>
                </a:lnTo>
                <a:lnTo>
                  <a:pt x="873658" y="1050099"/>
                </a:lnTo>
                <a:lnTo>
                  <a:pt x="884086" y="1043753"/>
                </a:lnTo>
                <a:lnTo>
                  <a:pt x="894740" y="1036953"/>
                </a:lnTo>
                <a:lnTo>
                  <a:pt x="904941" y="1029927"/>
                </a:lnTo>
                <a:lnTo>
                  <a:pt x="915142" y="1022674"/>
                </a:lnTo>
                <a:lnTo>
                  <a:pt x="925343" y="1015194"/>
                </a:lnTo>
                <a:lnTo>
                  <a:pt x="935091" y="1007261"/>
                </a:lnTo>
                <a:lnTo>
                  <a:pt x="944839" y="999102"/>
                </a:lnTo>
                <a:lnTo>
                  <a:pt x="954586" y="990715"/>
                </a:lnTo>
                <a:lnTo>
                  <a:pt x="963880" y="982102"/>
                </a:lnTo>
                <a:lnTo>
                  <a:pt x="972948" y="973036"/>
                </a:lnTo>
                <a:lnTo>
                  <a:pt x="982016" y="963743"/>
                </a:lnTo>
                <a:lnTo>
                  <a:pt x="990856" y="954450"/>
                </a:lnTo>
                <a:lnTo>
                  <a:pt x="999244" y="944931"/>
                </a:lnTo>
                <a:lnTo>
                  <a:pt x="1007405" y="934958"/>
                </a:lnTo>
                <a:lnTo>
                  <a:pt x="1015339" y="925212"/>
                </a:lnTo>
                <a:lnTo>
                  <a:pt x="1022820" y="915239"/>
                </a:lnTo>
                <a:lnTo>
                  <a:pt x="1030074" y="904813"/>
                </a:lnTo>
                <a:lnTo>
                  <a:pt x="1037101" y="894613"/>
                </a:lnTo>
                <a:lnTo>
                  <a:pt x="1043902" y="884187"/>
                </a:lnTo>
                <a:lnTo>
                  <a:pt x="1050249" y="873534"/>
                </a:lnTo>
                <a:lnTo>
                  <a:pt x="1056370" y="862881"/>
                </a:lnTo>
                <a:lnTo>
                  <a:pt x="1062263" y="852002"/>
                </a:lnTo>
                <a:lnTo>
                  <a:pt x="1067931" y="841122"/>
                </a:lnTo>
                <a:lnTo>
                  <a:pt x="1073144" y="830016"/>
                </a:lnTo>
                <a:lnTo>
                  <a:pt x="1078132" y="819136"/>
                </a:lnTo>
                <a:lnTo>
                  <a:pt x="1082892" y="807804"/>
                </a:lnTo>
                <a:lnTo>
                  <a:pt x="1087426" y="796471"/>
                </a:lnTo>
                <a:lnTo>
                  <a:pt x="1091280" y="784911"/>
                </a:lnTo>
                <a:lnTo>
                  <a:pt x="1095360" y="773579"/>
                </a:lnTo>
                <a:lnTo>
                  <a:pt x="1098760" y="762019"/>
                </a:lnTo>
                <a:lnTo>
                  <a:pt x="1102161" y="750460"/>
                </a:lnTo>
                <a:lnTo>
                  <a:pt x="1105108" y="738673"/>
                </a:lnTo>
                <a:lnTo>
                  <a:pt x="1107828" y="726887"/>
                </a:lnTo>
                <a:lnTo>
                  <a:pt x="1110321" y="715328"/>
                </a:lnTo>
                <a:lnTo>
                  <a:pt x="1112362" y="703315"/>
                </a:lnTo>
                <a:lnTo>
                  <a:pt x="1114175" y="691529"/>
                </a:lnTo>
                <a:lnTo>
                  <a:pt x="1115762" y="679516"/>
                </a:lnTo>
                <a:lnTo>
                  <a:pt x="1117122" y="667503"/>
                </a:lnTo>
                <a:lnTo>
                  <a:pt x="1118256" y="655717"/>
                </a:lnTo>
                <a:lnTo>
                  <a:pt x="1118936" y="643704"/>
                </a:lnTo>
                <a:lnTo>
                  <a:pt x="1119389" y="631918"/>
                </a:lnTo>
                <a:lnTo>
                  <a:pt x="1119389" y="619905"/>
                </a:lnTo>
                <a:lnTo>
                  <a:pt x="1119389" y="607666"/>
                </a:lnTo>
                <a:lnTo>
                  <a:pt x="1118936" y="595880"/>
                </a:lnTo>
                <a:lnTo>
                  <a:pt x="1118256" y="583867"/>
                </a:lnTo>
                <a:lnTo>
                  <a:pt x="1117122" y="571854"/>
                </a:lnTo>
                <a:lnTo>
                  <a:pt x="1115762" y="560068"/>
                </a:lnTo>
                <a:lnTo>
                  <a:pt x="1114175" y="548055"/>
                </a:lnTo>
                <a:lnTo>
                  <a:pt x="1112362" y="536269"/>
                </a:lnTo>
                <a:lnTo>
                  <a:pt x="1110321" y="524256"/>
                </a:lnTo>
                <a:lnTo>
                  <a:pt x="1107828" y="512470"/>
                </a:lnTo>
                <a:lnTo>
                  <a:pt x="1105108" y="500911"/>
                </a:lnTo>
                <a:lnTo>
                  <a:pt x="1102161" y="489125"/>
                </a:lnTo>
                <a:lnTo>
                  <a:pt x="1098760" y="477565"/>
                </a:lnTo>
                <a:lnTo>
                  <a:pt x="1095360" y="466006"/>
                </a:lnTo>
                <a:lnTo>
                  <a:pt x="1091280" y="454673"/>
                </a:lnTo>
                <a:lnTo>
                  <a:pt x="1087426" y="443114"/>
                </a:lnTo>
                <a:lnTo>
                  <a:pt x="1082892" y="431554"/>
                </a:lnTo>
                <a:lnTo>
                  <a:pt x="1078132" y="420448"/>
                </a:lnTo>
                <a:lnTo>
                  <a:pt x="1073144" y="409342"/>
                </a:lnTo>
                <a:lnTo>
                  <a:pt x="1067931" y="398462"/>
                </a:lnTo>
                <a:lnTo>
                  <a:pt x="1062263" y="387583"/>
                </a:lnTo>
                <a:lnTo>
                  <a:pt x="1056370" y="376703"/>
                </a:lnTo>
                <a:lnTo>
                  <a:pt x="1050249" y="366050"/>
                </a:lnTo>
                <a:lnTo>
                  <a:pt x="1043902" y="355397"/>
                </a:lnTo>
                <a:lnTo>
                  <a:pt x="1037101" y="344971"/>
                </a:lnTo>
                <a:lnTo>
                  <a:pt x="1030074" y="334545"/>
                </a:lnTo>
                <a:lnTo>
                  <a:pt x="1022820" y="324346"/>
                </a:lnTo>
                <a:lnTo>
                  <a:pt x="1015339" y="314373"/>
                </a:lnTo>
                <a:lnTo>
                  <a:pt x="1007405" y="304400"/>
                </a:lnTo>
                <a:lnTo>
                  <a:pt x="999244" y="294654"/>
                </a:lnTo>
                <a:lnTo>
                  <a:pt x="990856" y="285134"/>
                </a:lnTo>
                <a:lnTo>
                  <a:pt x="982016" y="275614"/>
                </a:lnTo>
                <a:lnTo>
                  <a:pt x="972948" y="266548"/>
                </a:lnTo>
                <a:lnTo>
                  <a:pt x="963880" y="257482"/>
                </a:lnTo>
                <a:lnTo>
                  <a:pt x="954586" y="248869"/>
                </a:lnTo>
                <a:lnTo>
                  <a:pt x="944839" y="240483"/>
                </a:lnTo>
                <a:lnTo>
                  <a:pt x="935091" y="232323"/>
                </a:lnTo>
                <a:lnTo>
                  <a:pt x="925343" y="224163"/>
                </a:lnTo>
                <a:lnTo>
                  <a:pt x="915142" y="216684"/>
                </a:lnTo>
                <a:lnTo>
                  <a:pt x="904941" y="209431"/>
                </a:lnTo>
                <a:lnTo>
                  <a:pt x="894740" y="202631"/>
                </a:lnTo>
                <a:lnTo>
                  <a:pt x="884086" y="195831"/>
                </a:lnTo>
                <a:lnTo>
                  <a:pt x="873658" y="189485"/>
                </a:lnTo>
                <a:lnTo>
                  <a:pt x="862777" y="183139"/>
                </a:lnTo>
                <a:lnTo>
                  <a:pt x="852123" y="177246"/>
                </a:lnTo>
                <a:lnTo>
                  <a:pt x="841015" y="171579"/>
                </a:lnTo>
                <a:lnTo>
                  <a:pt x="830134" y="166593"/>
                </a:lnTo>
                <a:lnTo>
                  <a:pt x="819026" y="161380"/>
                </a:lnTo>
                <a:lnTo>
                  <a:pt x="807692" y="156620"/>
                </a:lnTo>
                <a:lnTo>
                  <a:pt x="796358" y="152313"/>
                </a:lnTo>
                <a:lnTo>
                  <a:pt x="785023" y="148234"/>
                </a:lnTo>
                <a:lnTo>
                  <a:pt x="773462" y="144380"/>
                </a:lnTo>
                <a:lnTo>
                  <a:pt x="762128" y="140754"/>
                </a:lnTo>
                <a:lnTo>
                  <a:pt x="750340" y="137581"/>
                </a:lnTo>
                <a:lnTo>
                  <a:pt x="738779" y="134407"/>
                </a:lnTo>
                <a:lnTo>
                  <a:pt x="726991" y="131688"/>
                </a:lnTo>
                <a:lnTo>
                  <a:pt x="715203" y="129421"/>
                </a:lnTo>
                <a:lnTo>
                  <a:pt x="703415" y="127154"/>
                </a:lnTo>
                <a:lnTo>
                  <a:pt x="691401" y="125341"/>
                </a:lnTo>
                <a:lnTo>
                  <a:pt x="679613" y="123755"/>
                </a:lnTo>
                <a:lnTo>
                  <a:pt x="667598" y="122621"/>
                </a:lnTo>
                <a:lnTo>
                  <a:pt x="655584" y="121488"/>
                </a:lnTo>
                <a:lnTo>
                  <a:pt x="643796" y="120581"/>
                </a:lnTo>
                <a:lnTo>
                  <a:pt x="631782" y="120128"/>
                </a:lnTo>
                <a:lnTo>
                  <a:pt x="619540" y="120128"/>
                </a:lnTo>
                <a:lnTo>
                  <a:pt x="607752" y="120128"/>
                </a:lnTo>
                <a:close/>
                <a:moveTo>
                  <a:pt x="619540" y="0"/>
                </a:moveTo>
                <a:lnTo>
                  <a:pt x="634502" y="227"/>
                </a:lnTo>
                <a:lnTo>
                  <a:pt x="649690" y="907"/>
                </a:lnTo>
                <a:lnTo>
                  <a:pt x="664198" y="1587"/>
                </a:lnTo>
                <a:lnTo>
                  <a:pt x="678933" y="3173"/>
                </a:lnTo>
                <a:lnTo>
                  <a:pt x="694121" y="4533"/>
                </a:lnTo>
                <a:lnTo>
                  <a:pt x="708629" y="6573"/>
                </a:lnTo>
                <a:lnTo>
                  <a:pt x="723364" y="8840"/>
                </a:lnTo>
                <a:lnTo>
                  <a:pt x="738098" y="11560"/>
                </a:lnTo>
                <a:lnTo>
                  <a:pt x="752607" y="14506"/>
                </a:lnTo>
                <a:lnTo>
                  <a:pt x="767115" y="17906"/>
                </a:lnTo>
                <a:lnTo>
                  <a:pt x="781623" y="21533"/>
                </a:lnTo>
                <a:lnTo>
                  <a:pt x="796131" y="25839"/>
                </a:lnTo>
                <a:lnTo>
                  <a:pt x="810412" y="30146"/>
                </a:lnTo>
                <a:lnTo>
                  <a:pt x="824694" y="34905"/>
                </a:lnTo>
                <a:lnTo>
                  <a:pt x="838975" y="40118"/>
                </a:lnTo>
                <a:lnTo>
                  <a:pt x="853030" y="45558"/>
                </a:lnTo>
                <a:lnTo>
                  <a:pt x="866858" y="51451"/>
                </a:lnTo>
                <a:lnTo>
                  <a:pt x="880686" y="57571"/>
                </a:lnTo>
                <a:lnTo>
                  <a:pt x="894514" y="64144"/>
                </a:lnTo>
                <a:lnTo>
                  <a:pt x="907888" y="71170"/>
                </a:lnTo>
                <a:lnTo>
                  <a:pt x="921263" y="78423"/>
                </a:lnTo>
                <a:lnTo>
                  <a:pt x="934638" y="85903"/>
                </a:lnTo>
                <a:lnTo>
                  <a:pt x="947786" y="93836"/>
                </a:lnTo>
                <a:lnTo>
                  <a:pt x="960934" y="102222"/>
                </a:lnTo>
                <a:lnTo>
                  <a:pt x="973401" y="110835"/>
                </a:lnTo>
                <a:lnTo>
                  <a:pt x="986096" y="119901"/>
                </a:lnTo>
                <a:lnTo>
                  <a:pt x="998791" y="129421"/>
                </a:lnTo>
                <a:lnTo>
                  <a:pt x="1010805" y="139167"/>
                </a:lnTo>
                <a:lnTo>
                  <a:pt x="1023046" y="149140"/>
                </a:lnTo>
                <a:lnTo>
                  <a:pt x="1034607" y="159793"/>
                </a:lnTo>
                <a:lnTo>
                  <a:pt x="1046395" y="170446"/>
                </a:lnTo>
                <a:lnTo>
                  <a:pt x="1057956" y="181779"/>
                </a:lnTo>
                <a:lnTo>
                  <a:pt x="1067251" y="191072"/>
                </a:lnTo>
                <a:lnTo>
                  <a:pt x="1076318" y="200591"/>
                </a:lnTo>
                <a:lnTo>
                  <a:pt x="1084932" y="210564"/>
                </a:lnTo>
                <a:lnTo>
                  <a:pt x="1093546" y="220310"/>
                </a:lnTo>
                <a:lnTo>
                  <a:pt x="1101934" y="230283"/>
                </a:lnTo>
                <a:lnTo>
                  <a:pt x="1110095" y="240709"/>
                </a:lnTo>
                <a:lnTo>
                  <a:pt x="1117802" y="250909"/>
                </a:lnTo>
                <a:lnTo>
                  <a:pt x="1125510" y="261108"/>
                </a:lnTo>
                <a:lnTo>
                  <a:pt x="1132764" y="271988"/>
                </a:lnTo>
                <a:lnTo>
                  <a:pt x="1139791" y="282414"/>
                </a:lnTo>
                <a:lnTo>
                  <a:pt x="1146592" y="293294"/>
                </a:lnTo>
                <a:lnTo>
                  <a:pt x="1153166" y="304173"/>
                </a:lnTo>
                <a:lnTo>
                  <a:pt x="1159513" y="315279"/>
                </a:lnTo>
                <a:lnTo>
                  <a:pt x="1165634" y="326159"/>
                </a:lnTo>
                <a:lnTo>
                  <a:pt x="1171527" y="337492"/>
                </a:lnTo>
                <a:lnTo>
                  <a:pt x="1177195" y="348598"/>
                </a:lnTo>
                <a:lnTo>
                  <a:pt x="1182408" y="360157"/>
                </a:lnTo>
                <a:lnTo>
                  <a:pt x="1187622" y="371490"/>
                </a:lnTo>
                <a:lnTo>
                  <a:pt x="1192610" y="383050"/>
                </a:lnTo>
                <a:lnTo>
                  <a:pt x="1197143" y="394609"/>
                </a:lnTo>
                <a:lnTo>
                  <a:pt x="1201677" y="406395"/>
                </a:lnTo>
                <a:lnTo>
                  <a:pt x="1205984" y="418181"/>
                </a:lnTo>
                <a:lnTo>
                  <a:pt x="1209611" y="429741"/>
                </a:lnTo>
                <a:lnTo>
                  <a:pt x="1213465" y="441754"/>
                </a:lnTo>
                <a:lnTo>
                  <a:pt x="1216865" y="453540"/>
                </a:lnTo>
                <a:lnTo>
                  <a:pt x="1219812" y="465552"/>
                </a:lnTo>
                <a:lnTo>
                  <a:pt x="1222986" y="477792"/>
                </a:lnTo>
                <a:lnTo>
                  <a:pt x="1225706" y="489578"/>
                </a:lnTo>
                <a:lnTo>
                  <a:pt x="1228200" y="501818"/>
                </a:lnTo>
                <a:lnTo>
                  <a:pt x="1230240" y="514057"/>
                </a:lnTo>
                <a:lnTo>
                  <a:pt x="1232280" y="526070"/>
                </a:lnTo>
                <a:lnTo>
                  <a:pt x="1233867" y="538536"/>
                </a:lnTo>
                <a:lnTo>
                  <a:pt x="1235680" y="550775"/>
                </a:lnTo>
                <a:lnTo>
                  <a:pt x="1236814" y="563015"/>
                </a:lnTo>
                <a:lnTo>
                  <a:pt x="1237720" y="575254"/>
                </a:lnTo>
                <a:lnTo>
                  <a:pt x="1238401" y="587720"/>
                </a:lnTo>
                <a:lnTo>
                  <a:pt x="1239081" y="599733"/>
                </a:lnTo>
                <a:lnTo>
                  <a:pt x="1239307" y="612199"/>
                </a:lnTo>
                <a:lnTo>
                  <a:pt x="1239307" y="624665"/>
                </a:lnTo>
                <a:lnTo>
                  <a:pt x="1239081" y="636678"/>
                </a:lnTo>
                <a:lnTo>
                  <a:pt x="1238627" y="649144"/>
                </a:lnTo>
                <a:lnTo>
                  <a:pt x="1237947" y="661610"/>
                </a:lnTo>
                <a:lnTo>
                  <a:pt x="1237040" y="673623"/>
                </a:lnTo>
                <a:lnTo>
                  <a:pt x="1235907" y="686089"/>
                </a:lnTo>
                <a:lnTo>
                  <a:pt x="1234320" y="698102"/>
                </a:lnTo>
                <a:lnTo>
                  <a:pt x="1232507" y="710341"/>
                </a:lnTo>
                <a:lnTo>
                  <a:pt x="1230693" y="722807"/>
                </a:lnTo>
                <a:lnTo>
                  <a:pt x="1228653" y="734820"/>
                </a:lnTo>
                <a:lnTo>
                  <a:pt x="1226159" y="746833"/>
                </a:lnTo>
                <a:lnTo>
                  <a:pt x="1223439" y="759073"/>
                </a:lnTo>
                <a:lnTo>
                  <a:pt x="1220719" y="771085"/>
                </a:lnTo>
                <a:lnTo>
                  <a:pt x="1217545" y="783098"/>
                </a:lnTo>
                <a:lnTo>
                  <a:pt x="1214145" y="795111"/>
                </a:lnTo>
                <a:lnTo>
                  <a:pt x="1210518" y="806897"/>
                </a:lnTo>
                <a:lnTo>
                  <a:pt x="1206664" y="818683"/>
                </a:lnTo>
                <a:lnTo>
                  <a:pt x="1202357" y="830469"/>
                </a:lnTo>
                <a:lnTo>
                  <a:pt x="1198277" y="842255"/>
                </a:lnTo>
                <a:lnTo>
                  <a:pt x="1193516" y="853588"/>
                </a:lnTo>
                <a:lnTo>
                  <a:pt x="1188529" y="865374"/>
                </a:lnTo>
                <a:lnTo>
                  <a:pt x="1183769" y="876934"/>
                </a:lnTo>
                <a:lnTo>
                  <a:pt x="1178328" y="888267"/>
                </a:lnTo>
                <a:lnTo>
                  <a:pt x="1172661" y="899599"/>
                </a:lnTo>
                <a:lnTo>
                  <a:pt x="1166767" y="910706"/>
                </a:lnTo>
                <a:lnTo>
                  <a:pt x="1160646" y="921812"/>
                </a:lnTo>
                <a:lnTo>
                  <a:pt x="1534229" y="1295115"/>
                </a:lnTo>
                <a:lnTo>
                  <a:pt x="1540350" y="1301461"/>
                </a:lnTo>
                <a:lnTo>
                  <a:pt x="1545790" y="1308034"/>
                </a:lnTo>
                <a:lnTo>
                  <a:pt x="1551231" y="1314607"/>
                </a:lnTo>
                <a:lnTo>
                  <a:pt x="1556445" y="1321407"/>
                </a:lnTo>
                <a:lnTo>
                  <a:pt x="1560752" y="1328433"/>
                </a:lnTo>
                <a:lnTo>
                  <a:pt x="1565286" y="1335460"/>
                </a:lnTo>
                <a:lnTo>
                  <a:pt x="1569366" y="1342713"/>
                </a:lnTo>
                <a:lnTo>
                  <a:pt x="1572766" y="1349966"/>
                </a:lnTo>
                <a:lnTo>
                  <a:pt x="1576167" y="1357219"/>
                </a:lnTo>
                <a:lnTo>
                  <a:pt x="1578887" y="1364698"/>
                </a:lnTo>
                <a:lnTo>
                  <a:pt x="1581381" y="1372178"/>
                </a:lnTo>
                <a:lnTo>
                  <a:pt x="1583648" y="1379658"/>
                </a:lnTo>
                <a:lnTo>
                  <a:pt x="1585461" y="1387137"/>
                </a:lnTo>
                <a:lnTo>
                  <a:pt x="1586821" y="1394617"/>
                </a:lnTo>
                <a:lnTo>
                  <a:pt x="1587955" y="1402323"/>
                </a:lnTo>
                <a:lnTo>
                  <a:pt x="1588635" y="1409803"/>
                </a:lnTo>
                <a:lnTo>
                  <a:pt x="1589088" y="1417283"/>
                </a:lnTo>
                <a:lnTo>
                  <a:pt x="1589088" y="1424762"/>
                </a:lnTo>
                <a:lnTo>
                  <a:pt x="1588861" y="1432242"/>
                </a:lnTo>
                <a:lnTo>
                  <a:pt x="1588181" y="1439495"/>
                </a:lnTo>
                <a:lnTo>
                  <a:pt x="1587274" y="1446748"/>
                </a:lnTo>
                <a:lnTo>
                  <a:pt x="1585914" y="1454001"/>
                </a:lnTo>
                <a:lnTo>
                  <a:pt x="1584101" y="1461027"/>
                </a:lnTo>
                <a:lnTo>
                  <a:pt x="1581834" y="1467827"/>
                </a:lnTo>
                <a:lnTo>
                  <a:pt x="1579340" y="1474627"/>
                </a:lnTo>
                <a:lnTo>
                  <a:pt x="1576620" y="1481200"/>
                </a:lnTo>
                <a:lnTo>
                  <a:pt x="1573220" y="1487773"/>
                </a:lnTo>
                <a:lnTo>
                  <a:pt x="1569593" y="1494119"/>
                </a:lnTo>
                <a:lnTo>
                  <a:pt x="1565512" y="1500239"/>
                </a:lnTo>
                <a:lnTo>
                  <a:pt x="1561432" y="1506132"/>
                </a:lnTo>
                <a:lnTo>
                  <a:pt x="1556445" y="1511572"/>
                </a:lnTo>
                <a:lnTo>
                  <a:pt x="1551231" y="1517011"/>
                </a:lnTo>
                <a:lnTo>
                  <a:pt x="1517228" y="1551237"/>
                </a:lnTo>
                <a:lnTo>
                  <a:pt x="1511787" y="1556223"/>
                </a:lnTo>
                <a:lnTo>
                  <a:pt x="1506120" y="1561209"/>
                </a:lnTo>
                <a:lnTo>
                  <a:pt x="1500226" y="1565516"/>
                </a:lnTo>
                <a:lnTo>
                  <a:pt x="1494106" y="1569369"/>
                </a:lnTo>
                <a:lnTo>
                  <a:pt x="1487985" y="1573222"/>
                </a:lnTo>
                <a:lnTo>
                  <a:pt x="1481411" y="1576395"/>
                </a:lnTo>
                <a:lnTo>
                  <a:pt x="1474837" y="1579342"/>
                </a:lnTo>
                <a:lnTo>
                  <a:pt x="1468036" y="1581835"/>
                </a:lnTo>
                <a:lnTo>
                  <a:pt x="1461009" y="1583875"/>
                </a:lnTo>
                <a:lnTo>
                  <a:pt x="1453982" y="1585688"/>
                </a:lnTo>
                <a:lnTo>
                  <a:pt x="1446728" y="1587275"/>
                </a:lnTo>
                <a:lnTo>
                  <a:pt x="1439474" y="1588182"/>
                </a:lnTo>
                <a:lnTo>
                  <a:pt x="1432219" y="1588862"/>
                </a:lnTo>
                <a:lnTo>
                  <a:pt x="1424739" y="1589088"/>
                </a:lnTo>
                <a:lnTo>
                  <a:pt x="1417258" y="1589088"/>
                </a:lnTo>
                <a:lnTo>
                  <a:pt x="1409777" y="1588862"/>
                </a:lnTo>
                <a:lnTo>
                  <a:pt x="1402296" y="1587955"/>
                </a:lnTo>
                <a:lnTo>
                  <a:pt x="1394589" y="1587048"/>
                </a:lnTo>
                <a:lnTo>
                  <a:pt x="1387108" y="1585235"/>
                </a:lnTo>
                <a:lnTo>
                  <a:pt x="1379628" y="1583422"/>
                </a:lnTo>
                <a:lnTo>
                  <a:pt x="1372147" y="1581382"/>
                </a:lnTo>
                <a:lnTo>
                  <a:pt x="1364666" y="1578662"/>
                </a:lnTo>
                <a:lnTo>
                  <a:pt x="1357186" y="1575942"/>
                </a:lnTo>
                <a:lnTo>
                  <a:pt x="1349931" y="1572769"/>
                </a:lnTo>
                <a:lnTo>
                  <a:pt x="1342677" y="1569142"/>
                </a:lnTo>
                <a:lnTo>
                  <a:pt x="1335423" y="1565289"/>
                </a:lnTo>
                <a:lnTo>
                  <a:pt x="1328396" y="1560756"/>
                </a:lnTo>
                <a:lnTo>
                  <a:pt x="1321369" y="1556223"/>
                </a:lnTo>
                <a:lnTo>
                  <a:pt x="1314568" y="1551237"/>
                </a:lnTo>
                <a:lnTo>
                  <a:pt x="1307994" y="1545797"/>
                </a:lnTo>
                <a:lnTo>
                  <a:pt x="1301420" y="1540130"/>
                </a:lnTo>
                <a:lnTo>
                  <a:pt x="1295299" y="1534011"/>
                </a:lnTo>
                <a:lnTo>
                  <a:pt x="921716" y="1160708"/>
                </a:lnTo>
                <a:lnTo>
                  <a:pt x="910835" y="1166827"/>
                </a:lnTo>
                <a:lnTo>
                  <a:pt x="899501" y="1172720"/>
                </a:lnTo>
                <a:lnTo>
                  <a:pt x="888166" y="1178160"/>
                </a:lnTo>
                <a:lnTo>
                  <a:pt x="876832" y="1183600"/>
                </a:lnTo>
                <a:lnTo>
                  <a:pt x="865498" y="1188586"/>
                </a:lnTo>
                <a:lnTo>
                  <a:pt x="853710" y="1193346"/>
                </a:lnTo>
                <a:lnTo>
                  <a:pt x="842375" y="1198106"/>
                </a:lnTo>
                <a:lnTo>
                  <a:pt x="830588" y="1202412"/>
                </a:lnTo>
                <a:lnTo>
                  <a:pt x="818573" y="1206492"/>
                </a:lnTo>
                <a:lnTo>
                  <a:pt x="807012" y="1210572"/>
                </a:lnTo>
                <a:lnTo>
                  <a:pt x="794997" y="1213972"/>
                </a:lnTo>
                <a:lnTo>
                  <a:pt x="783210" y="1217598"/>
                </a:lnTo>
                <a:lnTo>
                  <a:pt x="771195" y="1220545"/>
                </a:lnTo>
                <a:lnTo>
                  <a:pt x="758954" y="1223265"/>
                </a:lnTo>
                <a:lnTo>
                  <a:pt x="746939" y="1226211"/>
                </a:lnTo>
                <a:lnTo>
                  <a:pt x="734698" y="1228478"/>
                </a:lnTo>
                <a:lnTo>
                  <a:pt x="722457" y="1230518"/>
                </a:lnTo>
                <a:lnTo>
                  <a:pt x="710442" y="1232784"/>
                </a:lnTo>
                <a:lnTo>
                  <a:pt x="698201" y="1234371"/>
                </a:lnTo>
                <a:lnTo>
                  <a:pt x="685960" y="1235731"/>
                </a:lnTo>
                <a:lnTo>
                  <a:pt x="673719" y="1236864"/>
                </a:lnTo>
                <a:lnTo>
                  <a:pt x="661478" y="1237771"/>
                </a:lnTo>
                <a:lnTo>
                  <a:pt x="649010" y="1238451"/>
                </a:lnTo>
                <a:lnTo>
                  <a:pt x="636769" y="1239131"/>
                </a:lnTo>
                <a:lnTo>
                  <a:pt x="624527" y="1239357"/>
                </a:lnTo>
                <a:lnTo>
                  <a:pt x="612060" y="1239357"/>
                </a:lnTo>
                <a:lnTo>
                  <a:pt x="599818" y="1239131"/>
                </a:lnTo>
                <a:lnTo>
                  <a:pt x="587577" y="1238451"/>
                </a:lnTo>
                <a:lnTo>
                  <a:pt x="575109" y="1237544"/>
                </a:lnTo>
                <a:lnTo>
                  <a:pt x="562868" y="1236638"/>
                </a:lnTo>
                <a:lnTo>
                  <a:pt x="550627" y="1235504"/>
                </a:lnTo>
                <a:lnTo>
                  <a:pt x="538612" y="1233918"/>
                </a:lnTo>
                <a:lnTo>
                  <a:pt x="526145" y="1232331"/>
                </a:lnTo>
                <a:lnTo>
                  <a:pt x="513903" y="1230291"/>
                </a:lnTo>
                <a:lnTo>
                  <a:pt x="501889" y="1228025"/>
                </a:lnTo>
                <a:lnTo>
                  <a:pt x="489648" y="1225758"/>
                </a:lnTo>
                <a:lnTo>
                  <a:pt x="477633" y="1222811"/>
                </a:lnTo>
                <a:lnTo>
                  <a:pt x="465619" y="1219865"/>
                </a:lnTo>
                <a:lnTo>
                  <a:pt x="453604" y="1216918"/>
                </a:lnTo>
                <a:lnTo>
                  <a:pt x="441590" y="1213292"/>
                </a:lnTo>
                <a:lnTo>
                  <a:pt x="429802" y="1209665"/>
                </a:lnTo>
                <a:lnTo>
                  <a:pt x="418014" y="1205812"/>
                </a:lnTo>
                <a:lnTo>
                  <a:pt x="406453" y="1201506"/>
                </a:lnTo>
                <a:lnTo>
                  <a:pt x="394665" y="1197199"/>
                </a:lnTo>
                <a:lnTo>
                  <a:pt x="383104" y="1192440"/>
                </a:lnTo>
                <a:lnTo>
                  <a:pt x="371543" y="1187680"/>
                </a:lnTo>
                <a:lnTo>
                  <a:pt x="359982" y="1182467"/>
                </a:lnTo>
                <a:lnTo>
                  <a:pt x="348647" y="1177027"/>
                </a:lnTo>
                <a:lnTo>
                  <a:pt x="337313" y="1171360"/>
                </a:lnTo>
                <a:lnTo>
                  <a:pt x="326205" y="1165694"/>
                </a:lnTo>
                <a:lnTo>
                  <a:pt x="315097" y="1159574"/>
                </a:lnTo>
                <a:lnTo>
                  <a:pt x="304216" y="1153228"/>
                </a:lnTo>
                <a:lnTo>
                  <a:pt x="293109" y="1146655"/>
                </a:lnTo>
                <a:lnTo>
                  <a:pt x="282454" y="1139629"/>
                </a:lnTo>
                <a:lnTo>
                  <a:pt x="272026" y="1132602"/>
                </a:lnTo>
                <a:lnTo>
                  <a:pt x="261145" y="1125349"/>
                </a:lnTo>
                <a:lnTo>
                  <a:pt x="250944" y="1117643"/>
                </a:lnTo>
                <a:lnTo>
                  <a:pt x="240517" y="1109937"/>
                </a:lnTo>
                <a:lnTo>
                  <a:pt x="230316" y="1101777"/>
                </a:lnTo>
                <a:lnTo>
                  <a:pt x="220341" y="1093617"/>
                </a:lnTo>
                <a:lnTo>
                  <a:pt x="210367" y="1085004"/>
                </a:lnTo>
                <a:lnTo>
                  <a:pt x="200620" y="1076391"/>
                </a:lnTo>
                <a:lnTo>
                  <a:pt x="191099" y="1067099"/>
                </a:lnTo>
                <a:lnTo>
                  <a:pt x="181578" y="1057806"/>
                </a:lnTo>
                <a:lnTo>
                  <a:pt x="170470" y="1046473"/>
                </a:lnTo>
                <a:lnTo>
                  <a:pt x="159589" y="1034913"/>
                </a:lnTo>
                <a:lnTo>
                  <a:pt x="149161" y="1022901"/>
                </a:lnTo>
                <a:lnTo>
                  <a:pt x="139187" y="1010888"/>
                </a:lnTo>
                <a:lnTo>
                  <a:pt x="129213" y="998648"/>
                </a:lnTo>
                <a:lnTo>
                  <a:pt x="119918" y="985956"/>
                </a:lnTo>
                <a:lnTo>
                  <a:pt x="110851" y="973489"/>
                </a:lnTo>
                <a:lnTo>
                  <a:pt x="102237" y="960797"/>
                </a:lnTo>
                <a:lnTo>
                  <a:pt x="93849" y="947651"/>
                </a:lnTo>
                <a:lnTo>
                  <a:pt x="85688" y="934505"/>
                </a:lnTo>
                <a:lnTo>
                  <a:pt x="78208" y="921358"/>
                </a:lnTo>
                <a:lnTo>
                  <a:pt x="70954" y="907986"/>
                </a:lnTo>
                <a:lnTo>
                  <a:pt x="64153" y="894386"/>
                </a:lnTo>
                <a:lnTo>
                  <a:pt x="57579" y="880560"/>
                </a:lnTo>
                <a:lnTo>
                  <a:pt x="51232" y="866734"/>
                </a:lnTo>
                <a:lnTo>
                  <a:pt x="45338" y="852908"/>
                </a:lnTo>
                <a:lnTo>
                  <a:pt x="39897" y="838856"/>
                </a:lnTo>
                <a:lnTo>
                  <a:pt x="34910" y="824803"/>
                </a:lnTo>
                <a:lnTo>
                  <a:pt x="30150" y="810524"/>
                </a:lnTo>
                <a:lnTo>
                  <a:pt x="25616" y="796244"/>
                </a:lnTo>
                <a:lnTo>
                  <a:pt x="21535" y="781738"/>
                </a:lnTo>
                <a:lnTo>
                  <a:pt x="17682" y="767232"/>
                </a:lnTo>
                <a:lnTo>
                  <a:pt x="14508" y="752726"/>
                </a:lnTo>
                <a:lnTo>
                  <a:pt x="11334" y="738220"/>
                </a:lnTo>
                <a:lnTo>
                  <a:pt x="8841" y="723487"/>
                </a:lnTo>
                <a:lnTo>
                  <a:pt x="6574" y="708755"/>
                </a:lnTo>
                <a:lnTo>
                  <a:pt x="4307" y="694022"/>
                </a:lnTo>
                <a:lnTo>
                  <a:pt x="2947" y="679289"/>
                </a:lnTo>
                <a:lnTo>
                  <a:pt x="1587" y="664330"/>
                </a:lnTo>
                <a:lnTo>
                  <a:pt x="680" y="649597"/>
                </a:lnTo>
                <a:lnTo>
                  <a:pt x="227" y="634638"/>
                </a:lnTo>
                <a:lnTo>
                  <a:pt x="0" y="619905"/>
                </a:lnTo>
                <a:lnTo>
                  <a:pt x="227" y="604946"/>
                </a:lnTo>
                <a:lnTo>
                  <a:pt x="680" y="589987"/>
                </a:lnTo>
                <a:lnTo>
                  <a:pt x="1587" y="575254"/>
                </a:lnTo>
                <a:lnTo>
                  <a:pt x="2947" y="560295"/>
                </a:lnTo>
                <a:lnTo>
                  <a:pt x="4307" y="545562"/>
                </a:lnTo>
                <a:lnTo>
                  <a:pt x="6574" y="530830"/>
                </a:lnTo>
                <a:lnTo>
                  <a:pt x="8841" y="516097"/>
                </a:lnTo>
                <a:lnTo>
                  <a:pt x="11334" y="501364"/>
                </a:lnTo>
                <a:lnTo>
                  <a:pt x="14508" y="486858"/>
                </a:lnTo>
                <a:lnTo>
                  <a:pt x="17682" y="472352"/>
                </a:lnTo>
                <a:lnTo>
                  <a:pt x="21535" y="457846"/>
                </a:lnTo>
                <a:lnTo>
                  <a:pt x="25616" y="443340"/>
                </a:lnTo>
                <a:lnTo>
                  <a:pt x="30150" y="429061"/>
                </a:lnTo>
                <a:lnTo>
                  <a:pt x="34910" y="414781"/>
                </a:lnTo>
                <a:lnTo>
                  <a:pt x="39897" y="400502"/>
                </a:lnTo>
                <a:lnTo>
                  <a:pt x="45338" y="386449"/>
                </a:lnTo>
                <a:lnTo>
                  <a:pt x="51232" y="372850"/>
                </a:lnTo>
                <a:lnTo>
                  <a:pt x="57579" y="359024"/>
                </a:lnTo>
                <a:lnTo>
                  <a:pt x="64153" y="345198"/>
                </a:lnTo>
                <a:lnTo>
                  <a:pt x="70954" y="331599"/>
                </a:lnTo>
                <a:lnTo>
                  <a:pt x="78208" y="318226"/>
                </a:lnTo>
                <a:lnTo>
                  <a:pt x="85688" y="304853"/>
                </a:lnTo>
                <a:lnTo>
                  <a:pt x="93849" y="291934"/>
                </a:lnTo>
                <a:lnTo>
                  <a:pt x="102237" y="278788"/>
                </a:lnTo>
                <a:lnTo>
                  <a:pt x="110851" y="266095"/>
                </a:lnTo>
                <a:lnTo>
                  <a:pt x="119918" y="253402"/>
                </a:lnTo>
                <a:lnTo>
                  <a:pt x="129213" y="240936"/>
                </a:lnTo>
                <a:lnTo>
                  <a:pt x="139187" y="228697"/>
                </a:lnTo>
                <a:lnTo>
                  <a:pt x="149161" y="216457"/>
                </a:lnTo>
                <a:lnTo>
                  <a:pt x="159589" y="204671"/>
                </a:lnTo>
                <a:lnTo>
                  <a:pt x="170470" y="193111"/>
                </a:lnTo>
                <a:lnTo>
                  <a:pt x="181578" y="181779"/>
                </a:lnTo>
                <a:lnTo>
                  <a:pt x="193139" y="170446"/>
                </a:lnTo>
                <a:lnTo>
                  <a:pt x="204473" y="159793"/>
                </a:lnTo>
                <a:lnTo>
                  <a:pt x="216488" y="149140"/>
                </a:lnTo>
                <a:lnTo>
                  <a:pt x="228729" y="139167"/>
                </a:lnTo>
                <a:lnTo>
                  <a:pt x="240743" y="129421"/>
                </a:lnTo>
                <a:lnTo>
                  <a:pt x="253438" y="119901"/>
                </a:lnTo>
                <a:lnTo>
                  <a:pt x="266133" y="110835"/>
                </a:lnTo>
                <a:lnTo>
                  <a:pt x="278600" y="102222"/>
                </a:lnTo>
                <a:lnTo>
                  <a:pt x="291748" y="93836"/>
                </a:lnTo>
                <a:lnTo>
                  <a:pt x="304896" y="85903"/>
                </a:lnTo>
                <a:lnTo>
                  <a:pt x="318271" y="78423"/>
                </a:lnTo>
                <a:lnTo>
                  <a:pt x="331646" y="71170"/>
                </a:lnTo>
                <a:lnTo>
                  <a:pt x="345020" y="64144"/>
                </a:lnTo>
                <a:lnTo>
                  <a:pt x="358848" y="57571"/>
                </a:lnTo>
                <a:lnTo>
                  <a:pt x="372676" y="51451"/>
                </a:lnTo>
                <a:lnTo>
                  <a:pt x="386504" y="45558"/>
                </a:lnTo>
                <a:lnTo>
                  <a:pt x="400559" y="40118"/>
                </a:lnTo>
                <a:lnTo>
                  <a:pt x="414840" y="34905"/>
                </a:lnTo>
                <a:lnTo>
                  <a:pt x="429122" y="30146"/>
                </a:lnTo>
                <a:lnTo>
                  <a:pt x="443403" y="25839"/>
                </a:lnTo>
                <a:lnTo>
                  <a:pt x="457911" y="21533"/>
                </a:lnTo>
                <a:lnTo>
                  <a:pt x="472419" y="17906"/>
                </a:lnTo>
                <a:lnTo>
                  <a:pt x="486927" y="14506"/>
                </a:lnTo>
                <a:lnTo>
                  <a:pt x="501435" y="11560"/>
                </a:lnTo>
                <a:lnTo>
                  <a:pt x="515944" y="8840"/>
                </a:lnTo>
                <a:lnTo>
                  <a:pt x="530678" y="6573"/>
                </a:lnTo>
                <a:lnTo>
                  <a:pt x="545413" y="4533"/>
                </a:lnTo>
                <a:lnTo>
                  <a:pt x="560148" y="3173"/>
                </a:lnTo>
                <a:lnTo>
                  <a:pt x="575109" y="1587"/>
                </a:lnTo>
                <a:lnTo>
                  <a:pt x="589844" y="907"/>
                </a:lnTo>
                <a:lnTo>
                  <a:pt x="604806" y="227"/>
                </a:lnTo>
                <a:lnTo>
                  <a:pt x="6195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3" name="MH_Other_8"/>
          <p:cNvSpPr>
            <a:spLocks noChangeAspect="1"/>
          </p:cNvSpPr>
          <p:nvPr>
            <p:custDataLst>
              <p:tags r:id="rId12"/>
            </p:custDataLst>
          </p:nvPr>
        </p:nvSpPr>
        <p:spPr bwMode="auto">
          <a:xfrm>
            <a:off x="2364051" y="3281362"/>
            <a:ext cx="297656" cy="295275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4" name="MH_Other_9"/>
          <p:cNvSpPr>
            <a:spLocks noChangeAspect="1"/>
          </p:cNvSpPr>
          <p:nvPr>
            <p:custDataLst>
              <p:tags r:id="rId13"/>
            </p:custDataLst>
          </p:nvPr>
        </p:nvSpPr>
        <p:spPr bwMode="auto">
          <a:xfrm>
            <a:off x="2350954" y="4778847"/>
            <a:ext cx="298847" cy="298847"/>
          </a:xfrm>
          <a:custGeom>
            <a:avLst/>
            <a:gdLst>
              <a:gd name="T0" fmla="*/ 883582 w 2298700"/>
              <a:gd name="T1" fmla="*/ 1295872 h 2298700"/>
              <a:gd name="T2" fmla="*/ 899660 w 2298700"/>
              <a:gd name="T3" fmla="*/ 1824434 h 2298700"/>
              <a:gd name="T4" fmla="*/ 870674 w 2298700"/>
              <a:gd name="T5" fmla="*/ 1867800 h 2298700"/>
              <a:gd name="T6" fmla="*/ 472571 w 2298700"/>
              <a:gd name="T7" fmla="*/ 1870524 h 2298700"/>
              <a:gd name="T8" fmla="*/ 439282 w 2298700"/>
              <a:gd name="T9" fmla="*/ 1829883 h 2298700"/>
              <a:gd name="T10" fmla="*/ 450831 w 2298700"/>
              <a:gd name="T11" fmla="*/ 1299959 h 2298700"/>
              <a:gd name="T12" fmla="*/ 1168971 w 2298700"/>
              <a:gd name="T13" fmla="*/ 903287 h 2298700"/>
              <a:gd name="T14" fmla="*/ 1561900 w 2298700"/>
              <a:gd name="T15" fmla="*/ 923717 h 2298700"/>
              <a:gd name="T16" fmla="*/ 1573443 w 2298700"/>
              <a:gd name="T17" fmla="*/ 1829892 h 2298700"/>
              <a:gd name="T18" fmla="*/ 1540624 w 2298700"/>
              <a:gd name="T19" fmla="*/ 1870524 h 2298700"/>
              <a:gd name="T20" fmla="*/ 1142262 w 2298700"/>
              <a:gd name="T21" fmla="*/ 1867800 h 2298700"/>
              <a:gd name="T22" fmla="*/ 1113291 w 2298700"/>
              <a:gd name="T23" fmla="*/ 1824444 h 2298700"/>
              <a:gd name="T24" fmla="*/ 1129361 w 2298700"/>
              <a:gd name="T25" fmla="*/ 919404 h 2298700"/>
              <a:gd name="T26" fmla="*/ 2191940 w 2298700"/>
              <a:gd name="T27" fmla="*/ 450850 h 2298700"/>
              <a:gd name="T28" fmla="*/ 2238385 w 2298700"/>
              <a:gd name="T29" fmla="*/ 475582 h 2298700"/>
              <a:gd name="T30" fmla="*/ 2245636 w 2298700"/>
              <a:gd name="T31" fmla="*/ 1835358 h 2298700"/>
              <a:gd name="T32" fmla="*/ 2208706 w 2298700"/>
              <a:gd name="T33" fmla="*/ 1872115 h 2298700"/>
              <a:gd name="T34" fmla="*/ 1810633 w 2298700"/>
              <a:gd name="T35" fmla="*/ 1865309 h 2298700"/>
              <a:gd name="T36" fmla="*/ 1785938 w 2298700"/>
              <a:gd name="T37" fmla="*/ 1818568 h 2298700"/>
              <a:gd name="T38" fmla="*/ 1806329 w 2298700"/>
              <a:gd name="T39" fmla="*/ 463556 h 2298700"/>
              <a:gd name="T40" fmla="*/ 1464870 w 2298700"/>
              <a:gd name="T41" fmla="*/ 38100 h 2298700"/>
              <a:gd name="T42" fmla="*/ 1493876 w 2298700"/>
              <a:gd name="T43" fmla="*/ 48317 h 2298700"/>
              <a:gd name="T44" fmla="*/ 1512005 w 2298700"/>
              <a:gd name="T45" fmla="*/ 72609 h 2298700"/>
              <a:gd name="T46" fmla="*/ 1540105 w 2298700"/>
              <a:gd name="T47" fmla="*/ 509198 h 2298700"/>
              <a:gd name="T48" fmla="*/ 1503847 w 2298700"/>
              <a:gd name="T49" fmla="*/ 543253 h 2298700"/>
              <a:gd name="T50" fmla="*/ 1459205 w 2298700"/>
              <a:gd name="T51" fmla="*/ 535761 h 2298700"/>
              <a:gd name="T52" fmla="*/ 1437677 w 2298700"/>
              <a:gd name="T53" fmla="*/ 503749 h 2298700"/>
              <a:gd name="T54" fmla="*/ 1348845 w 2298700"/>
              <a:gd name="T55" fmla="*/ 357311 h 2298700"/>
              <a:gd name="T56" fmla="*/ 1214465 w 2298700"/>
              <a:gd name="T57" fmla="*/ 507608 h 2298700"/>
              <a:gd name="T58" fmla="*/ 1010062 w 2298700"/>
              <a:gd name="T59" fmla="*/ 669711 h 2298700"/>
              <a:gd name="T60" fmla="*/ 834212 w 2298700"/>
              <a:gd name="T61" fmla="*/ 763477 h 2298700"/>
              <a:gd name="T62" fmla="*/ 682609 w 2298700"/>
              <a:gd name="T63" fmla="*/ 817965 h 2298700"/>
              <a:gd name="T64" fmla="*/ 523528 w 2298700"/>
              <a:gd name="T65" fmla="*/ 852928 h 2298700"/>
              <a:gd name="T66" fmla="*/ 404104 w 2298700"/>
              <a:gd name="T67" fmla="*/ 862464 h 2298700"/>
              <a:gd name="T68" fmla="*/ 374191 w 2298700"/>
              <a:gd name="T69" fmla="*/ 838852 h 2298700"/>
              <a:gd name="T70" fmla="*/ 369206 w 2298700"/>
              <a:gd name="T71" fmla="*/ 795034 h 2298700"/>
              <a:gd name="T72" fmla="*/ 405237 w 2298700"/>
              <a:gd name="T73" fmla="*/ 760071 h 2298700"/>
              <a:gd name="T74" fmla="*/ 535765 w 2298700"/>
              <a:gd name="T75" fmla="*/ 742589 h 2298700"/>
              <a:gd name="T76" fmla="*/ 679890 w 2298700"/>
              <a:gd name="T77" fmla="*/ 706945 h 2298700"/>
              <a:gd name="T78" fmla="*/ 816536 w 2298700"/>
              <a:gd name="T79" fmla="*/ 654273 h 2298700"/>
              <a:gd name="T80" fmla="*/ 989667 w 2298700"/>
              <a:gd name="T81" fmla="*/ 554832 h 2298700"/>
              <a:gd name="T82" fmla="*/ 1171862 w 2298700"/>
              <a:gd name="T83" fmla="*/ 398859 h 2298700"/>
              <a:gd name="T84" fmla="*/ 1282675 w 2298700"/>
              <a:gd name="T85" fmla="*/ 267178 h 2298700"/>
              <a:gd name="T86" fmla="*/ 1087110 w 2298700"/>
              <a:gd name="T87" fmla="*/ 283979 h 2298700"/>
              <a:gd name="T88" fmla="*/ 1044054 w 2298700"/>
              <a:gd name="T89" fmla="*/ 259005 h 2298700"/>
              <a:gd name="T90" fmla="*/ 1040654 w 2298700"/>
              <a:gd name="T91" fmla="*/ 208376 h 2298700"/>
              <a:gd name="T92" fmla="*/ 1446288 w 2298700"/>
              <a:gd name="T93" fmla="*/ 40370 h 2298700"/>
              <a:gd name="T94" fmla="*/ 128386 w 2298700"/>
              <a:gd name="T95" fmla="*/ 3403 h 2298700"/>
              <a:gd name="T96" fmla="*/ 171711 w 2298700"/>
              <a:gd name="T97" fmla="*/ 26993 h 2298700"/>
              <a:gd name="T98" fmla="*/ 199157 w 2298700"/>
              <a:gd name="T99" fmla="*/ 67596 h 2298700"/>
              <a:gd name="T100" fmla="*/ 2201163 w 2298700"/>
              <a:gd name="T101" fmla="*/ 2093192 h 2298700"/>
              <a:gd name="T102" fmla="*/ 2249251 w 2298700"/>
              <a:gd name="T103" fmla="*/ 2107936 h 2298700"/>
              <a:gd name="T104" fmla="*/ 2283729 w 2298700"/>
              <a:gd name="T105" fmla="*/ 2142414 h 2298700"/>
              <a:gd name="T106" fmla="*/ 2298473 w 2298700"/>
              <a:gd name="T107" fmla="*/ 2190729 h 2298700"/>
              <a:gd name="T108" fmla="*/ 2288720 w 2298700"/>
              <a:gd name="T109" fmla="*/ 2240405 h 2298700"/>
              <a:gd name="T110" fmla="*/ 2257417 w 2298700"/>
              <a:gd name="T111" fmla="*/ 2278059 h 2298700"/>
              <a:gd name="T112" fmla="*/ 2211597 w 2298700"/>
              <a:gd name="T113" fmla="*/ 2297566 h 2298700"/>
              <a:gd name="T114" fmla="*/ 72132 w 2298700"/>
              <a:gd name="T115" fmla="*/ 2294164 h 2298700"/>
              <a:gd name="T116" fmla="*/ 29715 w 2298700"/>
              <a:gd name="T117" fmla="*/ 2268532 h 2298700"/>
              <a:gd name="T118" fmla="*/ 4537 w 2298700"/>
              <a:gd name="T119" fmla="*/ 2226568 h 2298700"/>
              <a:gd name="T120" fmla="*/ 907 w 2298700"/>
              <a:gd name="T121" fmla="*/ 87330 h 2298700"/>
              <a:gd name="T122" fmla="*/ 20188 w 2298700"/>
              <a:gd name="T123" fmla="*/ 41510 h 2298700"/>
              <a:gd name="T124" fmla="*/ 57842 w 2298700"/>
              <a:gd name="T125" fmla="*/ 10434 h 2298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98700" h="2298700">
                <a:moveTo>
                  <a:pt x="494084" y="1279525"/>
                </a:moveTo>
                <a:lnTo>
                  <a:pt x="844179" y="1279525"/>
                </a:lnTo>
                <a:lnTo>
                  <a:pt x="849841" y="1279752"/>
                </a:lnTo>
                <a:lnTo>
                  <a:pt x="855502" y="1280660"/>
                </a:lnTo>
                <a:lnTo>
                  <a:pt x="860710" y="1282023"/>
                </a:lnTo>
                <a:lnTo>
                  <a:pt x="865692" y="1283839"/>
                </a:lnTo>
                <a:lnTo>
                  <a:pt x="870674" y="1286109"/>
                </a:lnTo>
                <a:lnTo>
                  <a:pt x="875203" y="1289061"/>
                </a:lnTo>
                <a:lnTo>
                  <a:pt x="879732" y="1292467"/>
                </a:lnTo>
                <a:lnTo>
                  <a:pt x="883582" y="1295872"/>
                </a:lnTo>
                <a:lnTo>
                  <a:pt x="887205" y="1299959"/>
                </a:lnTo>
                <a:lnTo>
                  <a:pt x="890602" y="1304273"/>
                </a:lnTo>
                <a:lnTo>
                  <a:pt x="893320" y="1308814"/>
                </a:lnTo>
                <a:lnTo>
                  <a:pt x="895584" y="1313809"/>
                </a:lnTo>
                <a:lnTo>
                  <a:pt x="897396" y="1319031"/>
                </a:lnTo>
                <a:lnTo>
                  <a:pt x="898981" y="1324480"/>
                </a:lnTo>
                <a:lnTo>
                  <a:pt x="899660" y="1329702"/>
                </a:lnTo>
                <a:lnTo>
                  <a:pt x="900113" y="1335378"/>
                </a:lnTo>
                <a:lnTo>
                  <a:pt x="900113" y="1818531"/>
                </a:lnTo>
                <a:lnTo>
                  <a:pt x="899660" y="1824434"/>
                </a:lnTo>
                <a:lnTo>
                  <a:pt x="898981" y="1829883"/>
                </a:lnTo>
                <a:lnTo>
                  <a:pt x="897396" y="1835332"/>
                </a:lnTo>
                <a:lnTo>
                  <a:pt x="895584" y="1840554"/>
                </a:lnTo>
                <a:lnTo>
                  <a:pt x="893320" y="1845322"/>
                </a:lnTo>
                <a:lnTo>
                  <a:pt x="890602" y="1850090"/>
                </a:lnTo>
                <a:lnTo>
                  <a:pt x="887205" y="1854404"/>
                </a:lnTo>
                <a:lnTo>
                  <a:pt x="883582" y="1858264"/>
                </a:lnTo>
                <a:lnTo>
                  <a:pt x="879732" y="1861897"/>
                </a:lnTo>
                <a:lnTo>
                  <a:pt x="875203" y="1865302"/>
                </a:lnTo>
                <a:lnTo>
                  <a:pt x="870674" y="1867800"/>
                </a:lnTo>
                <a:lnTo>
                  <a:pt x="865692" y="1870524"/>
                </a:lnTo>
                <a:lnTo>
                  <a:pt x="860710" y="1872114"/>
                </a:lnTo>
                <a:lnTo>
                  <a:pt x="855502" y="1873476"/>
                </a:lnTo>
                <a:lnTo>
                  <a:pt x="849841" y="1874611"/>
                </a:lnTo>
                <a:lnTo>
                  <a:pt x="844179" y="1874838"/>
                </a:lnTo>
                <a:lnTo>
                  <a:pt x="494084" y="1874838"/>
                </a:lnTo>
                <a:lnTo>
                  <a:pt x="488423" y="1874611"/>
                </a:lnTo>
                <a:lnTo>
                  <a:pt x="482761" y="1873476"/>
                </a:lnTo>
                <a:lnTo>
                  <a:pt x="477326" y="1872114"/>
                </a:lnTo>
                <a:lnTo>
                  <a:pt x="472571" y="1870524"/>
                </a:lnTo>
                <a:lnTo>
                  <a:pt x="467589" y="1867800"/>
                </a:lnTo>
                <a:lnTo>
                  <a:pt x="463060" y="1865302"/>
                </a:lnTo>
                <a:lnTo>
                  <a:pt x="458531" y="1861897"/>
                </a:lnTo>
                <a:lnTo>
                  <a:pt x="454455" y="1858264"/>
                </a:lnTo>
                <a:lnTo>
                  <a:pt x="450831" y="1854404"/>
                </a:lnTo>
                <a:lnTo>
                  <a:pt x="447661" y="1850090"/>
                </a:lnTo>
                <a:lnTo>
                  <a:pt x="444944" y="1845322"/>
                </a:lnTo>
                <a:lnTo>
                  <a:pt x="442679" y="1840554"/>
                </a:lnTo>
                <a:lnTo>
                  <a:pt x="440868" y="1835332"/>
                </a:lnTo>
                <a:lnTo>
                  <a:pt x="439282" y="1829883"/>
                </a:lnTo>
                <a:lnTo>
                  <a:pt x="438603" y="1824434"/>
                </a:lnTo>
                <a:lnTo>
                  <a:pt x="438150" y="1818531"/>
                </a:lnTo>
                <a:lnTo>
                  <a:pt x="438150" y="1335378"/>
                </a:lnTo>
                <a:lnTo>
                  <a:pt x="438603" y="1329702"/>
                </a:lnTo>
                <a:lnTo>
                  <a:pt x="439282" y="1324480"/>
                </a:lnTo>
                <a:lnTo>
                  <a:pt x="440868" y="1319031"/>
                </a:lnTo>
                <a:lnTo>
                  <a:pt x="442679" y="1313809"/>
                </a:lnTo>
                <a:lnTo>
                  <a:pt x="444944" y="1308814"/>
                </a:lnTo>
                <a:lnTo>
                  <a:pt x="447661" y="1304273"/>
                </a:lnTo>
                <a:lnTo>
                  <a:pt x="450831" y="1299959"/>
                </a:lnTo>
                <a:lnTo>
                  <a:pt x="454455" y="1295872"/>
                </a:lnTo>
                <a:lnTo>
                  <a:pt x="458531" y="1292467"/>
                </a:lnTo>
                <a:lnTo>
                  <a:pt x="463060" y="1289061"/>
                </a:lnTo>
                <a:lnTo>
                  <a:pt x="467589" y="1286109"/>
                </a:lnTo>
                <a:lnTo>
                  <a:pt x="472571" y="1283839"/>
                </a:lnTo>
                <a:lnTo>
                  <a:pt x="477326" y="1282023"/>
                </a:lnTo>
                <a:lnTo>
                  <a:pt x="482761" y="1280660"/>
                </a:lnTo>
                <a:lnTo>
                  <a:pt x="488423" y="1279752"/>
                </a:lnTo>
                <a:lnTo>
                  <a:pt x="494084" y="1279525"/>
                </a:lnTo>
                <a:close/>
                <a:moveTo>
                  <a:pt x="1168971" y="903287"/>
                </a:moveTo>
                <a:lnTo>
                  <a:pt x="1518668" y="903287"/>
                </a:lnTo>
                <a:lnTo>
                  <a:pt x="1524553" y="903514"/>
                </a:lnTo>
                <a:lnTo>
                  <a:pt x="1529985" y="904195"/>
                </a:lnTo>
                <a:lnTo>
                  <a:pt x="1535418" y="905557"/>
                </a:lnTo>
                <a:lnTo>
                  <a:pt x="1540624" y="907600"/>
                </a:lnTo>
                <a:lnTo>
                  <a:pt x="1545377" y="909870"/>
                </a:lnTo>
                <a:lnTo>
                  <a:pt x="1550130" y="912821"/>
                </a:lnTo>
                <a:lnTo>
                  <a:pt x="1554430" y="915999"/>
                </a:lnTo>
                <a:lnTo>
                  <a:pt x="1558278" y="919404"/>
                </a:lnTo>
                <a:lnTo>
                  <a:pt x="1561900" y="923717"/>
                </a:lnTo>
                <a:lnTo>
                  <a:pt x="1565295" y="927803"/>
                </a:lnTo>
                <a:lnTo>
                  <a:pt x="1567784" y="932343"/>
                </a:lnTo>
                <a:lnTo>
                  <a:pt x="1570274" y="937337"/>
                </a:lnTo>
                <a:lnTo>
                  <a:pt x="1572085" y="942558"/>
                </a:lnTo>
                <a:lnTo>
                  <a:pt x="1573443" y="948006"/>
                </a:lnTo>
                <a:lnTo>
                  <a:pt x="1574575" y="953681"/>
                </a:lnTo>
                <a:lnTo>
                  <a:pt x="1574801" y="959355"/>
                </a:lnTo>
                <a:lnTo>
                  <a:pt x="1574801" y="1818542"/>
                </a:lnTo>
                <a:lnTo>
                  <a:pt x="1574575" y="1824444"/>
                </a:lnTo>
                <a:lnTo>
                  <a:pt x="1573443" y="1829892"/>
                </a:lnTo>
                <a:lnTo>
                  <a:pt x="1572085" y="1835340"/>
                </a:lnTo>
                <a:lnTo>
                  <a:pt x="1570274" y="1840560"/>
                </a:lnTo>
                <a:lnTo>
                  <a:pt x="1567784" y="1845327"/>
                </a:lnTo>
                <a:lnTo>
                  <a:pt x="1565295" y="1850094"/>
                </a:lnTo>
                <a:lnTo>
                  <a:pt x="1561900" y="1854407"/>
                </a:lnTo>
                <a:lnTo>
                  <a:pt x="1558278" y="1858266"/>
                </a:lnTo>
                <a:lnTo>
                  <a:pt x="1554430" y="1861898"/>
                </a:lnTo>
                <a:lnTo>
                  <a:pt x="1550130" y="1865303"/>
                </a:lnTo>
                <a:lnTo>
                  <a:pt x="1545377" y="1867800"/>
                </a:lnTo>
                <a:lnTo>
                  <a:pt x="1540624" y="1870524"/>
                </a:lnTo>
                <a:lnTo>
                  <a:pt x="1535418" y="1872113"/>
                </a:lnTo>
                <a:lnTo>
                  <a:pt x="1529985" y="1873475"/>
                </a:lnTo>
                <a:lnTo>
                  <a:pt x="1524553" y="1874610"/>
                </a:lnTo>
                <a:lnTo>
                  <a:pt x="1518668" y="1874837"/>
                </a:lnTo>
                <a:lnTo>
                  <a:pt x="1168971" y="1874837"/>
                </a:lnTo>
                <a:lnTo>
                  <a:pt x="1163312" y="1874610"/>
                </a:lnTo>
                <a:lnTo>
                  <a:pt x="1157654" y="1873475"/>
                </a:lnTo>
                <a:lnTo>
                  <a:pt x="1152221" y="1872113"/>
                </a:lnTo>
                <a:lnTo>
                  <a:pt x="1147242" y="1870524"/>
                </a:lnTo>
                <a:lnTo>
                  <a:pt x="1142262" y="1867800"/>
                </a:lnTo>
                <a:lnTo>
                  <a:pt x="1137736" y="1865303"/>
                </a:lnTo>
                <a:lnTo>
                  <a:pt x="1133435" y="1861898"/>
                </a:lnTo>
                <a:lnTo>
                  <a:pt x="1129361" y="1858266"/>
                </a:lnTo>
                <a:lnTo>
                  <a:pt x="1125740" y="1854407"/>
                </a:lnTo>
                <a:lnTo>
                  <a:pt x="1122797" y="1850094"/>
                </a:lnTo>
                <a:lnTo>
                  <a:pt x="1119855" y="1845327"/>
                </a:lnTo>
                <a:lnTo>
                  <a:pt x="1117365" y="1840560"/>
                </a:lnTo>
                <a:lnTo>
                  <a:pt x="1115554" y="1835340"/>
                </a:lnTo>
                <a:lnTo>
                  <a:pt x="1114196" y="1829892"/>
                </a:lnTo>
                <a:lnTo>
                  <a:pt x="1113291" y="1824444"/>
                </a:lnTo>
                <a:lnTo>
                  <a:pt x="1112838" y="1818542"/>
                </a:lnTo>
                <a:lnTo>
                  <a:pt x="1112838" y="959355"/>
                </a:lnTo>
                <a:lnTo>
                  <a:pt x="1113291" y="953681"/>
                </a:lnTo>
                <a:lnTo>
                  <a:pt x="1114196" y="948006"/>
                </a:lnTo>
                <a:lnTo>
                  <a:pt x="1115554" y="942558"/>
                </a:lnTo>
                <a:lnTo>
                  <a:pt x="1117365" y="937337"/>
                </a:lnTo>
                <a:lnTo>
                  <a:pt x="1119855" y="932343"/>
                </a:lnTo>
                <a:lnTo>
                  <a:pt x="1122797" y="927803"/>
                </a:lnTo>
                <a:lnTo>
                  <a:pt x="1125740" y="923717"/>
                </a:lnTo>
                <a:lnTo>
                  <a:pt x="1129361" y="919404"/>
                </a:lnTo>
                <a:lnTo>
                  <a:pt x="1133435" y="915999"/>
                </a:lnTo>
                <a:lnTo>
                  <a:pt x="1137736" y="912821"/>
                </a:lnTo>
                <a:lnTo>
                  <a:pt x="1142262" y="909870"/>
                </a:lnTo>
                <a:lnTo>
                  <a:pt x="1147242" y="907600"/>
                </a:lnTo>
                <a:lnTo>
                  <a:pt x="1152221" y="905557"/>
                </a:lnTo>
                <a:lnTo>
                  <a:pt x="1157654" y="904195"/>
                </a:lnTo>
                <a:lnTo>
                  <a:pt x="1163312" y="903514"/>
                </a:lnTo>
                <a:lnTo>
                  <a:pt x="1168971" y="903287"/>
                </a:lnTo>
                <a:close/>
                <a:moveTo>
                  <a:pt x="1841899" y="450850"/>
                </a:moveTo>
                <a:lnTo>
                  <a:pt x="2191940" y="450850"/>
                </a:lnTo>
                <a:lnTo>
                  <a:pt x="2197604" y="451077"/>
                </a:lnTo>
                <a:lnTo>
                  <a:pt x="2203268" y="451985"/>
                </a:lnTo>
                <a:lnTo>
                  <a:pt x="2208706" y="453573"/>
                </a:lnTo>
                <a:lnTo>
                  <a:pt x="2213917" y="455388"/>
                </a:lnTo>
                <a:lnTo>
                  <a:pt x="2218674" y="457657"/>
                </a:lnTo>
                <a:lnTo>
                  <a:pt x="2223206" y="460380"/>
                </a:lnTo>
                <a:lnTo>
                  <a:pt x="2227510" y="463556"/>
                </a:lnTo>
                <a:lnTo>
                  <a:pt x="2231589" y="467186"/>
                </a:lnTo>
                <a:lnTo>
                  <a:pt x="2235214" y="471271"/>
                </a:lnTo>
                <a:lnTo>
                  <a:pt x="2238385" y="475582"/>
                </a:lnTo>
                <a:lnTo>
                  <a:pt x="2241104" y="480119"/>
                </a:lnTo>
                <a:lnTo>
                  <a:pt x="2243596" y="484884"/>
                </a:lnTo>
                <a:lnTo>
                  <a:pt x="2245636" y="490103"/>
                </a:lnTo>
                <a:lnTo>
                  <a:pt x="2246768" y="495548"/>
                </a:lnTo>
                <a:lnTo>
                  <a:pt x="2247675" y="501221"/>
                </a:lnTo>
                <a:lnTo>
                  <a:pt x="2247901" y="506893"/>
                </a:lnTo>
                <a:lnTo>
                  <a:pt x="2247901" y="1818568"/>
                </a:lnTo>
                <a:lnTo>
                  <a:pt x="2247675" y="1824468"/>
                </a:lnTo>
                <a:lnTo>
                  <a:pt x="2246768" y="1829913"/>
                </a:lnTo>
                <a:lnTo>
                  <a:pt x="2245636" y="1835358"/>
                </a:lnTo>
                <a:lnTo>
                  <a:pt x="2243596" y="1840577"/>
                </a:lnTo>
                <a:lnTo>
                  <a:pt x="2241104" y="1845342"/>
                </a:lnTo>
                <a:lnTo>
                  <a:pt x="2238385" y="1850107"/>
                </a:lnTo>
                <a:lnTo>
                  <a:pt x="2235214" y="1854418"/>
                </a:lnTo>
                <a:lnTo>
                  <a:pt x="2231589" y="1858275"/>
                </a:lnTo>
                <a:lnTo>
                  <a:pt x="2227510" y="1861905"/>
                </a:lnTo>
                <a:lnTo>
                  <a:pt x="2223206" y="1865309"/>
                </a:lnTo>
                <a:lnTo>
                  <a:pt x="2218674" y="1867804"/>
                </a:lnTo>
                <a:lnTo>
                  <a:pt x="2213917" y="1870527"/>
                </a:lnTo>
                <a:lnTo>
                  <a:pt x="2208706" y="1872115"/>
                </a:lnTo>
                <a:lnTo>
                  <a:pt x="2203268" y="1873477"/>
                </a:lnTo>
                <a:lnTo>
                  <a:pt x="2197604" y="1874611"/>
                </a:lnTo>
                <a:lnTo>
                  <a:pt x="2191940" y="1874838"/>
                </a:lnTo>
                <a:lnTo>
                  <a:pt x="1841899" y="1874838"/>
                </a:lnTo>
                <a:lnTo>
                  <a:pt x="1836235" y="1874611"/>
                </a:lnTo>
                <a:lnTo>
                  <a:pt x="1830798" y="1873477"/>
                </a:lnTo>
                <a:lnTo>
                  <a:pt x="1825360" y="1872115"/>
                </a:lnTo>
                <a:lnTo>
                  <a:pt x="1820149" y="1870527"/>
                </a:lnTo>
                <a:lnTo>
                  <a:pt x="1815165" y="1867804"/>
                </a:lnTo>
                <a:lnTo>
                  <a:pt x="1810633" y="1865309"/>
                </a:lnTo>
                <a:lnTo>
                  <a:pt x="1806329" y="1861905"/>
                </a:lnTo>
                <a:lnTo>
                  <a:pt x="1802477" y="1858275"/>
                </a:lnTo>
                <a:lnTo>
                  <a:pt x="1798852" y="1854418"/>
                </a:lnTo>
                <a:lnTo>
                  <a:pt x="1795454" y="1850107"/>
                </a:lnTo>
                <a:lnTo>
                  <a:pt x="1792508" y="1845342"/>
                </a:lnTo>
                <a:lnTo>
                  <a:pt x="1790243" y="1840577"/>
                </a:lnTo>
                <a:lnTo>
                  <a:pt x="1788430" y="1835358"/>
                </a:lnTo>
                <a:lnTo>
                  <a:pt x="1786844" y="1829913"/>
                </a:lnTo>
                <a:lnTo>
                  <a:pt x="1786165" y="1824468"/>
                </a:lnTo>
                <a:lnTo>
                  <a:pt x="1785938" y="1818568"/>
                </a:lnTo>
                <a:lnTo>
                  <a:pt x="1785938" y="506893"/>
                </a:lnTo>
                <a:lnTo>
                  <a:pt x="1786165" y="501221"/>
                </a:lnTo>
                <a:lnTo>
                  <a:pt x="1786844" y="495548"/>
                </a:lnTo>
                <a:lnTo>
                  <a:pt x="1788430" y="490103"/>
                </a:lnTo>
                <a:lnTo>
                  <a:pt x="1790243" y="484884"/>
                </a:lnTo>
                <a:lnTo>
                  <a:pt x="1792508" y="480119"/>
                </a:lnTo>
                <a:lnTo>
                  <a:pt x="1795454" y="475582"/>
                </a:lnTo>
                <a:lnTo>
                  <a:pt x="1798852" y="471271"/>
                </a:lnTo>
                <a:lnTo>
                  <a:pt x="1802477" y="467186"/>
                </a:lnTo>
                <a:lnTo>
                  <a:pt x="1806329" y="463556"/>
                </a:lnTo>
                <a:lnTo>
                  <a:pt x="1810633" y="460380"/>
                </a:lnTo>
                <a:lnTo>
                  <a:pt x="1815165" y="457657"/>
                </a:lnTo>
                <a:lnTo>
                  <a:pt x="1820149" y="455388"/>
                </a:lnTo>
                <a:lnTo>
                  <a:pt x="1825360" y="453573"/>
                </a:lnTo>
                <a:lnTo>
                  <a:pt x="1830798" y="451985"/>
                </a:lnTo>
                <a:lnTo>
                  <a:pt x="1836235" y="451077"/>
                </a:lnTo>
                <a:lnTo>
                  <a:pt x="1841899" y="450850"/>
                </a:lnTo>
                <a:close/>
                <a:moveTo>
                  <a:pt x="1458752" y="38100"/>
                </a:moveTo>
                <a:lnTo>
                  <a:pt x="1461698" y="38100"/>
                </a:lnTo>
                <a:lnTo>
                  <a:pt x="1464870" y="38100"/>
                </a:lnTo>
                <a:lnTo>
                  <a:pt x="1468043" y="38327"/>
                </a:lnTo>
                <a:lnTo>
                  <a:pt x="1470989" y="38554"/>
                </a:lnTo>
                <a:lnTo>
                  <a:pt x="1473935" y="39235"/>
                </a:lnTo>
                <a:lnTo>
                  <a:pt x="1477107" y="40143"/>
                </a:lnTo>
                <a:lnTo>
                  <a:pt x="1479827" y="40825"/>
                </a:lnTo>
                <a:lnTo>
                  <a:pt x="1482773" y="42187"/>
                </a:lnTo>
                <a:lnTo>
                  <a:pt x="1485718" y="43322"/>
                </a:lnTo>
                <a:lnTo>
                  <a:pt x="1488438" y="44684"/>
                </a:lnTo>
                <a:lnTo>
                  <a:pt x="1491157" y="46500"/>
                </a:lnTo>
                <a:lnTo>
                  <a:pt x="1493876" y="48317"/>
                </a:lnTo>
                <a:lnTo>
                  <a:pt x="1496143" y="50133"/>
                </a:lnTo>
                <a:lnTo>
                  <a:pt x="1498409" y="52176"/>
                </a:lnTo>
                <a:lnTo>
                  <a:pt x="1500675" y="54447"/>
                </a:lnTo>
                <a:lnTo>
                  <a:pt x="1502714" y="56490"/>
                </a:lnTo>
                <a:lnTo>
                  <a:pt x="1504754" y="59214"/>
                </a:lnTo>
                <a:lnTo>
                  <a:pt x="1506567" y="61485"/>
                </a:lnTo>
                <a:lnTo>
                  <a:pt x="1508153" y="64436"/>
                </a:lnTo>
                <a:lnTo>
                  <a:pt x="1509739" y="66934"/>
                </a:lnTo>
                <a:lnTo>
                  <a:pt x="1511099" y="69658"/>
                </a:lnTo>
                <a:lnTo>
                  <a:pt x="1512005" y="72609"/>
                </a:lnTo>
                <a:lnTo>
                  <a:pt x="1513138" y="75334"/>
                </a:lnTo>
                <a:lnTo>
                  <a:pt x="1514045" y="78512"/>
                </a:lnTo>
                <a:lnTo>
                  <a:pt x="1514725" y="81691"/>
                </a:lnTo>
                <a:lnTo>
                  <a:pt x="1515178" y="84642"/>
                </a:lnTo>
                <a:lnTo>
                  <a:pt x="1515405" y="87821"/>
                </a:lnTo>
                <a:lnTo>
                  <a:pt x="1543051" y="488083"/>
                </a:lnTo>
                <a:lnTo>
                  <a:pt x="1543051" y="493305"/>
                </a:lnTo>
                <a:lnTo>
                  <a:pt x="1542371" y="498754"/>
                </a:lnTo>
                <a:lnTo>
                  <a:pt x="1541691" y="503976"/>
                </a:lnTo>
                <a:lnTo>
                  <a:pt x="1540105" y="509198"/>
                </a:lnTo>
                <a:lnTo>
                  <a:pt x="1538066" y="513965"/>
                </a:lnTo>
                <a:lnTo>
                  <a:pt x="1535800" y="518506"/>
                </a:lnTo>
                <a:lnTo>
                  <a:pt x="1532854" y="522820"/>
                </a:lnTo>
                <a:lnTo>
                  <a:pt x="1529908" y="526906"/>
                </a:lnTo>
                <a:lnTo>
                  <a:pt x="1526282" y="530539"/>
                </a:lnTo>
                <a:lnTo>
                  <a:pt x="1522429" y="533944"/>
                </a:lnTo>
                <a:lnTo>
                  <a:pt x="1518350" y="537123"/>
                </a:lnTo>
                <a:lnTo>
                  <a:pt x="1513592" y="539620"/>
                </a:lnTo>
                <a:lnTo>
                  <a:pt x="1509059" y="541663"/>
                </a:lnTo>
                <a:lnTo>
                  <a:pt x="1503847" y="543253"/>
                </a:lnTo>
                <a:lnTo>
                  <a:pt x="1498635" y="544615"/>
                </a:lnTo>
                <a:lnTo>
                  <a:pt x="1493197" y="545069"/>
                </a:lnTo>
                <a:lnTo>
                  <a:pt x="1488211" y="545296"/>
                </a:lnTo>
                <a:lnTo>
                  <a:pt x="1482999" y="544842"/>
                </a:lnTo>
                <a:lnTo>
                  <a:pt x="1478014" y="543934"/>
                </a:lnTo>
                <a:lnTo>
                  <a:pt x="1473481" y="542799"/>
                </a:lnTo>
                <a:lnTo>
                  <a:pt x="1469629" y="541437"/>
                </a:lnTo>
                <a:lnTo>
                  <a:pt x="1466003" y="539847"/>
                </a:lnTo>
                <a:lnTo>
                  <a:pt x="1462604" y="537804"/>
                </a:lnTo>
                <a:lnTo>
                  <a:pt x="1459205" y="535761"/>
                </a:lnTo>
                <a:lnTo>
                  <a:pt x="1456032" y="533490"/>
                </a:lnTo>
                <a:lnTo>
                  <a:pt x="1453086" y="530766"/>
                </a:lnTo>
                <a:lnTo>
                  <a:pt x="1450367" y="528041"/>
                </a:lnTo>
                <a:lnTo>
                  <a:pt x="1447874" y="525090"/>
                </a:lnTo>
                <a:lnTo>
                  <a:pt x="1445382" y="522139"/>
                </a:lnTo>
                <a:lnTo>
                  <a:pt x="1443342" y="518733"/>
                </a:lnTo>
                <a:lnTo>
                  <a:pt x="1441529" y="515100"/>
                </a:lnTo>
                <a:lnTo>
                  <a:pt x="1439943" y="511468"/>
                </a:lnTo>
                <a:lnTo>
                  <a:pt x="1438583" y="507608"/>
                </a:lnTo>
                <a:lnTo>
                  <a:pt x="1437677" y="503749"/>
                </a:lnTo>
                <a:lnTo>
                  <a:pt x="1436770" y="499662"/>
                </a:lnTo>
                <a:lnTo>
                  <a:pt x="1436317" y="495348"/>
                </a:lnTo>
                <a:lnTo>
                  <a:pt x="1419775" y="256735"/>
                </a:lnTo>
                <a:lnTo>
                  <a:pt x="1404592" y="280119"/>
                </a:lnTo>
                <a:lnTo>
                  <a:pt x="1396434" y="292606"/>
                </a:lnTo>
                <a:lnTo>
                  <a:pt x="1387596" y="304866"/>
                </a:lnTo>
                <a:lnTo>
                  <a:pt x="1378531" y="317580"/>
                </a:lnTo>
                <a:lnTo>
                  <a:pt x="1369014" y="330748"/>
                </a:lnTo>
                <a:lnTo>
                  <a:pt x="1359270" y="343916"/>
                </a:lnTo>
                <a:lnTo>
                  <a:pt x="1348845" y="357311"/>
                </a:lnTo>
                <a:lnTo>
                  <a:pt x="1338421" y="370933"/>
                </a:lnTo>
                <a:lnTo>
                  <a:pt x="1327317" y="384782"/>
                </a:lnTo>
                <a:lnTo>
                  <a:pt x="1315760" y="398632"/>
                </a:lnTo>
                <a:lnTo>
                  <a:pt x="1303750" y="412935"/>
                </a:lnTo>
                <a:lnTo>
                  <a:pt x="1291513" y="426784"/>
                </a:lnTo>
                <a:lnTo>
                  <a:pt x="1278823" y="441314"/>
                </a:lnTo>
                <a:lnTo>
                  <a:pt x="1265679" y="455390"/>
                </a:lnTo>
                <a:lnTo>
                  <a:pt x="1252082" y="469920"/>
                </a:lnTo>
                <a:lnTo>
                  <a:pt x="1233500" y="488991"/>
                </a:lnTo>
                <a:lnTo>
                  <a:pt x="1214465" y="507608"/>
                </a:lnTo>
                <a:lnTo>
                  <a:pt x="1195430" y="525998"/>
                </a:lnTo>
                <a:lnTo>
                  <a:pt x="1175715" y="543707"/>
                </a:lnTo>
                <a:lnTo>
                  <a:pt x="1156226" y="560961"/>
                </a:lnTo>
                <a:lnTo>
                  <a:pt x="1136058" y="577762"/>
                </a:lnTo>
                <a:lnTo>
                  <a:pt x="1115663" y="594336"/>
                </a:lnTo>
                <a:lnTo>
                  <a:pt x="1095041" y="610455"/>
                </a:lnTo>
                <a:lnTo>
                  <a:pt x="1074193" y="625893"/>
                </a:lnTo>
                <a:lnTo>
                  <a:pt x="1053118" y="641105"/>
                </a:lnTo>
                <a:lnTo>
                  <a:pt x="1031590" y="655408"/>
                </a:lnTo>
                <a:lnTo>
                  <a:pt x="1010062" y="669711"/>
                </a:lnTo>
                <a:lnTo>
                  <a:pt x="988081" y="683333"/>
                </a:lnTo>
                <a:lnTo>
                  <a:pt x="966099" y="696501"/>
                </a:lnTo>
                <a:lnTo>
                  <a:pt x="943891" y="709442"/>
                </a:lnTo>
                <a:lnTo>
                  <a:pt x="921004" y="721702"/>
                </a:lnTo>
                <a:lnTo>
                  <a:pt x="906954" y="729194"/>
                </a:lnTo>
                <a:lnTo>
                  <a:pt x="892451" y="736232"/>
                </a:lnTo>
                <a:lnTo>
                  <a:pt x="878174" y="743497"/>
                </a:lnTo>
                <a:lnTo>
                  <a:pt x="863671" y="750309"/>
                </a:lnTo>
                <a:lnTo>
                  <a:pt x="848941" y="756893"/>
                </a:lnTo>
                <a:lnTo>
                  <a:pt x="834212" y="763477"/>
                </a:lnTo>
                <a:lnTo>
                  <a:pt x="819482" y="769834"/>
                </a:lnTo>
                <a:lnTo>
                  <a:pt x="804526" y="775736"/>
                </a:lnTo>
                <a:lnTo>
                  <a:pt x="789569" y="781866"/>
                </a:lnTo>
                <a:lnTo>
                  <a:pt x="774613" y="787542"/>
                </a:lnTo>
                <a:lnTo>
                  <a:pt x="759430" y="793218"/>
                </a:lnTo>
                <a:lnTo>
                  <a:pt x="744247" y="798440"/>
                </a:lnTo>
                <a:lnTo>
                  <a:pt x="729064" y="803435"/>
                </a:lnTo>
                <a:lnTo>
                  <a:pt x="713655" y="808657"/>
                </a:lnTo>
                <a:lnTo>
                  <a:pt x="698472" y="813197"/>
                </a:lnTo>
                <a:lnTo>
                  <a:pt x="682609" y="817965"/>
                </a:lnTo>
                <a:lnTo>
                  <a:pt x="667199" y="822279"/>
                </a:lnTo>
                <a:lnTo>
                  <a:pt x="651563" y="826365"/>
                </a:lnTo>
                <a:lnTo>
                  <a:pt x="635701" y="830452"/>
                </a:lnTo>
                <a:lnTo>
                  <a:pt x="620064" y="834084"/>
                </a:lnTo>
                <a:lnTo>
                  <a:pt x="604202" y="837717"/>
                </a:lnTo>
                <a:lnTo>
                  <a:pt x="588112" y="841350"/>
                </a:lnTo>
                <a:lnTo>
                  <a:pt x="572249" y="844528"/>
                </a:lnTo>
                <a:lnTo>
                  <a:pt x="555933" y="847479"/>
                </a:lnTo>
                <a:lnTo>
                  <a:pt x="539618" y="850431"/>
                </a:lnTo>
                <a:lnTo>
                  <a:pt x="523528" y="852928"/>
                </a:lnTo>
                <a:lnTo>
                  <a:pt x="507212" y="855653"/>
                </a:lnTo>
                <a:lnTo>
                  <a:pt x="490896" y="857923"/>
                </a:lnTo>
                <a:lnTo>
                  <a:pt x="474353" y="859966"/>
                </a:lnTo>
                <a:lnTo>
                  <a:pt x="458037" y="861783"/>
                </a:lnTo>
                <a:lnTo>
                  <a:pt x="441268" y="863372"/>
                </a:lnTo>
                <a:lnTo>
                  <a:pt x="424726" y="864961"/>
                </a:lnTo>
                <a:lnTo>
                  <a:pt x="419287" y="865188"/>
                </a:lnTo>
                <a:lnTo>
                  <a:pt x="414075" y="864734"/>
                </a:lnTo>
                <a:lnTo>
                  <a:pt x="409089" y="863826"/>
                </a:lnTo>
                <a:lnTo>
                  <a:pt x="404104" y="862464"/>
                </a:lnTo>
                <a:lnTo>
                  <a:pt x="400252" y="861329"/>
                </a:lnTo>
                <a:lnTo>
                  <a:pt x="396626" y="859739"/>
                </a:lnTo>
                <a:lnTo>
                  <a:pt x="393227" y="857923"/>
                </a:lnTo>
                <a:lnTo>
                  <a:pt x="389827" y="855880"/>
                </a:lnTo>
                <a:lnTo>
                  <a:pt x="386882" y="853609"/>
                </a:lnTo>
                <a:lnTo>
                  <a:pt x="383936" y="850885"/>
                </a:lnTo>
                <a:lnTo>
                  <a:pt x="381216" y="848161"/>
                </a:lnTo>
                <a:lnTo>
                  <a:pt x="378497" y="845209"/>
                </a:lnTo>
                <a:lnTo>
                  <a:pt x="376231" y="842258"/>
                </a:lnTo>
                <a:lnTo>
                  <a:pt x="374191" y="838852"/>
                </a:lnTo>
                <a:lnTo>
                  <a:pt x="372378" y="835447"/>
                </a:lnTo>
                <a:lnTo>
                  <a:pt x="370566" y="831814"/>
                </a:lnTo>
                <a:lnTo>
                  <a:pt x="369206" y="827955"/>
                </a:lnTo>
                <a:lnTo>
                  <a:pt x="368299" y="824095"/>
                </a:lnTo>
                <a:lnTo>
                  <a:pt x="367620" y="820008"/>
                </a:lnTo>
                <a:lnTo>
                  <a:pt x="366940" y="815922"/>
                </a:lnTo>
                <a:lnTo>
                  <a:pt x="366713" y="810473"/>
                </a:lnTo>
                <a:lnTo>
                  <a:pt x="367167" y="805024"/>
                </a:lnTo>
                <a:lnTo>
                  <a:pt x="368073" y="799802"/>
                </a:lnTo>
                <a:lnTo>
                  <a:pt x="369206" y="795034"/>
                </a:lnTo>
                <a:lnTo>
                  <a:pt x="371472" y="790040"/>
                </a:lnTo>
                <a:lnTo>
                  <a:pt x="373738" y="785272"/>
                </a:lnTo>
                <a:lnTo>
                  <a:pt x="376231" y="780958"/>
                </a:lnTo>
                <a:lnTo>
                  <a:pt x="379403" y="776872"/>
                </a:lnTo>
                <a:lnTo>
                  <a:pt x="383029" y="773239"/>
                </a:lnTo>
                <a:lnTo>
                  <a:pt x="386882" y="769607"/>
                </a:lnTo>
                <a:lnTo>
                  <a:pt x="390961" y="766882"/>
                </a:lnTo>
                <a:lnTo>
                  <a:pt x="395266" y="763931"/>
                </a:lnTo>
                <a:lnTo>
                  <a:pt x="400252" y="761887"/>
                </a:lnTo>
                <a:lnTo>
                  <a:pt x="405237" y="760071"/>
                </a:lnTo>
                <a:lnTo>
                  <a:pt x="410222" y="758709"/>
                </a:lnTo>
                <a:lnTo>
                  <a:pt x="415661" y="758255"/>
                </a:lnTo>
                <a:lnTo>
                  <a:pt x="431071" y="756666"/>
                </a:lnTo>
                <a:lnTo>
                  <a:pt x="446027" y="755076"/>
                </a:lnTo>
                <a:lnTo>
                  <a:pt x="461210" y="753714"/>
                </a:lnTo>
                <a:lnTo>
                  <a:pt x="476166" y="751898"/>
                </a:lnTo>
                <a:lnTo>
                  <a:pt x="491123" y="749854"/>
                </a:lnTo>
                <a:lnTo>
                  <a:pt x="506079" y="747357"/>
                </a:lnTo>
                <a:lnTo>
                  <a:pt x="521035" y="745087"/>
                </a:lnTo>
                <a:lnTo>
                  <a:pt x="535765" y="742589"/>
                </a:lnTo>
                <a:lnTo>
                  <a:pt x="550495" y="739638"/>
                </a:lnTo>
                <a:lnTo>
                  <a:pt x="565224" y="736913"/>
                </a:lnTo>
                <a:lnTo>
                  <a:pt x="579728" y="733735"/>
                </a:lnTo>
                <a:lnTo>
                  <a:pt x="594231" y="730329"/>
                </a:lnTo>
                <a:lnTo>
                  <a:pt x="608734" y="726697"/>
                </a:lnTo>
                <a:lnTo>
                  <a:pt x="623010" y="723064"/>
                </a:lnTo>
                <a:lnTo>
                  <a:pt x="637287" y="719432"/>
                </a:lnTo>
                <a:lnTo>
                  <a:pt x="651563" y="715345"/>
                </a:lnTo>
                <a:lnTo>
                  <a:pt x="665613" y="711259"/>
                </a:lnTo>
                <a:lnTo>
                  <a:pt x="679890" y="706945"/>
                </a:lnTo>
                <a:lnTo>
                  <a:pt x="693713" y="702404"/>
                </a:lnTo>
                <a:lnTo>
                  <a:pt x="707763" y="697864"/>
                </a:lnTo>
                <a:lnTo>
                  <a:pt x="721586" y="692869"/>
                </a:lnTo>
                <a:lnTo>
                  <a:pt x="735183" y="687874"/>
                </a:lnTo>
                <a:lnTo>
                  <a:pt x="749233" y="682652"/>
                </a:lnTo>
                <a:lnTo>
                  <a:pt x="762603" y="677430"/>
                </a:lnTo>
                <a:lnTo>
                  <a:pt x="776199" y="671755"/>
                </a:lnTo>
                <a:lnTo>
                  <a:pt x="789569" y="666079"/>
                </a:lnTo>
                <a:lnTo>
                  <a:pt x="803166" y="660176"/>
                </a:lnTo>
                <a:lnTo>
                  <a:pt x="816536" y="654273"/>
                </a:lnTo>
                <a:lnTo>
                  <a:pt x="829679" y="648143"/>
                </a:lnTo>
                <a:lnTo>
                  <a:pt x="842823" y="641559"/>
                </a:lnTo>
                <a:lnTo>
                  <a:pt x="855966" y="634975"/>
                </a:lnTo>
                <a:lnTo>
                  <a:pt x="868883" y="628164"/>
                </a:lnTo>
                <a:lnTo>
                  <a:pt x="889505" y="617039"/>
                </a:lnTo>
                <a:lnTo>
                  <a:pt x="910126" y="605460"/>
                </a:lnTo>
                <a:lnTo>
                  <a:pt x="930068" y="593655"/>
                </a:lnTo>
                <a:lnTo>
                  <a:pt x="950237" y="580941"/>
                </a:lnTo>
                <a:lnTo>
                  <a:pt x="970178" y="568000"/>
                </a:lnTo>
                <a:lnTo>
                  <a:pt x="989667" y="554832"/>
                </a:lnTo>
                <a:lnTo>
                  <a:pt x="1008929" y="540982"/>
                </a:lnTo>
                <a:lnTo>
                  <a:pt x="1027964" y="526906"/>
                </a:lnTo>
                <a:lnTo>
                  <a:pt x="1046773" y="512149"/>
                </a:lnTo>
                <a:lnTo>
                  <a:pt x="1065355" y="497165"/>
                </a:lnTo>
                <a:lnTo>
                  <a:pt x="1083937" y="481726"/>
                </a:lnTo>
                <a:lnTo>
                  <a:pt x="1102066" y="466061"/>
                </a:lnTo>
                <a:lnTo>
                  <a:pt x="1119742" y="449714"/>
                </a:lnTo>
                <a:lnTo>
                  <a:pt x="1137644" y="433141"/>
                </a:lnTo>
                <a:lnTo>
                  <a:pt x="1154866" y="416113"/>
                </a:lnTo>
                <a:lnTo>
                  <a:pt x="1171862" y="398859"/>
                </a:lnTo>
                <a:lnTo>
                  <a:pt x="1184779" y="385236"/>
                </a:lnTo>
                <a:lnTo>
                  <a:pt x="1197469" y="371841"/>
                </a:lnTo>
                <a:lnTo>
                  <a:pt x="1209480" y="358219"/>
                </a:lnTo>
                <a:lnTo>
                  <a:pt x="1221037" y="344597"/>
                </a:lnTo>
                <a:lnTo>
                  <a:pt x="1232367" y="331429"/>
                </a:lnTo>
                <a:lnTo>
                  <a:pt x="1243245" y="318261"/>
                </a:lnTo>
                <a:lnTo>
                  <a:pt x="1253895" y="305093"/>
                </a:lnTo>
                <a:lnTo>
                  <a:pt x="1263866" y="292606"/>
                </a:lnTo>
                <a:lnTo>
                  <a:pt x="1273384" y="279665"/>
                </a:lnTo>
                <a:lnTo>
                  <a:pt x="1282675" y="267178"/>
                </a:lnTo>
                <a:lnTo>
                  <a:pt x="1291739" y="255145"/>
                </a:lnTo>
                <a:lnTo>
                  <a:pt x="1300124" y="242886"/>
                </a:lnTo>
                <a:lnTo>
                  <a:pt x="1308282" y="231307"/>
                </a:lnTo>
                <a:lnTo>
                  <a:pt x="1316213" y="219728"/>
                </a:lnTo>
                <a:lnTo>
                  <a:pt x="1330263" y="197706"/>
                </a:lnTo>
                <a:lnTo>
                  <a:pt x="1107958" y="281027"/>
                </a:lnTo>
                <a:lnTo>
                  <a:pt x="1102746" y="282390"/>
                </a:lnTo>
                <a:lnTo>
                  <a:pt x="1097534" y="283525"/>
                </a:lnTo>
                <a:lnTo>
                  <a:pt x="1092322" y="283979"/>
                </a:lnTo>
                <a:lnTo>
                  <a:pt x="1087110" y="283979"/>
                </a:lnTo>
                <a:lnTo>
                  <a:pt x="1081898" y="283752"/>
                </a:lnTo>
                <a:lnTo>
                  <a:pt x="1076686" y="282844"/>
                </a:lnTo>
                <a:lnTo>
                  <a:pt x="1071927" y="281255"/>
                </a:lnTo>
                <a:lnTo>
                  <a:pt x="1067168" y="279438"/>
                </a:lnTo>
                <a:lnTo>
                  <a:pt x="1062636" y="277168"/>
                </a:lnTo>
                <a:lnTo>
                  <a:pt x="1058103" y="274216"/>
                </a:lnTo>
                <a:lnTo>
                  <a:pt x="1054251" y="270811"/>
                </a:lnTo>
                <a:lnTo>
                  <a:pt x="1050399" y="267178"/>
                </a:lnTo>
                <a:lnTo>
                  <a:pt x="1047226" y="263319"/>
                </a:lnTo>
                <a:lnTo>
                  <a:pt x="1044054" y="259005"/>
                </a:lnTo>
                <a:lnTo>
                  <a:pt x="1041561" y="254237"/>
                </a:lnTo>
                <a:lnTo>
                  <a:pt x="1039295" y="249470"/>
                </a:lnTo>
                <a:lnTo>
                  <a:pt x="1037482" y="244021"/>
                </a:lnTo>
                <a:lnTo>
                  <a:pt x="1036575" y="238799"/>
                </a:lnTo>
                <a:lnTo>
                  <a:pt x="1036122" y="233350"/>
                </a:lnTo>
                <a:lnTo>
                  <a:pt x="1036122" y="228355"/>
                </a:lnTo>
                <a:lnTo>
                  <a:pt x="1036349" y="223134"/>
                </a:lnTo>
                <a:lnTo>
                  <a:pt x="1037255" y="218139"/>
                </a:lnTo>
                <a:lnTo>
                  <a:pt x="1038841" y="213144"/>
                </a:lnTo>
                <a:lnTo>
                  <a:pt x="1040654" y="208376"/>
                </a:lnTo>
                <a:lnTo>
                  <a:pt x="1042920" y="203836"/>
                </a:lnTo>
                <a:lnTo>
                  <a:pt x="1045866" y="199295"/>
                </a:lnTo>
                <a:lnTo>
                  <a:pt x="1049266" y="195435"/>
                </a:lnTo>
                <a:lnTo>
                  <a:pt x="1052891" y="191576"/>
                </a:lnTo>
                <a:lnTo>
                  <a:pt x="1056744" y="188170"/>
                </a:lnTo>
                <a:lnTo>
                  <a:pt x="1061049" y="185219"/>
                </a:lnTo>
                <a:lnTo>
                  <a:pt x="1065582" y="182494"/>
                </a:lnTo>
                <a:lnTo>
                  <a:pt x="1070567" y="180451"/>
                </a:lnTo>
                <a:lnTo>
                  <a:pt x="1443569" y="41279"/>
                </a:lnTo>
                <a:lnTo>
                  <a:pt x="1446288" y="40370"/>
                </a:lnTo>
                <a:lnTo>
                  <a:pt x="1449461" y="39462"/>
                </a:lnTo>
                <a:lnTo>
                  <a:pt x="1452633" y="38781"/>
                </a:lnTo>
                <a:lnTo>
                  <a:pt x="1455579" y="38327"/>
                </a:lnTo>
                <a:lnTo>
                  <a:pt x="1458752" y="38100"/>
                </a:lnTo>
                <a:close/>
                <a:moveTo>
                  <a:pt x="102528" y="0"/>
                </a:moveTo>
                <a:lnTo>
                  <a:pt x="107971" y="454"/>
                </a:lnTo>
                <a:lnTo>
                  <a:pt x="113189" y="681"/>
                </a:lnTo>
                <a:lnTo>
                  <a:pt x="118406" y="1361"/>
                </a:lnTo>
                <a:lnTo>
                  <a:pt x="123169" y="2268"/>
                </a:lnTo>
                <a:lnTo>
                  <a:pt x="128386" y="3403"/>
                </a:lnTo>
                <a:lnTo>
                  <a:pt x="133376" y="4764"/>
                </a:lnTo>
                <a:lnTo>
                  <a:pt x="137913" y="6578"/>
                </a:lnTo>
                <a:lnTo>
                  <a:pt x="142450" y="8393"/>
                </a:lnTo>
                <a:lnTo>
                  <a:pt x="147213" y="10434"/>
                </a:lnTo>
                <a:lnTo>
                  <a:pt x="151523" y="12476"/>
                </a:lnTo>
                <a:lnTo>
                  <a:pt x="156059" y="14971"/>
                </a:lnTo>
                <a:lnTo>
                  <a:pt x="160143" y="17693"/>
                </a:lnTo>
                <a:lnTo>
                  <a:pt x="164225" y="20642"/>
                </a:lnTo>
                <a:lnTo>
                  <a:pt x="168082" y="23590"/>
                </a:lnTo>
                <a:lnTo>
                  <a:pt x="171711" y="26993"/>
                </a:lnTo>
                <a:lnTo>
                  <a:pt x="175340" y="30169"/>
                </a:lnTo>
                <a:lnTo>
                  <a:pt x="178743" y="33798"/>
                </a:lnTo>
                <a:lnTo>
                  <a:pt x="181918" y="37427"/>
                </a:lnTo>
                <a:lnTo>
                  <a:pt x="185094" y="41510"/>
                </a:lnTo>
                <a:lnTo>
                  <a:pt x="188043" y="45593"/>
                </a:lnTo>
                <a:lnTo>
                  <a:pt x="190538" y="49676"/>
                </a:lnTo>
                <a:lnTo>
                  <a:pt x="193033" y="53986"/>
                </a:lnTo>
                <a:lnTo>
                  <a:pt x="195074" y="58296"/>
                </a:lnTo>
                <a:lnTo>
                  <a:pt x="197343" y="63059"/>
                </a:lnTo>
                <a:lnTo>
                  <a:pt x="199157" y="67596"/>
                </a:lnTo>
                <a:lnTo>
                  <a:pt x="200745" y="72359"/>
                </a:lnTo>
                <a:lnTo>
                  <a:pt x="202106" y="77122"/>
                </a:lnTo>
                <a:lnTo>
                  <a:pt x="203467" y="82340"/>
                </a:lnTo>
                <a:lnTo>
                  <a:pt x="204148" y="87330"/>
                </a:lnTo>
                <a:lnTo>
                  <a:pt x="205055" y="92320"/>
                </a:lnTo>
                <a:lnTo>
                  <a:pt x="205282" y="97537"/>
                </a:lnTo>
                <a:lnTo>
                  <a:pt x="205509" y="102981"/>
                </a:lnTo>
                <a:lnTo>
                  <a:pt x="205509" y="2092965"/>
                </a:lnTo>
                <a:lnTo>
                  <a:pt x="2195719" y="2092965"/>
                </a:lnTo>
                <a:lnTo>
                  <a:pt x="2201163" y="2093192"/>
                </a:lnTo>
                <a:lnTo>
                  <a:pt x="2206380" y="2093419"/>
                </a:lnTo>
                <a:lnTo>
                  <a:pt x="2211597" y="2094326"/>
                </a:lnTo>
                <a:lnTo>
                  <a:pt x="2216587" y="2095233"/>
                </a:lnTo>
                <a:lnTo>
                  <a:pt x="2221578" y="2096367"/>
                </a:lnTo>
                <a:lnTo>
                  <a:pt x="2226568" y="2097501"/>
                </a:lnTo>
                <a:lnTo>
                  <a:pt x="2231105" y="2099316"/>
                </a:lnTo>
                <a:lnTo>
                  <a:pt x="2235868" y="2101131"/>
                </a:lnTo>
                <a:lnTo>
                  <a:pt x="2240405" y="2103172"/>
                </a:lnTo>
                <a:lnTo>
                  <a:pt x="2244714" y="2105667"/>
                </a:lnTo>
                <a:lnTo>
                  <a:pt x="2249251" y="2107936"/>
                </a:lnTo>
                <a:lnTo>
                  <a:pt x="2253334" y="2110658"/>
                </a:lnTo>
                <a:lnTo>
                  <a:pt x="2257417" y="2113606"/>
                </a:lnTo>
                <a:lnTo>
                  <a:pt x="2261273" y="2116328"/>
                </a:lnTo>
                <a:lnTo>
                  <a:pt x="2264902" y="2119731"/>
                </a:lnTo>
                <a:lnTo>
                  <a:pt x="2268532" y="2123133"/>
                </a:lnTo>
                <a:lnTo>
                  <a:pt x="2271934" y="2126763"/>
                </a:lnTo>
                <a:lnTo>
                  <a:pt x="2275337" y="2130619"/>
                </a:lnTo>
                <a:lnTo>
                  <a:pt x="2278285" y="2134475"/>
                </a:lnTo>
                <a:lnTo>
                  <a:pt x="2281234" y="2138331"/>
                </a:lnTo>
                <a:lnTo>
                  <a:pt x="2283729" y="2142414"/>
                </a:lnTo>
                <a:lnTo>
                  <a:pt x="2286224" y="2146724"/>
                </a:lnTo>
                <a:lnTo>
                  <a:pt x="2288720" y="2151260"/>
                </a:lnTo>
                <a:lnTo>
                  <a:pt x="2290761" y="2155797"/>
                </a:lnTo>
                <a:lnTo>
                  <a:pt x="2292576" y="2160560"/>
                </a:lnTo>
                <a:lnTo>
                  <a:pt x="2294164" y="2165324"/>
                </a:lnTo>
                <a:lnTo>
                  <a:pt x="2295298" y="2170087"/>
                </a:lnTo>
                <a:lnTo>
                  <a:pt x="2296659" y="2175304"/>
                </a:lnTo>
                <a:lnTo>
                  <a:pt x="2297339" y="2180068"/>
                </a:lnTo>
                <a:lnTo>
                  <a:pt x="2298246" y="2185285"/>
                </a:lnTo>
                <a:lnTo>
                  <a:pt x="2298473" y="2190729"/>
                </a:lnTo>
                <a:lnTo>
                  <a:pt x="2298700" y="2195946"/>
                </a:lnTo>
                <a:lnTo>
                  <a:pt x="2298473" y="2201163"/>
                </a:lnTo>
                <a:lnTo>
                  <a:pt x="2298246" y="2206380"/>
                </a:lnTo>
                <a:lnTo>
                  <a:pt x="2297339" y="2211597"/>
                </a:lnTo>
                <a:lnTo>
                  <a:pt x="2296659" y="2216361"/>
                </a:lnTo>
                <a:lnTo>
                  <a:pt x="2295298" y="2221578"/>
                </a:lnTo>
                <a:lnTo>
                  <a:pt x="2294164" y="2226568"/>
                </a:lnTo>
                <a:lnTo>
                  <a:pt x="2292576" y="2231105"/>
                </a:lnTo>
                <a:lnTo>
                  <a:pt x="2290761" y="2235868"/>
                </a:lnTo>
                <a:lnTo>
                  <a:pt x="2288720" y="2240405"/>
                </a:lnTo>
                <a:lnTo>
                  <a:pt x="2286224" y="2244941"/>
                </a:lnTo>
                <a:lnTo>
                  <a:pt x="2283729" y="2249251"/>
                </a:lnTo>
                <a:lnTo>
                  <a:pt x="2281234" y="2253334"/>
                </a:lnTo>
                <a:lnTo>
                  <a:pt x="2278285" y="2257417"/>
                </a:lnTo>
                <a:lnTo>
                  <a:pt x="2275337" y="2261273"/>
                </a:lnTo>
                <a:lnTo>
                  <a:pt x="2271934" y="2264902"/>
                </a:lnTo>
                <a:lnTo>
                  <a:pt x="2268532" y="2268532"/>
                </a:lnTo>
                <a:lnTo>
                  <a:pt x="2264902" y="2271934"/>
                </a:lnTo>
                <a:lnTo>
                  <a:pt x="2261273" y="2275337"/>
                </a:lnTo>
                <a:lnTo>
                  <a:pt x="2257417" y="2278059"/>
                </a:lnTo>
                <a:lnTo>
                  <a:pt x="2253334" y="2281234"/>
                </a:lnTo>
                <a:lnTo>
                  <a:pt x="2249251" y="2283729"/>
                </a:lnTo>
                <a:lnTo>
                  <a:pt x="2244714" y="2286451"/>
                </a:lnTo>
                <a:lnTo>
                  <a:pt x="2240405" y="2288493"/>
                </a:lnTo>
                <a:lnTo>
                  <a:pt x="2235868" y="2290534"/>
                </a:lnTo>
                <a:lnTo>
                  <a:pt x="2231105" y="2292349"/>
                </a:lnTo>
                <a:lnTo>
                  <a:pt x="2226568" y="2294164"/>
                </a:lnTo>
                <a:lnTo>
                  <a:pt x="2221578" y="2295298"/>
                </a:lnTo>
                <a:lnTo>
                  <a:pt x="2216587" y="2296659"/>
                </a:lnTo>
                <a:lnTo>
                  <a:pt x="2211597" y="2297566"/>
                </a:lnTo>
                <a:lnTo>
                  <a:pt x="2206380" y="2298246"/>
                </a:lnTo>
                <a:lnTo>
                  <a:pt x="2201163" y="2298473"/>
                </a:lnTo>
                <a:lnTo>
                  <a:pt x="2195719" y="2298700"/>
                </a:lnTo>
                <a:lnTo>
                  <a:pt x="102528" y="2298700"/>
                </a:lnTo>
                <a:lnTo>
                  <a:pt x="97310" y="2298473"/>
                </a:lnTo>
                <a:lnTo>
                  <a:pt x="92093" y="2298246"/>
                </a:lnTo>
                <a:lnTo>
                  <a:pt x="86876" y="2297566"/>
                </a:lnTo>
                <a:lnTo>
                  <a:pt x="81886" y="2296659"/>
                </a:lnTo>
                <a:lnTo>
                  <a:pt x="77122" y="2295298"/>
                </a:lnTo>
                <a:lnTo>
                  <a:pt x="72132" y="2294164"/>
                </a:lnTo>
                <a:lnTo>
                  <a:pt x="67142" y="2292349"/>
                </a:lnTo>
                <a:lnTo>
                  <a:pt x="62605" y="2290534"/>
                </a:lnTo>
                <a:lnTo>
                  <a:pt x="57842" y="2288493"/>
                </a:lnTo>
                <a:lnTo>
                  <a:pt x="53532" y="2286451"/>
                </a:lnTo>
                <a:lnTo>
                  <a:pt x="49449" y="2283729"/>
                </a:lnTo>
                <a:lnTo>
                  <a:pt x="45139" y="2281234"/>
                </a:lnTo>
                <a:lnTo>
                  <a:pt x="41283" y="2278059"/>
                </a:lnTo>
                <a:lnTo>
                  <a:pt x="37200" y="2275337"/>
                </a:lnTo>
                <a:lnTo>
                  <a:pt x="33344" y="2271934"/>
                </a:lnTo>
                <a:lnTo>
                  <a:pt x="29715" y="2268532"/>
                </a:lnTo>
                <a:lnTo>
                  <a:pt x="26539" y="2264902"/>
                </a:lnTo>
                <a:lnTo>
                  <a:pt x="23364" y="2261273"/>
                </a:lnTo>
                <a:lnTo>
                  <a:pt x="20188" y="2257417"/>
                </a:lnTo>
                <a:lnTo>
                  <a:pt x="17466" y="2253334"/>
                </a:lnTo>
                <a:lnTo>
                  <a:pt x="14517" y="2249251"/>
                </a:lnTo>
                <a:lnTo>
                  <a:pt x="12249" y="2244941"/>
                </a:lnTo>
                <a:lnTo>
                  <a:pt x="9981" y="2240405"/>
                </a:lnTo>
                <a:lnTo>
                  <a:pt x="7939" y="2235868"/>
                </a:lnTo>
                <a:lnTo>
                  <a:pt x="6125" y="2231105"/>
                </a:lnTo>
                <a:lnTo>
                  <a:pt x="4537" y="2226568"/>
                </a:lnTo>
                <a:lnTo>
                  <a:pt x="2949" y="2221578"/>
                </a:lnTo>
                <a:lnTo>
                  <a:pt x="2042" y="2216361"/>
                </a:lnTo>
                <a:lnTo>
                  <a:pt x="907" y="2211597"/>
                </a:lnTo>
                <a:lnTo>
                  <a:pt x="454" y="2206380"/>
                </a:lnTo>
                <a:lnTo>
                  <a:pt x="0" y="2201163"/>
                </a:lnTo>
                <a:lnTo>
                  <a:pt x="0" y="2195946"/>
                </a:lnTo>
                <a:lnTo>
                  <a:pt x="0" y="102981"/>
                </a:lnTo>
                <a:lnTo>
                  <a:pt x="0" y="97537"/>
                </a:lnTo>
                <a:lnTo>
                  <a:pt x="454" y="92320"/>
                </a:lnTo>
                <a:lnTo>
                  <a:pt x="907" y="87330"/>
                </a:lnTo>
                <a:lnTo>
                  <a:pt x="2042" y="82340"/>
                </a:lnTo>
                <a:lnTo>
                  <a:pt x="2949" y="77122"/>
                </a:lnTo>
                <a:lnTo>
                  <a:pt x="4537" y="72359"/>
                </a:lnTo>
                <a:lnTo>
                  <a:pt x="6125" y="67596"/>
                </a:lnTo>
                <a:lnTo>
                  <a:pt x="7939" y="63059"/>
                </a:lnTo>
                <a:lnTo>
                  <a:pt x="9981" y="58296"/>
                </a:lnTo>
                <a:lnTo>
                  <a:pt x="12249" y="53986"/>
                </a:lnTo>
                <a:lnTo>
                  <a:pt x="14517" y="49676"/>
                </a:lnTo>
                <a:lnTo>
                  <a:pt x="17466" y="45593"/>
                </a:lnTo>
                <a:lnTo>
                  <a:pt x="20188" y="41510"/>
                </a:lnTo>
                <a:lnTo>
                  <a:pt x="23364" y="37427"/>
                </a:lnTo>
                <a:lnTo>
                  <a:pt x="26539" y="33798"/>
                </a:lnTo>
                <a:lnTo>
                  <a:pt x="29715" y="30169"/>
                </a:lnTo>
                <a:lnTo>
                  <a:pt x="33344" y="26993"/>
                </a:lnTo>
                <a:lnTo>
                  <a:pt x="37200" y="23590"/>
                </a:lnTo>
                <a:lnTo>
                  <a:pt x="41283" y="20642"/>
                </a:lnTo>
                <a:lnTo>
                  <a:pt x="45139" y="17693"/>
                </a:lnTo>
                <a:lnTo>
                  <a:pt x="49449" y="14971"/>
                </a:lnTo>
                <a:lnTo>
                  <a:pt x="53532" y="12476"/>
                </a:lnTo>
                <a:lnTo>
                  <a:pt x="57842" y="10434"/>
                </a:lnTo>
                <a:lnTo>
                  <a:pt x="62605" y="8393"/>
                </a:lnTo>
                <a:lnTo>
                  <a:pt x="67142" y="6578"/>
                </a:lnTo>
                <a:lnTo>
                  <a:pt x="72132" y="4764"/>
                </a:lnTo>
                <a:lnTo>
                  <a:pt x="77122" y="3403"/>
                </a:lnTo>
                <a:lnTo>
                  <a:pt x="81886" y="2268"/>
                </a:lnTo>
                <a:lnTo>
                  <a:pt x="86876" y="1361"/>
                </a:lnTo>
                <a:lnTo>
                  <a:pt x="92093" y="681"/>
                </a:lnTo>
                <a:lnTo>
                  <a:pt x="97310" y="454"/>
                </a:lnTo>
                <a:lnTo>
                  <a:pt x="1025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5" name="MH_SubTitle_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255010" y="3243580"/>
            <a:ext cx="3367405" cy="37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dist">
              <a:defRPr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1.</a:t>
            </a: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专业的眼光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37" name="MH_SubTitle_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255010" y="4742815"/>
            <a:ext cx="3367405" cy="37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dist">
              <a:defRPr/>
            </a:pP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2.发现的眼光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00965" y="440055"/>
            <a:ext cx="2096135" cy="156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20" grpId="0" bldLvl="0" animBg="1"/>
      <p:bldP spid="21" grpId="0" bldLvl="0" animBg="1"/>
      <p:bldP spid="22" grpId="0"/>
      <p:bldP spid="24" grpId="0" bldLvl="0" animBg="1"/>
      <p:bldP spid="25" grpId="0" bldLvl="0" animBg="1"/>
      <p:bldP spid="28" grpId="0" bldLvl="0" animBg="1"/>
      <p:bldP spid="29" grpId="0" bldLvl="0" animBg="1"/>
      <p:bldP spid="32" grpId="0" bldLvl="0" animBg="1"/>
      <p:bldP spid="33" grpId="0" bldLvl="0" animBg="1"/>
      <p:bldP spid="34" grpId="0" bldLvl="0" animBg="1"/>
      <p:bldP spid="35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形 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1775" y="71364"/>
            <a:ext cx="483219" cy="408878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647065" y="71120"/>
            <a:ext cx="2444750" cy="368935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dist" defTabSz="457200">
              <a:defRPr/>
            </a:pPr>
            <a:r>
              <a:rPr lang="zh-CN" altLang="en-US" sz="2400" b="1" dirty="0">
                <a:solidFill>
                  <a:srgbClr val="4B5657"/>
                </a:solidFill>
                <a:latin typeface="印品清版宋 细体（非商用）" panose="02000500000000000000" pitchFamily="2" charset="-122"/>
                <a:ea typeface="印品清版宋 细体（非商用）" panose="02000500000000000000" pitchFamily="2" charset="-122"/>
                <a:cs typeface="+mn-ea"/>
                <a:sym typeface="+mn-lt"/>
              </a:rPr>
              <a:t>组织实施能力</a:t>
            </a:r>
            <a:endParaRPr lang="zh-CN" altLang="en-US" sz="2400" b="1" dirty="0">
              <a:solidFill>
                <a:srgbClr val="4B5657"/>
              </a:solidFill>
              <a:latin typeface="印品清版宋 细体（非商用）" panose="02000500000000000000" pitchFamily="2" charset="-122"/>
              <a:ea typeface="印品清版宋 细体（非商用）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20" name="MH_Other_1"/>
          <p:cNvSpPr/>
          <p:nvPr>
            <p:custDataLst>
              <p:tags r:id="rId4"/>
            </p:custDataLst>
          </p:nvPr>
        </p:nvSpPr>
        <p:spPr>
          <a:xfrm>
            <a:off x="2240224" y="1699100"/>
            <a:ext cx="528638" cy="547688"/>
          </a:xfrm>
          <a:prstGeom prst="rect">
            <a:avLst/>
          </a:prstGeom>
          <a:solidFill>
            <a:srgbClr val="F5C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1" name="MH_Other_2"/>
          <p:cNvSpPr/>
          <p:nvPr>
            <p:custDataLst>
              <p:tags r:id="rId5"/>
            </p:custDataLst>
          </p:nvPr>
        </p:nvSpPr>
        <p:spPr>
          <a:xfrm>
            <a:off x="2139022" y="1594325"/>
            <a:ext cx="731044" cy="757238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rgbClr val="F5C862"/>
          </a:solidFill>
          <a:ln>
            <a:solidFill>
              <a:srgbClr val="F5C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22" name="MH_SubTitle_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55010" y="1826260"/>
            <a:ext cx="4037965" cy="37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dist">
              <a:defRPr/>
            </a:pPr>
            <a:r>
              <a:rPr lang="zh-CN" altLang="en-US" sz="4000" b="1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sym typeface="+mn-ea"/>
              </a:rPr>
              <a:t>组织实施能力：</a:t>
            </a:r>
            <a:endParaRPr lang="zh-CN" altLang="zh-CN" sz="4000" b="1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24" name="MH_Other_3"/>
          <p:cNvSpPr/>
          <p:nvPr>
            <p:custDataLst>
              <p:tags r:id="rId7"/>
            </p:custDataLst>
          </p:nvPr>
        </p:nvSpPr>
        <p:spPr>
          <a:xfrm>
            <a:off x="2240224" y="3155155"/>
            <a:ext cx="528638" cy="547688"/>
          </a:xfrm>
          <a:prstGeom prst="rect">
            <a:avLst/>
          </a:prstGeom>
          <a:solidFill>
            <a:srgbClr val="8EC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5" name="MH_Other_4"/>
          <p:cNvSpPr/>
          <p:nvPr>
            <p:custDataLst>
              <p:tags r:id="rId8"/>
            </p:custDataLst>
          </p:nvPr>
        </p:nvSpPr>
        <p:spPr>
          <a:xfrm>
            <a:off x="2139022" y="3050380"/>
            <a:ext cx="731044" cy="757238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rgbClr val="8EC35B"/>
          </a:solidFill>
          <a:ln>
            <a:solidFill>
              <a:srgbClr val="8EC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28" name="MH_Other_5"/>
          <p:cNvSpPr/>
          <p:nvPr>
            <p:custDataLst>
              <p:tags r:id="rId9"/>
            </p:custDataLst>
          </p:nvPr>
        </p:nvSpPr>
        <p:spPr>
          <a:xfrm>
            <a:off x="2240224" y="4654069"/>
            <a:ext cx="528638" cy="547688"/>
          </a:xfrm>
          <a:prstGeom prst="rect">
            <a:avLst/>
          </a:prstGeom>
          <a:solidFill>
            <a:srgbClr val="F5C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9" name="MH_Other_6"/>
          <p:cNvSpPr/>
          <p:nvPr>
            <p:custDataLst>
              <p:tags r:id="rId10"/>
            </p:custDataLst>
          </p:nvPr>
        </p:nvSpPr>
        <p:spPr>
          <a:xfrm>
            <a:off x="2139022" y="4552628"/>
            <a:ext cx="731044" cy="756047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rgbClr val="F5C862"/>
          </a:solidFill>
          <a:ln>
            <a:solidFill>
              <a:srgbClr val="F5C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32" name="MH_Other_7"/>
          <p:cNvSpPr/>
          <p:nvPr>
            <p:custDataLst>
              <p:tags r:id="rId11"/>
            </p:custDataLst>
          </p:nvPr>
        </p:nvSpPr>
        <p:spPr bwMode="auto">
          <a:xfrm>
            <a:off x="2350954" y="1826498"/>
            <a:ext cx="298847" cy="297656"/>
          </a:xfrm>
          <a:custGeom>
            <a:avLst/>
            <a:gdLst>
              <a:gd name="T0" fmla="*/ 984018 w 1589088"/>
              <a:gd name="T1" fmla="*/ 589506 h 1589088"/>
              <a:gd name="T2" fmla="*/ 955171 w 1589088"/>
              <a:gd name="T3" fmla="*/ 645802 h 1589088"/>
              <a:gd name="T4" fmla="*/ 898294 w 1589088"/>
              <a:gd name="T5" fmla="*/ 673272 h 1589088"/>
              <a:gd name="T6" fmla="*/ 881422 w 1589088"/>
              <a:gd name="T7" fmla="*/ 964824 h 1589088"/>
              <a:gd name="T8" fmla="*/ 873530 w 1589088"/>
              <a:gd name="T9" fmla="*/ 1040159 h 1589088"/>
              <a:gd name="T10" fmla="*/ 824817 w 1589088"/>
              <a:gd name="T11" fmla="*/ 1084490 h 1589088"/>
              <a:gd name="T12" fmla="*/ 756238 w 1589088"/>
              <a:gd name="T13" fmla="*/ 1088026 h 1589088"/>
              <a:gd name="T14" fmla="*/ 703444 w 1589088"/>
              <a:gd name="T15" fmla="*/ 1048590 h 1589088"/>
              <a:gd name="T16" fmla="*/ 686571 w 1589088"/>
              <a:gd name="T17" fmla="*/ 985493 h 1589088"/>
              <a:gd name="T18" fmla="*/ 486007 w 1589088"/>
              <a:gd name="T19" fmla="*/ 893024 h 1589088"/>
              <a:gd name="T20" fmla="*/ 398106 w 1589088"/>
              <a:gd name="T21" fmla="*/ 820680 h 1589088"/>
              <a:gd name="T22" fmla="*/ 402189 w 1589088"/>
              <a:gd name="T23" fmla="*/ 755134 h 1589088"/>
              <a:gd name="T24" fmla="*/ 446547 w 1589088"/>
              <a:gd name="T25" fmla="*/ 706452 h 1589088"/>
              <a:gd name="T26" fmla="*/ 514037 w 1589088"/>
              <a:gd name="T27" fmla="*/ 696389 h 1589088"/>
              <a:gd name="T28" fmla="*/ 570641 w 1589088"/>
              <a:gd name="T29" fmla="*/ 730385 h 1589088"/>
              <a:gd name="T30" fmla="*/ 593501 w 1589088"/>
              <a:gd name="T31" fmla="*/ 794027 h 1589088"/>
              <a:gd name="T32" fmla="*/ 818558 w 1589088"/>
              <a:gd name="T33" fmla="*/ 648522 h 1589088"/>
              <a:gd name="T34" fmla="*/ 785901 w 1589088"/>
              <a:gd name="T35" fmla="*/ 575091 h 1589088"/>
              <a:gd name="T36" fmla="*/ 808761 w 1589088"/>
              <a:gd name="T37" fmla="*/ 511721 h 1589088"/>
              <a:gd name="T38" fmla="*/ 865365 w 1589088"/>
              <a:gd name="T39" fmla="*/ 477726 h 1589088"/>
              <a:gd name="T40" fmla="*/ 728574 w 1589088"/>
              <a:gd name="T41" fmla="*/ 144010 h 1589088"/>
              <a:gd name="T42" fmla="*/ 531280 w 1589088"/>
              <a:gd name="T43" fmla="*/ 182593 h 1589088"/>
              <a:gd name="T44" fmla="*/ 353281 w 1589088"/>
              <a:gd name="T45" fmla="*/ 288291 h 1589088"/>
              <a:gd name="T46" fmla="*/ 219577 w 1589088"/>
              <a:gd name="T47" fmla="*/ 451592 h 1589088"/>
              <a:gd name="T48" fmla="*/ 152454 w 1589088"/>
              <a:gd name="T49" fmla="*/ 642880 h 1589088"/>
              <a:gd name="T50" fmla="*/ 152454 w 1589088"/>
              <a:gd name="T51" fmla="*/ 843135 h 1589088"/>
              <a:gd name="T52" fmla="*/ 219577 w 1589088"/>
              <a:gd name="T53" fmla="*/ 1034422 h 1589088"/>
              <a:gd name="T54" fmla="*/ 353281 w 1589088"/>
              <a:gd name="T55" fmla="*/ 1197724 h 1589088"/>
              <a:gd name="T56" fmla="*/ 531280 w 1589088"/>
              <a:gd name="T57" fmla="*/ 1303421 h 1589088"/>
              <a:gd name="T58" fmla="*/ 728574 w 1589088"/>
              <a:gd name="T59" fmla="*/ 1341734 h 1589088"/>
              <a:gd name="T60" fmla="*/ 927227 w 1589088"/>
              <a:gd name="T61" fmla="*/ 1312931 h 1589088"/>
              <a:gd name="T62" fmla="*/ 1109302 w 1589088"/>
              <a:gd name="T63" fmla="*/ 1217015 h 1589088"/>
              <a:gd name="T64" fmla="*/ 1251431 w 1589088"/>
              <a:gd name="T65" fmla="*/ 1059964 h 1589088"/>
              <a:gd name="T66" fmla="*/ 1328065 w 1589088"/>
              <a:gd name="T67" fmla="*/ 871393 h 1589088"/>
              <a:gd name="T68" fmla="*/ 1337576 w 1589088"/>
              <a:gd name="T69" fmla="*/ 671410 h 1589088"/>
              <a:gd name="T70" fmla="*/ 1280237 w 1589088"/>
              <a:gd name="T71" fmla="*/ 477677 h 1589088"/>
              <a:gd name="T72" fmla="*/ 1155500 w 1589088"/>
              <a:gd name="T73" fmla="*/ 308670 h 1589088"/>
              <a:gd name="T74" fmla="*/ 981849 w 1589088"/>
              <a:gd name="T75" fmla="*/ 193462 h 1589088"/>
              <a:gd name="T76" fmla="*/ 785915 w 1589088"/>
              <a:gd name="T77" fmla="*/ 145640 h 1589088"/>
              <a:gd name="T78" fmla="*/ 902226 w 1589088"/>
              <a:gd name="T79" fmla="*/ 17390 h 1589088"/>
              <a:gd name="T80" fmla="*/ 1136207 w 1589088"/>
              <a:gd name="T81" fmla="*/ 112491 h 1589088"/>
              <a:gd name="T82" fmla="*/ 1320999 w 1589088"/>
              <a:gd name="T83" fmla="*/ 276063 h 1589088"/>
              <a:gd name="T84" fmla="*/ 1429702 w 1589088"/>
              <a:gd name="T85" fmla="*/ 459201 h 1589088"/>
              <a:gd name="T86" fmla="*/ 1481334 w 1589088"/>
              <a:gd name="T87" fmla="*/ 660270 h 1589088"/>
              <a:gd name="T88" fmla="*/ 1475356 w 1589088"/>
              <a:gd name="T89" fmla="*/ 866502 h 1589088"/>
              <a:gd name="T90" fmla="*/ 1412581 w 1589088"/>
              <a:gd name="T91" fmla="*/ 1064855 h 1589088"/>
              <a:gd name="T92" fmla="*/ 1892771 w 1589088"/>
              <a:gd name="T93" fmla="*/ 1636001 h 1589088"/>
              <a:gd name="T94" fmla="*/ 1896304 w 1589088"/>
              <a:gd name="T95" fmla="*/ 1759632 h 1589088"/>
              <a:gd name="T96" fmla="*/ 1783798 w 1589088"/>
              <a:gd name="T97" fmla="*/ 1885980 h 1589088"/>
              <a:gd name="T98" fmla="*/ 1662866 w 1589088"/>
              <a:gd name="T99" fmla="*/ 1900381 h 1589088"/>
              <a:gd name="T100" fmla="*/ 1104954 w 1589088"/>
              <a:gd name="T101" fmla="*/ 1391458 h 1589088"/>
              <a:gd name="T102" fmla="*/ 909835 w 1589088"/>
              <a:gd name="T103" fmla="*/ 1466451 h 1589088"/>
              <a:gd name="T104" fmla="*/ 704388 w 1589088"/>
              <a:gd name="T105" fmla="*/ 1484656 h 1589088"/>
              <a:gd name="T106" fmla="*/ 501116 w 1589088"/>
              <a:gd name="T107" fmla="*/ 1445528 h 1589088"/>
              <a:gd name="T108" fmla="*/ 313061 w 1589088"/>
              <a:gd name="T109" fmla="*/ 1349069 h 1589088"/>
              <a:gd name="T110" fmla="*/ 143758 w 1589088"/>
              <a:gd name="T111" fmla="*/ 1181965 h 1589088"/>
              <a:gd name="T112" fmla="*/ 30708 w 1589088"/>
              <a:gd name="T113" fmla="*/ 954538 h 1589088"/>
              <a:gd name="T114" fmla="*/ 815 w 1589088"/>
              <a:gd name="T115" fmla="*/ 707277 h 1589088"/>
              <a:gd name="T116" fmla="*/ 54351 w 1589088"/>
              <a:gd name="T117" fmla="*/ 463275 h 1589088"/>
              <a:gd name="T118" fmla="*/ 191315 w 1589088"/>
              <a:gd name="T119" fmla="*/ 245360 h 1589088"/>
              <a:gd name="T120" fmla="*/ 397577 w 1589088"/>
              <a:gd name="T121" fmla="*/ 85319 h 1589088"/>
              <a:gd name="T122" fmla="*/ 636177 w 1589088"/>
              <a:gd name="T123" fmla="*/ 7880 h 15890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89088" h="1589088">
                <a:moveTo>
                  <a:pt x="916859" y="288925"/>
                </a:moveTo>
                <a:lnTo>
                  <a:pt x="954088" y="332030"/>
                </a:lnTo>
                <a:lnTo>
                  <a:pt x="816067" y="450682"/>
                </a:lnTo>
                <a:lnTo>
                  <a:pt x="817430" y="454085"/>
                </a:lnTo>
                <a:lnTo>
                  <a:pt x="818338" y="457488"/>
                </a:lnTo>
                <a:lnTo>
                  <a:pt x="819246" y="461118"/>
                </a:lnTo>
                <a:lnTo>
                  <a:pt x="820381" y="464748"/>
                </a:lnTo>
                <a:lnTo>
                  <a:pt x="820835" y="468378"/>
                </a:lnTo>
                <a:lnTo>
                  <a:pt x="821289" y="472008"/>
                </a:lnTo>
                <a:lnTo>
                  <a:pt x="821743" y="475865"/>
                </a:lnTo>
                <a:lnTo>
                  <a:pt x="821743" y="479722"/>
                </a:lnTo>
                <a:lnTo>
                  <a:pt x="821743" y="483805"/>
                </a:lnTo>
                <a:lnTo>
                  <a:pt x="821289" y="487662"/>
                </a:lnTo>
                <a:lnTo>
                  <a:pt x="820835" y="491746"/>
                </a:lnTo>
                <a:lnTo>
                  <a:pt x="820154" y="495602"/>
                </a:lnTo>
                <a:lnTo>
                  <a:pt x="819246" y="499459"/>
                </a:lnTo>
                <a:lnTo>
                  <a:pt x="818338" y="503089"/>
                </a:lnTo>
                <a:lnTo>
                  <a:pt x="816976" y="506946"/>
                </a:lnTo>
                <a:lnTo>
                  <a:pt x="815840" y="510349"/>
                </a:lnTo>
                <a:lnTo>
                  <a:pt x="814251" y="513979"/>
                </a:lnTo>
                <a:lnTo>
                  <a:pt x="812662" y="517382"/>
                </a:lnTo>
                <a:lnTo>
                  <a:pt x="810619" y="520785"/>
                </a:lnTo>
                <a:lnTo>
                  <a:pt x="808803" y="523961"/>
                </a:lnTo>
                <a:lnTo>
                  <a:pt x="806760" y="527137"/>
                </a:lnTo>
                <a:lnTo>
                  <a:pt x="804263" y="530313"/>
                </a:lnTo>
                <a:lnTo>
                  <a:pt x="801993" y="533036"/>
                </a:lnTo>
                <a:lnTo>
                  <a:pt x="799496" y="535985"/>
                </a:lnTo>
                <a:lnTo>
                  <a:pt x="796772" y="538707"/>
                </a:lnTo>
                <a:lnTo>
                  <a:pt x="794048" y="541203"/>
                </a:lnTo>
                <a:lnTo>
                  <a:pt x="791324" y="543698"/>
                </a:lnTo>
                <a:lnTo>
                  <a:pt x="788146" y="545967"/>
                </a:lnTo>
                <a:lnTo>
                  <a:pt x="785194" y="548009"/>
                </a:lnTo>
                <a:lnTo>
                  <a:pt x="781789" y="550051"/>
                </a:lnTo>
                <a:lnTo>
                  <a:pt x="778611" y="552093"/>
                </a:lnTo>
                <a:lnTo>
                  <a:pt x="775433" y="553908"/>
                </a:lnTo>
                <a:lnTo>
                  <a:pt x="771801" y="555496"/>
                </a:lnTo>
                <a:lnTo>
                  <a:pt x="768396" y="556857"/>
                </a:lnTo>
                <a:lnTo>
                  <a:pt x="764537" y="558218"/>
                </a:lnTo>
                <a:lnTo>
                  <a:pt x="760905" y="559352"/>
                </a:lnTo>
                <a:lnTo>
                  <a:pt x="757046" y="560260"/>
                </a:lnTo>
                <a:lnTo>
                  <a:pt x="753413" y="560940"/>
                </a:lnTo>
                <a:lnTo>
                  <a:pt x="749327" y="561621"/>
                </a:lnTo>
                <a:lnTo>
                  <a:pt x="745241" y="562075"/>
                </a:lnTo>
                <a:lnTo>
                  <a:pt x="692121" y="754005"/>
                </a:lnTo>
                <a:lnTo>
                  <a:pt x="697343" y="756728"/>
                </a:lnTo>
                <a:lnTo>
                  <a:pt x="702110" y="759904"/>
                </a:lnTo>
                <a:lnTo>
                  <a:pt x="706650" y="763080"/>
                </a:lnTo>
                <a:lnTo>
                  <a:pt x="710963" y="766937"/>
                </a:lnTo>
                <a:lnTo>
                  <a:pt x="715049" y="770794"/>
                </a:lnTo>
                <a:lnTo>
                  <a:pt x="718908" y="774877"/>
                </a:lnTo>
                <a:lnTo>
                  <a:pt x="722313" y="779188"/>
                </a:lnTo>
                <a:lnTo>
                  <a:pt x="725718" y="783952"/>
                </a:lnTo>
                <a:lnTo>
                  <a:pt x="728670" y="788943"/>
                </a:lnTo>
                <a:lnTo>
                  <a:pt x="731167" y="793934"/>
                </a:lnTo>
                <a:lnTo>
                  <a:pt x="733437" y="799379"/>
                </a:lnTo>
                <a:lnTo>
                  <a:pt x="735253" y="804824"/>
                </a:lnTo>
                <a:lnTo>
                  <a:pt x="736615" y="810496"/>
                </a:lnTo>
                <a:lnTo>
                  <a:pt x="737750" y="816167"/>
                </a:lnTo>
                <a:lnTo>
                  <a:pt x="738431" y="822066"/>
                </a:lnTo>
                <a:lnTo>
                  <a:pt x="738658" y="828191"/>
                </a:lnTo>
                <a:lnTo>
                  <a:pt x="738658" y="832729"/>
                </a:lnTo>
                <a:lnTo>
                  <a:pt x="738431" y="836812"/>
                </a:lnTo>
                <a:lnTo>
                  <a:pt x="737523" y="840896"/>
                </a:lnTo>
                <a:lnTo>
                  <a:pt x="736842" y="844980"/>
                </a:lnTo>
                <a:lnTo>
                  <a:pt x="735934" y="849063"/>
                </a:lnTo>
                <a:lnTo>
                  <a:pt x="734799" y="852920"/>
                </a:lnTo>
                <a:lnTo>
                  <a:pt x="733664" y="856777"/>
                </a:lnTo>
                <a:lnTo>
                  <a:pt x="732075" y="860407"/>
                </a:lnTo>
                <a:lnTo>
                  <a:pt x="730259" y="864263"/>
                </a:lnTo>
                <a:lnTo>
                  <a:pt x="728670" y="867666"/>
                </a:lnTo>
                <a:lnTo>
                  <a:pt x="726626" y="871296"/>
                </a:lnTo>
                <a:lnTo>
                  <a:pt x="724583" y="874699"/>
                </a:lnTo>
                <a:lnTo>
                  <a:pt x="722086" y="877876"/>
                </a:lnTo>
                <a:lnTo>
                  <a:pt x="719589" y="881052"/>
                </a:lnTo>
                <a:lnTo>
                  <a:pt x="717092" y="884228"/>
                </a:lnTo>
                <a:lnTo>
                  <a:pt x="714141" y="886950"/>
                </a:lnTo>
                <a:lnTo>
                  <a:pt x="711417" y="889673"/>
                </a:lnTo>
                <a:lnTo>
                  <a:pt x="708239" y="892395"/>
                </a:lnTo>
                <a:lnTo>
                  <a:pt x="705288" y="894891"/>
                </a:lnTo>
                <a:lnTo>
                  <a:pt x="702110" y="896933"/>
                </a:lnTo>
                <a:lnTo>
                  <a:pt x="698705" y="899428"/>
                </a:lnTo>
                <a:lnTo>
                  <a:pt x="695299" y="901243"/>
                </a:lnTo>
                <a:lnTo>
                  <a:pt x="691440" y="903058"/>
                </a:lnTo>
                <a:lnTo>
                  <a:pt x="688035" y="904646"/>
                </a:lnTo>
                <a:lnTo>
                  <a:pt x="684176" y="906234"/>
                </a:lnTo>
                <a:lnTo>
                  <a:pt x="680317" y="907595"/>
                </a:lnTo>
                <a:lnTo>
                  <a:pt x="676231" y="908730"/>
                </a:lnTo>
                <a:lnTo>
                  <a:pt x="672372" y="909637"/>
                </a:lnTo>
                <a:lnTo>
                  <a:pt x="668286" y="910318"/>
                </a:lnTo>
                <a:lnTo>
                  <a:pt x="664199" y="910771"/>
                </a:lnTo>
                <a:lnTo>
                  <a:pt x="659886" y="911225"/>
                </a:lnTo>
                <a:lnTo>
                  <a:pt x="655573" y="911225"/>
                </a:lnTo>
                <a:lnTo>
                  <a:pt x="651260" y="911225"/>
                </a:lnTo>
                <a:lnTo>
                  <a:pt x="646947" y="910771"/>
                </a:lnTo>
                <a:lnTo>
                  <a:pt x="643088" y="910318"/>
                </a:lnTo>
                <a:lnTo>
                  <a:pt x="638775" y="909637"/>
                </a:lnTo>
                <a:lnTo>
                  <a:pt x="634915" y="908730"/>
                </a:lnTo>
                <a:lnTo>
                  <a:pt x="630829" y="907595"/>
                </a:lnTo>
                <a:lnTo>
                  <a:pt x="627197" y="906234"/>
                </a:lnTo>
                <a:lnTo>
                  <a:pt x="623338" y="904646"/>
                </a:lnTo>
                <a:lnTo>
                  <a:pt x="619706" y="903058"/>
                </a:lnTo>
                <a:lnTo>
                  <a:pt x="616074" y="901243"/>
                </a:lnTo>
                <a:lnTo>
                  <a:pt x="612669" y="899428"/>
                </a:lnTo>
                <a:lnTo>
                  <a:pt x="609037" y="896933"/>
                </a:lnTo>
                <a:lnTo>
                  <a:pt x="605858" y="894891"/>
                </a:lnTo>
                <a:lnTo>
                  <a:pt x="602680" y="892395"/>
                </a:lnTo>
                <a:lnTo>
                  <a:pt x="599729" y="889673"/>
                </a:lnTo>
                <a:lnTo>
                  <a:pt x="596778" y="886950"/>
                </a:lnTo>
                <a:lnTo>
                  <a:pt x="594054" y="884228"/>
                </a:lnTo>
                <a:lnTo>
                  <a:pt x="591557" y="881052"/>
                </a:lnTo>
                <a:lnTo>
                  <a:pt x="588833" y="877876"/>
                </a:lnTo>
                <a:lnTo>
                  <a:pt x="586790" y="874699"/>
                </a:lnTo>
                <a:lnTo>
                  <a:pt x="584520" y="871296"/>
                </a:lnTo>
                <a:lnTo>
                  <a:pt x="582704" y="867666"/>
                </a:lnTo>
                <a:lnTo>
                  <a:pt x="580661" y="864263"/>
                </a:lnTo>
                <a:lnTo>
                  <a:pt x="579072" y="860407"/>
                </a:lnTo>
                <a:lnTo>
                  <a:pt x="577710" y="856777"/>
                </a:lnTo>
                <a:lnTo>
                  <a:pt x="576348" y="852920"/>
                </a:lnTo>
                <a:lnTo>
                  <a:pt x="575212" y="849063"/>
                </a:lnTo>
                <a:lnTo>
                  <a:pt x="574077" y="844980"/>
                </a:lnTo>
                <a:lnTo>
                  <a:pt x="573396" y="840896"/>
                </a:lnTo>
                <a:lnTo>
                  <a:pt x="572942" y="836812"/>
                </a:lnTo>
                <a:lnTo>
                  <a:pt x="572488" y="832729"/>
                </a:lnTo>
                <a:lnTo>
                  <a:pt x="572488" y="828191"/>
                </a:lnTo>
                <a:lnTo>
                  <a:pt x="572488" y="825242"/>
                </a:lnTo>
                <a:lnTo>
                  <a:pt x="572715" y="822066"/>
                </a:lnTo>
                <a:lnTo>
                  <a:pt x="573623" y="815940"/>
                </a:lnTo>
                <a:lnTo>
                  <a:pt x="574986" y="810042"/>
                </a:lnTo>
                <a:lnTo>
                  <a:pt x="576575" y="804370"/>
                </a:lnTo>
                <a:lnTo>
                  <a:pt x="454445" y="733134"/>
                </a:lnTo>
                <a:lnTo>
                  <a:pt x="449904" y="736083"/>
                </a:lnTo>
                <a:lnTo>
                  <a:pt x="444910" y="738352"/>
                </a:lnTo>
                <a:lnTo>
                  <a:pt x="439689" y="740166"/>
                </a:lnTo>
                <a:lnTo>
                  <a:pt x="434468" y="741981"/>
                </a:lnTo>
                <a:lnTo>
                  <a:pt x="429020" y="743569"/>
                </a:lnTo>
                <a:lnTo>
                  <a:pt x="423571" y="744477"/>
                </a:lnTo>
                <a:lnTo>
                  <a:pt x="417669" y="745158"/>
                </a:lnTo>
                <a:lnTo>
                  <a:pt x="412221" y="745384"/>
                </a:lnTo>
                <a:lnTo>
                  <a:pt x="408589" y="745158"/>
                </a:lnTo>
                <a:lnTo>
                  <a:pt x="405411" y="744931"/>
                </a:lnTo>
                <a:lnTo>
                  <a:pt x="398828" y="744023"/>
                </a:lnTo>
                <a:lnTo>
                  <a:pt x="305755" y="898294"/>
                </a:lnTo>
                <a:lnTo>
                  <a:pt x="257175" y="869255"/>
                </a:lnTo>
                <a:lnTo>
                  <a:pt x="349113" y="716118"/>
                </a:lnTo>
                <a:lnTo>
                  <a:pt x="347070" y="713396"/>
                </a:lnTo>
                <a:lnTo>
                  <a:pt x="344573" y="710220"/>
                </a:lnTo>
                <a:lnTo>
                  <a:pt x="342757" y="707497"/>
                </a:lnTo>
                <a:lnTo>
                  <a:pt x="340714" y="704321"/>
                </a:lnTo>
                <a:lnTo>
                  <a:pt x="339125" y="701145"/>
                </a:lnTo>
                <a:lnTo>
                  <a:pt x="337536" y="697969"/>
                </a:lnTo>
                <a:lnTo>
                  <a:pt x="335720" y="694793"/>
                </a:lnTo>
                <a:lnTo>
                  <a:pt x="334358" y="691390"/>
                </a:lnTo>
                <a:lnTo>
                  <a:pt x="333223" y="687987"/>
                </a:lnTo>
                <a:lnTo>
                  <a:pt x="332087" y="684584"/>
                </a:lnTo>
                <a:lnTo>
                  <a:pt x="331179" y="680954"/>
                </a:lnTo>
                <a:lnTo>
                  <a:pt x="330498" y="677324"/>
                </a:lnTo>
                <a:lnTo>
                  <a:pt x="329590" y="673467"/>
                </a:lnTo>
                <a:lnTo>
                  <a:pt x="329136" y="670064"/>
                </a:lnTo>
                <a:lnTo>
                  <a:pt x="328909" y="665981"/>
                </a:lnTo>
                <a:lnTo>
                  <a:pt x="328909" y="662351"/>
                </a:lnTo>
                <a:lnTo>
                  <a:pt x="328909" y="658040"/>
                </a:lnTo>
                <a:lnTo>
                  <a:pt x="329363" y="653730"/>
                </a:lnTo>
                <a:lnTo>
                  <a:pt x="330044" y="649646"/>
                </a:lnTo>
                <a:lnTo>
                  <a:pt x="330725" y="645335"/>
                </a:lnTo>
                <a:lnTo>
                  <a:pt x="331633" y="641479"/>
                </a:lnTo>
                <a:lnTo>
                  <a:pt x="332768" y="637395"/>
                </a:lnTo>
                <a:lnTo>
                  <a:pt x="333904" y="633765"/>
                </a:lnTo>
                <a:lnTo>
                  <a:pt x="335493" y="629908"/>
                </a:lnTo>
                <a:lnTo>
                  <a:pt x="337082" y="626279"/>
                </a:lnTo>
                <a:lnTo>
                  <a:pt x="339125" y="622649"/>
                </a:lnTo>
                <a:lnTo>
                  <a:pt x="340941" y="619246"/>
                </a:lnTo>
                <a:lnTo>
                  <a:pt x="342984" y="615843"/>
                </a:lnTo>
                <a:lnTo>
                  <a:pt x="345481" y="612666"/>
                </a:lnTo>
                <a:lnTo>
                  <a:pt x="347978" y="609263"/>
                </a:lnTo>
                <a:lnTo>
                  <a:pt x="350475" y="606314"/>
                </a:lnTo>
                <a:lnTo>
                  <a:pt x="353426" y="603592"/>
                </a:lnTo>
                <a:lnTo>
                  <a:pt x="356150" y="600642"/>
                </a:lnTo>
                <a:lnTo>
                  <a:pt x="359101" y="598147"/>
                </a:lnTo>
                <a:lnTo>
                  <a:pt x="362279" y="595878"/>
                </a:lnTo>
                <a:lnTo>
                  <a:pt x="365458" y="593383"/>
                </a:lnTo>
                <a:lnTo>
                  <a:pt x="369090" y="591341"/>
                </a:lnTo>
                <a:lnTo>
                  <a:pt x="372495" y="589299"/>
                </a:lnTo>
                <a:lnTo>
                  <a:pt x="376127" y="587484"/>
                </a:lnTo>
                <a:lnTo>
                  <a:pt x="379759" y="585669"/>
                </a:lnTo>
                <a:lnTo>
                  <a:pt x="383618" y="584308"/>
                </a:lnTo>
                <a:lnTo>
                  <a:pt x="387250" y="582947"/>
                </a:lnTo>
                <a:lnTo>
                  <a:pt x="391336" y="581812"/>
                </a:lnTo>
                <a:lnTo>
                  <a:pt x="395196" y="580905"/>
                </a:lnTo>
                <a:lnTo>
                  <a:pt x="399509" y="580224"/>
                </a:lnTo>
                <a:lnTo>
                  <a:pt x="403368" y="579544"/>
                </a:lnTo>
                <a:lnTo>
                  <a:pt x="407681" y="579317"/>
                </a:lnTo>
                <a:lnTo>
                  <a:pt x="412221" y="579090"/>
                </a:lnTo>
                <a:lnTo>
                  <a:pt x="416307" y="579317"/>
                </a:lnTo>
                <a:lnTo>
                  <a:pt x="420620" y="579544"/>
                </a:lnTo>
                <a:lnTo>
                  <a:pt x="424707" y="580224"/>
                </a:lnTo>
                <a:lnTo>
                  <a:pt x="428793" y="580905"/>
                </a:lnTo>
                <a:lnTo>
                  <a:pt x="432652" y="581812"/>
                </a:lnTo>
                <a:lnTo>
                  <a:pt x="436738" y="582947"/>
                </a:lnTo>
                <a:lnTo>
                  <a:pt x="440597" y="584308"/>
                </a:lnTo>
                <a:lnTo>
                  <a:pt x="444456" y="585669"/>
                </a:lnTo>
                <a:lnTo>
                  <a:pt x="447861" y="587484"/>
                </a:lnTo>
                <a:lnTo>
                  <a:pt x="451720" y="589299"/>
                </a:lnTo>
                <a:lnTo>
                  <a:pt x="454899" y="591341"/>
                </a:lnTo>
                <a:lnTo>
                  <a:pt x="458531" y="593383"/>
                </a:lnTo>
                <a:lnTo>
                  <a:pt x="461709" y="595878"/>
                </a:lnTo>
                <a:lnTo>
                  <a:pt x="464887" y="598147"/>
                </a:lnTo>
                <a:lnTo>
                  <a:pt x="467838" y="600642"/>
                </a:lnTo>
                <a:lnTo>
                  <a:pt x="470562" y="603592"/>
                </a:lnTo>
                <a:lnTo>
                  <a:pt x="473513" y="606314"/>
                </a:lnTo>
                <a:lnTo>
                  <a:pt x="476010" y="609263"/>
                </a:lnTo>
                <a:lnTo>
                  <a:pt x="478734" y="612666"/>
                </a:lnTo>
                <a:lnTo>
                  <a:pt x="481004" y="615843"/>
                </a:lnTo>
                <a:lnTo>
                  <a:pt x="483047" y="619246"/>
                </a:lnTo>
                <a:lnTo>
                  <a:pt x="484864" y="622649"/>
                </a:lnTo>
                <a:lnTo>
                  <a:pt x="486907" y="626279"/>
                </a:lnTo>
                <a:lnTo>
                  <a:pt x="488496" y="629908"/>
                </a:lnTo>
                <a:lnTo>
                  <a:pt x="490085" y="633765"/>
                </a:lnTo>
                <a:lnTo>
                  <a:pt x="491220" y="637395"/>
                </a:lnTo>
                <a:lnTo>
                  <a:pt x="492355" y="641479"/>
                </a:lnTo>
                <a:lnTo>
                  <a:pt x="493490" y="645335"/>
                </a:lnTo>
                <a:lnTo>
                  <a:pt x="494171" y="649646"/>
                </a:lnTo>
                <a:lnTo>
                  <a:pt x="494625" y="653730"/>
                </a:lnTo>
                <a:lnTo>
                  <a:pt x="495079" y="658040"/>
                </a:lnTo>
                <a:lnTo>
                  <a:pt x="495079" y="662351"/>
                </a:lnTo>
                <a:lnTo>
                  <a:pt x="495079" y="665527"/>
                </a:lnTo>
                <a:lnTo>
                  <a:pt x="494852" y="669157"/>
                </a:lnTo>
                <a:lnTo>
                  <a:pt x="494398" y="672333"/>
                </a:lnTo>
                <a:lnTo>
                  <a:pt x="493944" y="675509"/>
                </a:lnTo>
                <a:lnTo>
                  <a:pt x="492355" y="682088"/>
                </a:lnTo>
                <a:lnTo>
                  <a:pt x="490539" y="688214"/>
                </a:lnTo>
                <a:lnTo>
                  <a:pt x="610853" y="758543"/>
                </a:lnTo>
                <a:lnTo>
                  <a:pt x="616528" y="755140"/>
                </a:lnTo>
                <a:lnTo>
                  <a:pt x="622430" y="752417"/>
                </a:lnTo>
                <a:lnTo>
                  <a:pt x="628559" y="749922"/>
                </a:lnTo>
                <a:lnTo>
                  <a:pt x="634915" y="748107"/>
                </a:lnTo>
                <a:lnTo>
                  <a:pt x="690305" y="547101"/>
                </a:lnTo>
                <a:lnTo>
                  <a:pt x="686673" y="544152"/>
                </a:lnTo>
                <a:lnTo>
                  <a:pt x="682814" y="540976"/>
                </a:lnTo>
                <a:lnTo>
                  <a:pt x="679409" y="537800"/>
                </a:lnTo>
                <a:lnTo>
                  <a:pt x="676004" y="533943"/>
                </a:lnTo>
                <a:lnTo>
                  <a:pt x="673053" y="530540"/>
                </a:lnTo>
                <a:lnTo>
                  <a:pt x="670102" y="526456"/>
                </a:lnTo>
                <a:lnTo>
                  <a:pt x="667605" y="522373"/>
                </a:lnTo>
                <a:lnTo>
                  <a:pt x="665107" y="518062"/>
                </a:lnTo>
                <a:lnTo>
                  <a:pt x="662837" y="513979"/>
                </a:lnTo>
                <a:lnTo>
                  <a:pt x="661021" y="509214"/>
                </a:lnTo>
                <a:lnTo>
                  <a:pt x="659432" y="504450"/>
                </a:lnTo>
                <a:lnTo>
                  <a:pt x="658070" y="499913"/>
                </a:lnTo>
                <a:lnTo>
                  <a:pt x="657162" y="494922"/>
                </a:lnTo>
                <a:lnTo>
                  <a:pt x="656027" y="489931"/>
                </a:lnTo>
                <a:lnTo>
                  <a:pt x="655573" y="484940"/>
                </a:lnTo>
                <a:lnTo>
                  <a:pt x="655573" y="479722"/>
                </a:lnTo>
                <a:lnTo>
                  <a:pt x="655573" y="475411"/>
                </a:lnTo>
                <a:lnTo>
                  <a:pt x="655800" y="471327"/>
                </a:lnTo>
                <a:lnTo>
                  <a:pt x="656708" y="467017"/>
                </a:lnTo>
                <a:lnTo>
                  <a:pt x="657389" y="463160"/>
                </a:lnTo>
                <a:lnTo>
                  <a:pt x="658297" y="458850"/>
                </a:lnTo>
                <a:lnTo>
                  <a:pt x="659432" y="455220"/>
                </a:lnTo>
                <a:lnTo>
                  <a:pt x="660567" y="451136"/>
                </a:lnTo>
                <a:lnTo>
                  <a:pt x="661929" y="447506"/>
                </a:lnTo>
                <a:lnTo>
                  <a:pt x="663745" y="443649"/>
                </a:lnTo>
                <a:lnTo>
                  <a:pt x="665561" y="440246"/>
                </a:lnTo>
                <a:lnTo>
                  <a:pt x="667605" y="436617"/>
                </a:lnTo>
                <a:lnTo>
                  <a:pt x="669648" y="433440"/>
                </a:lnTo>
                <a:lnTo>
                  <a:pt x="672145" y="430037"/>
                </a:lnTo>
                <a:lnTo>
                  <a:pt x="674642" y="426861"/>
                </a:lnTo>
                <a:lnTo>
                  <a:pt x="677139" y="423912"/>
                </a:lnTo>
                <a:lnTo>
                  <a:pt x="679863" y="420963"/>
                </a:lnTo>
                <a:lnTo>
                  <a:pt x="682814" y="418240"/>
                </a:lnTo>
                <a:lnTo>
                  <a:pt x="685765" y="415518"/>
                </a:lnTo>
                <a:lnTo>
                  <a:pt x="688943" y="413249"/>
                </a:lnTo>
                <a:lnTo>
                  <a:pt x="692121" y="410980"/>
                </a:lnTo>
                <a:lnTo>
                  <a:pt x="695526" y="408712"/>
                </a:lnTo>
                <a:lnTo>
                  <a:pt x="698932" y="406670"/>
                </a:lnTo>
                <a:lnTo>
                  <a:pt x="702791" y="404855"/>
                </a:lnTo>
                <a:lnTo>
                  <a:pt x="706196" y="403267"/>
                </a:lnTo>
                <a:lnTo>
                  <a:pt x="710055" y="401679"/>
                </a:lnTo>
                <a:lnTo>
                  <a:pt x="713914" y="400318"/>
                </a:lnTo>
                <a:lnTo>
                  <a:pt x="718000" y="399410"/>
                </a:lnTo>
                <a:lnTo>
                  <a:pt x="721859" y="398503"/>
                </a:lnTo>
                <a:lnTo>
                  <a:pt x="725945" y="397595"/>
                </a:lnTo>
                <a:lnTo>
                  <a:pt x="730032" y="397141"/>
                </a:lnTo>
                <a:lnTo>
                  <a:pt x="734345" y="396915"/>
                </a:lnTo>
                <a:lnTo>
                  <a:pt x="738658" y="396688"/>
                </a:lnTo>
                <a:lnTo>
                  <a:pt x="744106" y="396915"/>
                </a:lnTo>
                <a:lnTo>
                  <a:pt x="749554" y="397595"/>
                </a:lnTo>
                <a:lnTo>
                  <a:pt x="754775" y="398276"/>
                </a:lnTo>
                <a:lnTo>
                  <a:pt x="759770" y="399637"/>
                </a:lnTo>
                <a:lnTo>
                  <a:pt x="764764" y="400998"/>
                </a:lnTo>
                <a:lnTo>
                  <a:pt x="769758" y="403040"/>
                </a:lnTo>
                <a:lnTo>
                  <a:pt x="774298" y="405082"/>
                </a:lnTo>
                <a:lnTo>
                  <a:pt x="778838" y="407577"/>
                </a:lnTo>
                <a:lnTo>
                  <a:pt x="916859" y="288925"/>
                </a:lnTo>
                <a:close/>
                <a:moveTo>
                  <a:pt x="607752" y="120128"/>
                </a:moveTo>
                <a:lnTo>
                  <a:pt x="595738" y="120581"/>
                </a:lnTo>
                <a:lnTo>
                  <a:pt x="583950" y="121488"/>
                </a:lnTo>
                <a:lnTo>
                  <a:pt x="571936" y="122621"/>
                </a:lnTo>
                <a:lnTo>
                  <a:pt x="559921" y="123755"/>
                </a:lnTo>
                <a:lnTo>
                  <a:pt x="548133" y="125341"/>
                </a:lnTo>
                <a:lnTo>
                  <a:pt x="536119" y="127154"/>
                </a:lnTo>
                <a:lnTo>
                  <a:pt x="524331" y="129421"/>
                </a:lnTo>
                <a:lnTo>
                  <a:pt x="512543" y="131688"/>
                </a:lnTo>
                <a:lnTo>
                  <a:pt x="500755" y="134407"/>
                </a:lnTo>
                <a:lnTo>
                  <a:pt x="489194" y="137581"/>
                </a:lnTo>
                <a:lnTo>
                  <a:pt x="477406" y="140754"/>
                </a:lnTo>
                <a:lnTo>
                  <a:pt x="466072" y="144380"/>
                </a:lnTo>
                <a:lnTo>
                  <a:pt x="454511" y="148234"/>
                </a:lnTo>
                <a:lnTo>
                  <a:pt x="443176" y="152313"/>
                </a:lnTo>
                <a:lnTo>
                  <a:pt x="431615" y="156620"/>
                </a:lnTo>
                <a:lnTo>
                  <a:pt x="420508" y="161380"/>
                </a:lnTo>
                <a:lnTo>
                  <a:pt x="409400" y="166593"/>
                </a:lnTo>
                <a:lnTo>
                  <a:pt x="398519" y="171579"/>
                </a:lnTo>
                <a:lnTo>
                  <a:pt x="387411" y="177246"/>
                </a:lnTo>
                <a:lnTo>
                  <a:pt x="376530" y="183139"/>
                </a:lnTo>
                <a:lnTo>
                  <a:pt x="365876" y="189485"/>
                </a:lnTo>
                <a:lnTo>
                  <a:pt x="355221" y="195831"/>
                </a:lnTo>
                <a:lnTo>
                  <a:pt x="344794" y="202631"/>
                </a:lnTo>
                <a:lnTo>
                  <a:pt x="334593" y="209431"/>
                </a:lnTo>
                <a:lnTo>
                  <a:pt x="324392" y="216684"/>
                </a:lnTo>
                <a:lnTo>
                  <a:pt x="314191" y="224163"/>
                </a:lnTo>
                <a:lnTo>
                  <a:pt x="304443" y="232323"/>
                </a:lnTo>
                <a:lnTo>
                  <a:pt x="294695" y="240483"/>
                </a:lnTo>
                <a:lnTo>
                  <a:pt x="284948" y="248869"/>
                </a:lnTo>
                <a:lnTo>
                  <a:pt x="275654" y="257482"/>
                </a:lnTo>
                <a:lnTo>
                  <a:pt x="266359" y="266548"/>
                </a:lnTo>
                <a:lnTo>
                  <a:pt x="257518" y="275614"/>
                </a:lnTo>
                <a:lnTo>
                  <a:pt x="248678" y="285134"/>
                </a:lnTo>
                <a:lnTo>
                  <a:pt x="240290" y="294654"/>
                </a:lnTo>
                <a:lnTo>
                  <a:pt x="232129" y="304400"/>
                </a:lnTo>
                <a:lnTo>
                  <a:pt x="224195" y="314373"/>
                </a:lnTo>
                <a:lnTo>
                  <a:pt x="216714" y="324346"/>
                </a:lnTo>
                <a:lnTo>
                  <a:pt x="209460" y="334545"/>
                </a:lnTo>
                <a:lnTo>
                  <a:pt x="202433" y="344971"/>
                </a:lnTo>
                <a:lnTo>
                  <a:pt x="195632" y="355397"/>
                </a:lnTo>
                <a:lnTo>
                  <a:pt x="189058" y="366050"/>
                </a:lnTo>
                <a:lnTo>
                  <a:pt x="183164" y="376703"/>
                </a:lnTo>
                <a:lnTo>
                  <a:pt x="177271" y="387583"/>
                </a:lnTo>
                <a:lnTo>
                  <a:pt x="171603" y="398462"/>
                </a:lnTo>
                <a:lnTo>
                  <a:pt x="166390" y="409342"/>
                </a:lnTo>
                <a:lnTo>
                  <a:pt x="161402" y="420448"/>
                </a:lnTo>
                <a:lnTo>
                  <a:pt x="156642" y="431554"/>
                </a:lnTo>
                <a:lnTo>
                  <a:pt x="152108" y="443114"/>
                </a:lnTo>
                <a:lnTo>
                  <a:pt x="148028" y="454673"/>
                </a:lnTo>
                <a:lnTo>
                  <a:pt x="144174" y="466006"/>
                </a:lnTo>
                <a:lnTo>
                  <a:pt x="140774" y="477565"/>
                </a:lnTo>
                <a:lnTo>
                  <a:pt x="137373" y="489125"/>
                </a:lnTo>
                <a:lnTo>
                  <a:pt x="134426" y="500911"/>
                </a:lnTo>
                <a:lnTo>
                  <a:pt x="131706" y="512470"/>
                </a:lnTo>
                <a:lnTo>
                  <a:pt x="129213" y="524256"/>
                </a:lnTo>
                <a:lnTo>
                  <a:pt x="127172" y="536269"/>
                </a:lnTo>
                <a:lnTo>
                  <a:pt x="125359" y="548055"/>
                </a:lnTo>
                <a:lnTo>
                  <a:pt x="123772" y="560068"/>
                </a:lnTo>
                <a:lnTo>
                  <a:pt x="122185" y="571854"/>
                </a:lnTo>
                <a:lnTo>
                  <a:pt x="121278" y="583867"/>
                </a:lnTo>
                <a:lnTo>
                  <a:pt x="120598" y="595880"/>
                </a:lnTo>
                <a:lnTo>
                  <a:pt x="120145" y="607666"/>
                </a:lnTo>
                <a:lnTo>
                  <a:pt x="120145" y="619905"/>
                </a:lnTo>
                <a:lnTo>
                  <a:pt x="120145" y="631918"/>
                </a:lnTo>
                <a:lnTo>
                  <a:pt x="120598" y="643704"/>
                </a:lnTo>
                <a:lnTo>
                  <a:pt x="121278" y="655717"/>
                </a:lnTo>
                <a:lnTo>
                  <a:pt x="122185" y="667503"/>
                </a:lnTo>
                <a:lnTo>
                  <a:pt x="123772" y="679516"/>
                </a:lnTo>
                <a:lnTo>
                  <a:pt x="125359" y="691529"/>
                </a:lnTo>
                <a:lnTo>
                  <a:pt x="127172" y="703315"/>
                </a:lnTo>
                <a:lnTo>
                  <a:pt x="129213" y="715328"/>
                </a:lnTo>
                <a:lnTo>
                  <a:pt x="131706" y="726887"/>
                </a:lnTo>
                <a:lnTo>
                  <a:pt x="134426" y="738673"/>
                </a:lnTo>
                <a:lnTo>
                  <a:pt x="137373" y="750460"/>
                </a:lnTo>
                <a:lnTo>
                  <a:pt x="140774" y="762019"/>
                </a:lnTo>
                <a:lnTo>
                  <a:pt x="144174" y="773579"/>
                </a:lnTo>
                <a:lnTo>
                  <a:pt x="148028" y="784911"/>
                </a:lnTo>
                <a:lnTo>
                  <a:pt x="152108" y="796471"/>
                </a:lnTo>
                <a:lnTo>
                  <a:pt x="156642" y="807804"/>
                </a:lnTo>
                <a:lnTo>
                  <a:pt x="161402" y="819136"/>
                </a:lnTo>
                <a:lnTo>
                  <a:pt x="166390" y="830016"/>
                </a:lnTo>
                <a:lnTo>
                  <a:pt x="171603" y="841122"/>
                </a:lnTo>
                <a:lnTo>
                  <a:pt x="177271" y="852002"/>
                </a:lnTo>
                <a:lnTo>
                  <a:pt x="183164" y="862881"/>
                </a:lnTo>
                <a:lnTo>
                  <a:pt x="189058" y="873534"/>
                </a:lnTo>
                <a:lnTo>
                  <a:pt x="195632" y="884187"/>
                </a:lnTo>
                <a:lnTo>
                  <a:pt x="202433" y="894613"/>
                </a:lnTo>
                <a:lnTo>
                  <a:pt x="209460" y="904813"/>
                </a:lnTo>
                <a:lnTo>
                  <a:pt x="216714" y="915239"/>
                </a:lnTo>
                <a:lnTo>
                  <a:pt x="224195" y="925212"/>
                </a:lnTo>
                <a:lnTo>
                  <a:pt x="232129" y="934958"/>
                </a:lnTo>
                <a:lnTo>
                  <a:pt x="240290" y="944931"/>
                </a:lnTo>
                <a:lnTo>
                  <a:pt x="248678" y="954450"/>
                </a:lnTo>
                <a:lnTo>
                  <a:pt x="257518" y="963743"/>
                </a:lnTo>
                <a:lnTo>
                  <a:pt x="266359" y="973036"/>
                </a:lnTo>
                <a:lnTo>
                  <a:pt x="275654" y="982102"/>
                </a:lnTo>
                <a:lnTo>
                  <a:pt x="284948" y="990715"/>
                </a:lnTo>
                <a:lnTo>
                  <a:pt x="294695" y="999102"/>
                </a:lnTo>
                <a:lnTo>
                  <a:pt x="304443" y="1007261"/>
                </a:lnTo>
                <a:lnTo>
                  <a:pt x="314191" y="1015194"/>
                </a:lnTo>
                <a:lnTo>
                  <a:pt x="324392" y="1022674"/>
                </a:lnTo>
                <a:lnTo>
                  <a:pt x="334593" y="1029927"/>
                </a:lnTo>
                <a:lnTo>
                  <a:pt x="344794" y="1036953"/>
                </a:lnTo>
                <a:lnTo>
                  <a:pt x="355221" y="1043753"/>
                </a:lnTo>
                <a:lnTo>
                  <a:pt x="365876" y="1050099"/>
                </a:lnTo>
                <a:lnTo>
                  <a:pt x="376530" y="1056446"/>
                </a:lnTo>
                <a:lnTo>
                  <a:pt x="387411" y="1062339"/>
                </a:lnTo>
                <a:lnTo>
                  <a:pt x="398292" y="1067779"/>
                </a:lnTo>
                <a:lnTo>
                  <a:pt x="409400" y="1072992"/>
                </a:lnTo>
                <a:lnTo>
                  <a:pt x="420508" y="1078205"/>
                </a:lnTo>
                <a:lnTo>
                  <a:pt x="431615" y="1082738"/>
                </a:lnTo>
                <a:lnTo>
                  <a:pt x="443176" y="1087271"/>
                </a:lnTo>
                <a:lnTo>
                  <a:pt x="454511" y="1091351"/>
                </a:lnTo>
                <a:lnTo>
                  <a:pt x="466072" y="1095204"/>
                </a:lnTo>
                <a:lnTo>
                  <a:pt x="477406" y="1098830"/>
                </a:lnTo>
                <a:lnTo>
                  <a:pt x="489194" y="1102004"/>
                </a:lnTo>
                <a:lnTo>
                  <a:pt x="500755" y="1104950"/>
                </a:lnTo>
                <a:lnTo>
                  <a:pt x="512543" y="1107897"/>
                </a:lnTo>
                <a:lnTo>
                  <a:pt x="524331" y="1110163"/>
                </a:lnTo>
                <a:lnTo>
                  <a:pt x="536119" y="1112203"/>
                </a:lnTo>
                <a:lnTo>
                  <a:pt x="548133" y="1114243"/>
                </a:lnTo>
                <a:lnTo>
                  <a:pt x="559921" y="1115830"/>
                </a:lnTo>
                <a:lnTo>
                  <a:pt x="571936" y="1116963"/>
                </a:lnTo>
                <a:lnTo>
                  <a:pt x="583950" y="1118096"/>
                </a:lnTo>
                <a:lnTo>
                  <a:pt x="595738" y="1118776"/>
                </a:lnTo>
                <a:lnTo>
                  <a:pt x="607752" y="1119230"/>
                </a:lnTo>
                <a:lnTo>
                  <a:pt x="619540" y="1119230"/>
                </a:lnTo>
                <a:lnTo>
                  <a:pt x="631782" y="1119230"/>
                </a:lnTo>
                <a:lnTo>
                  <a:pt x="643796" y="1118776"/>
                </a:lnTo>
                <a:lnTo>
                  <a:pt x="655584" y="1118096"/>
                </a:lnTo>
                <a:lnTo>
                  <a:pt x="667598" y="1116963"/>
                </a:lnTo>
                <a:lnTo>
                  <a:pt x="679613" y="1115830"/>
                </a:lnTo>
                <a:lnTo>
                  <a:pt x="691401" y="1114243"/>
                </a:lnTo>
                <a:lnTo>
                  <a:pt x="703415" y="1112203"/>
                </a:lnTo>
                <a:lnTo>
                  <a:pt x="715203" y="1110163"/>
                </a:lnTo>
                <a:lnTo>
                  <a:pt x="726991" y="1107897"/>
                </a:lnTo>
                <a:lnTo>
                  <a:pt x="738779" y="1104950"/>
                </a:lnTo>
                <a:lnTo>
                  <a:pt x="750340" y="1102004"/>
                </a:lnTo>
                <a:lnTo>
                  <a:pt x="762128" y="1098830"/>
                </a:lnTo>
                <a:lnTo>
                  <a:pt x="773462" y="1095204"/>
                </a:lnTo>
                <a:lnTo>
                  <a:pt x="785023" y="1091351"/>
                </a:lnTo>
                <a:lnTo>
                  <a:pt x="796358" y="1087271"/>
                </a:lnTo>
                <a:lnTo>
                  <a:pt x="807692" y="1082738"/>
                </a:lnTo>
                <a:lnTo>
                  <a:pt x="819026" y="1078205"/>
                </a:lnTo>
                <a:lnTo>
                  <a:pt x="830134" y="1072992"/>
                </a:lnTo>
                <a:lnTo>
                  <a:pt x="841015" y="1067779"/>
                </a:lnTo>
                <a:lnTo>
                  <a:pt x="852123" y="1062339"/>
                </a:lnTo>
                <a:lnTo>
                  <a:pt x="862777" y="1056446"/>
                </a:lnTo>
                <a:lnTo>
                  <a:pt x="873658" y="1050099"/>
                </a:lnTo>
                <a:lnTo>
                  <a:pt x="884086" y="1043753"/>
                </a:lnTo>
                <a:lnTo>
                  <a:pt x="894740" y="1036953"/>
                </a:lnTo>
                <a:lnTo>
                  <a:pt x="904941" y="1029927"/>
                </a:lnTo>
                <a:lnTo>
                  <a:pt x="915142" y="1022674"/>
                </a:lnTo>
                <a:lnTo>
                  <a:pt x="925343" y="1015194"/>
                </a:lnTo>
                <a:lnTo>
                  <a:pt x="935091" y="1007261"/>
                </a:lnTo>
                <a:lnTo>
                  <a:pt x="944839" y="999102"/>
                </a:lnTo>
                <a:lnTo>
                  <a:pt x="954586" y="990715"/>
                </a:lnTo>
                <a:lnTo>
                  <a:pt x="963880" y="982102"/>
                </a:lnTo>
                <a:lnTo>
                  <a:pt x="972948" y="973036"/>
                </a:lnTo>
                <a:lnTo>
                  <a:pt x="982016" y="963743"/>
                </a:lnTo>
                <a:lnTo>
                  <a:pt x="990856" y="954450"/>
                </a:lnTo>
                <a:lnTo>
                  <a:pt x="999244" y="944931"/>
                </a:lnTo>
                <a:lnTo>
                  <a:pt x="1007405" y="934958"/>
                </a:lnTo>
                <a:lnTo>
                  <a:pt x="1015339" y="925212"/>
                </a:lnTo>
                <a:lnTo>
                  <a:pt x="1022820" y="915239"/>
                </a:lnTo>
                <a:lnTo>
                  <a:pt x="1030074" y="904813"/>
                </a:lnTo>
                <a:lnTo>
                  <a:pt x="1037101" y="894613"/>
                </a:lnTo>
                <a:lnTo>
                  <a:pt x="1043902" y="884187"/>
                </a:lnTo>
                <a:lnTo>
                  <a:pt x="1050249" y="873534"/>
                </a:lnTo>
                <a:lnTo>
                  <a:pt x="1056370" y="862881"/>
                </a:lnTo>
                <a:lnTo>
                  <a:pt x="1062263" y="852002"/>
                </a:lnTo>
                <a:lnTo>
                  <a:pt x="1067931" y="841122"/>
                </a:lnTo>
                <a:lnTo>
                  <a:pt x="1073144" y="830016"/>
                </a:lnTo>
                <a:lnTo>
                  <a:pt x="1078132" y="819136"/>
                </a:lnTo>
                <a:lnTo>
                  <a:pt x="1082892" y="807804"/>
                </a:lnTo>
                <a:lnTo>
                  <a:pt x="1087426" y="796471"/>
                </a:lnTo>
                <a:lnTo>
                  <a:pt x="1091280" y="784911"/>
                </a:lnTo>
                <a:lnTo>
                  <a:pt x="1095360" y="773579"/>
                </a:lnTo>
                <a:lnTo>
                  <a:pt x="1098760" y="762019"/>
                </a:lnTo>
                <a:lnTo>
                  <a:pt x="1102161" y="750460"/>
                </a:lnTo>
                <a:lnTo>
                  <a:pt x="1105108" y="738673"/>
                </a:lnTo>
                <a:lnTo>
                  <a:pt x="1107828" y="726887"/>
                </a:lnTo>
                <a:lnTo>
                  <a:pt x="1110321" y="715328"/>
                </a:lnTo>
                <a:lnTo>
                  <a:pt x="1112362" y="703315"/>
                </a:lnTo>
                <a:lnTo>
                  <a:pt x="1114175" y="691529"/>
                </a:lnTo>
                <a:lnTo>
                  <a:pt x="1115762" y="679516"/>
                </a:lnTo>
                <a:lnTo>
                  <a:pt x="1117122" y="667503"/>
                </a:lnTo>
                <a:lnTo>
                  <a:pt x="1118256" y="655717"/>
                </a:lnTo>
                <a:lnTo>
                  <a:pt x="1118936" y="643704"/>
                </a:lnTo>
                <a:lnTo>
                  <a:pt x="1119389" y="631918"/>
                </a:lnTo>
                <a:lnTo>
                  <a:pt x="1119389" y="619905"/>
                </a:lnTo>
                <a:lnTo>
                  <a:pt x="1119389" y="607666"/>
                </a:lnTo>
                <a:lnTo>
                  <a:pt x="1118936" y="595880"/>
                </a:lnTo>
                <a:lnTo>
                  <a:pt x="1118256" y="583867"/>
                </a:lnTo>
                <a:lnTo>
                  <a:pt x="1117122" y="571854"/>
                </a:lnTo>
                <a:lnTo>
                  <a:pt x="1115762" y="560068"/>
                </a:lnTo>
                <a:lnTo>
                  <a:pt x="1114175" y="548055"/>
                </a:lnTo>
                <a:lnTo>
                  <a:pt x="1112362" y="536269"/>
                </a:lnTo>
                <a:lnTo>
                  <a:pt x="1110321" y="524256"/>
                </a:lnTo>
                <a:lnTo>
                  <a:pt x="1107828" y="512470"/>
                </a:lnTo>
                <a:lnTo>
                  <a:pt x="1105108" y="500911"/>
                </a:lnTo>
                <a:lnTo>
                  <a:pt x="1102161" y="489125"/>
                </a:lnTo>
                <a:lnTo>
                  <a:pt x="1098760" y="477565"/>
                </a:lnTo>
                <a:lnTo>
                  <a:pt x="1095360" y="466006"/>
                </a:lnTo>
                <a:lnTo>
                  <a:pt x="1091280" y="454673"/>
                </a:lnTo>
                <a:lnTo>
                  <a:pt x="1087426" y="443114"/>
                </a:lnTo>
                <a:lnTo>
                  <a:pt x="1082892" y="431554"/>
                </a:lnTo>
                <a:lnTo>
                  <a:pt x="1078132" y="420448"/>
                </a:lnTo>
                <a:lnTo>
                  <a:pt x="1073144" y="409342"/>
                </a:lnTo>
                <a:lnTo>
                  <a:pt x="1067931" y="398462"/>
                </a:lnTo>
                <a:lnTo>
                  <a:pt x="1062263" y="387583"/>
                </a:lnTo>
                <a:lnTo>
                  <a:pt x="1056370" y="376703"/>
                </a:lnTo>
                <a:lnTo>
                  <a:pt x="1050249" y="366050"/>
                </a:lnTo>
                <a:lnTo>
                  <a:pt x="1043902" y="355397"/>
                </a:lnTo>
                <a:lnTo>
                  <a:pt x="1037101" y="344971"/>
                </a:lnTo>
                <a:lnTo>
                  <a:pt x="1030074" y="334545"/>
                </a:lnTo>
                <a:lnTo>
                  <a:pt x="1022820" y="324346"/>
                </a:lnTo>
                <a:lnTo>
                  <a:pt x="1015339" y="314373"/>
                </a:lnTo>
                <a:lnTo>
                  <a:pt x="1007405" y="304400"/>
                </a:lnTo>
                <a:lnTo>
                  <a:pt x="999244" y="294654"/>
                </a:lnTo>
                <a:lnTo>
                  <a:pt x="990856" y="285134"/>
                </a:lnTo>
                <a:lnTo>
                  <a:pt x="982016" y="275614"/>
                </a:lnTo>
                <a:lnTo>
                  <a:pt x="972948" y="266548"/>
                </a:lnTo>
                <a:lnTo>
                  <a:pt x="963880" y="257482"/>
                </a:lnTo>
                <a:lnTo>
                  <a:pt x="954586" y="248869"/>
                </a:lnTo>
                <a:lnTo>
                  <a:pt x="944839" y="240483"/>
                </a:lnTo>
                <a:lnTo>
                  <a:pt x="935091" y="232323"/>
                </a:lnTo>
                <a:lnTo>
                  <a:pt x="925343" y="224163"/>
                </a:lnTo>
                <a:lnTo>
                  <a:pt x="915142" y="216684"/>
                </a:lnTo>
                <a:lnTo>
                  <a:pt x="904941" y="209431"/>
                </a:lnTo>
                <a:lnTo>
                  <a:pt x="894740" y="202631"/>
                </a:lnTo>
                <a:lnTo>
                  <a:pt x="884086" y="195831"/>
                </a:lnTo>
                <a:lnTo>
                  <a:pt x="873658" y="189485"/>
                </a:lnTo>
                <a:lnTo>
                  <a:pt x="862777" y="183139"/>
                </a:lnTo>
                <a:lnTo>
                  <a:pt x="852123" y="177246"/>
                </a:lnTo>
                <a:lnTo>
                  <a:pt x="841015" y="171579"/>
                </a:lnTo>
                <a:lnTo>
                  <a:pt x="830134" y="166593"/>
                </a:lnTo>
                <a:lnTo>
                  <a:pt x="819026" y="161380"/>
                </a:lnTo>
                <a:lnTo>
                  <a:pt x="807692" y="156620"/>
                </a:lnTo>
                <a:lnTo>
                  <a:pt x="796358" y="152313"/>
                </a:lnTo>
                <a:lnTo>
                  <a:pt x="785023" y="148234"/>
                </a:lnTo>
                <a:lnTo>
                  <a:pt x="773462" y="144380"/>
                </a:lnTo>
                <a:lnTo>
                  <a:pt x="762128" y="140754"/>
                </a:lnTo>
                <a:lnTo>
                  <a:pt x="750340" y="137581"/>
                </a:lnTo>
                <a:lnTo>
                  <a:pt x="738779" y="134407"/>
                </a:lnTo>
                <a:lnTo>
                  <a:pt x="726991" y="131688"/>
                </a:lnTo>
                <a:lnTo>
                  <a:pt x="715203" y="129421"/>
                </a:lnTo>
                <a:lnTo>
                  <a:pt x="703415" y="127154"/>
                </a:lnTo>
                <a:lnTo>
                  <a:pt x="691401" y="125341"/>
                </a:lnTo>
                <a:lnTo>
                  <a:pt x="679613" y="123755"/>
                </a:lnTo>
                <a:lnTo>
                  <a:pt x="667598" y="122621"/>
                </a:lnTo>
                <a:lnTo>
                  <a:pt x="655584" y="121488"/>
                </a:lnTo>
                <a:lnTo>
                  <a:pt x="643796" y="120581"/>
                </a:lnTo>
                <a:lnTo>
                  <a:pt x="631782" y="120128"/>
                </a:lnTo>
                <a:lnTo>
                  <a:pt x="619540" y="120128"/>
                </a:lnTo>
                <a:lnTo>
                  <a:pt x="607752" y="120128"/>
                </a:lnTo>
                <a:close/>
                <a:moveTo>
                  <a:pt x="619540" y="0"/>
                </a:moveTo>
                <a:lnTo>
                  <a:pt x="634502" y="227"/>
                </a:lnTo>
                <a:lnTo>
                  <a:pt x="649690" y="907"/>
                </a:lnTo>
                <a:lnTo>
                  <a:pt x="664198" y="1587"/>
                </a:lnTo>
                <a:lnTo>
                  <a:pt x="678933" y="3173"/>
                </a:lnTo>
                <a:lnTo>
                  <a:pt x="694121" y="4533"/>
                </a:lnTo>
                <a:lnTo>
                  <a:pt x="708629" y="6573"/>
                </a:lnTo>
                <a:lnTo>
                  <a:pt x="723364" y="8840"/>
                </a:lnTo>
                <a:lnTo>
                  <a:pt x="738098" y="11560"/>
                </a:lnTo>
                <a:lnTo>
                  <a:pt x="752607" y="14506"/>
                </a:lnTo>
                <a:lnTo>
                  <a:pt x="767115" y="17906"/>
                </a:lnTo>
                <a:lnTo>
                  <a:pt x="781623" y="21533"/>
                </a:lnTo>
                <a:lnTo>
                  <a:pt x="796131" y="25839"/>
                </a:lnTo>
                <a:lnTo>
                  <a:pt x="810412" y="30146"/>
                </a:lnTo>
                <a:lnTo>
                  <a:pt x="824694" y="34905"/>
                </a:lnTo>
                <a:lnTo>
                  <a:pt x="838975" y="40118"/>
                </a:lnTo>
                <a:lnTo>
                  <a:pt x="853030" y="45558"/>
                </a:lnTo>
                <a:lnTo>
                  <a:pt x="866858" y="51451"/>
                </a:lnTo>
                <a:lnTo>
                  <a:pt x="880686" y="57571"/>
                </a:lnTo>
                <a:lnTo>
                  <a:pt x="894514" y="64144"/>
                </a:lnTo>
                <a:lnTo>
                  <a:pt x="907888" y="71170"/>
                </a:lnTo>
                <a:lnTo>
                  <a:pt x="921263" y="78423"/>
                </a:lnTo>
                <a:lnTo>
                  <a:pt x="934638" y="85903"/>
                </a:lnTo>
                <a:lnTo>
                  <a:pt x="947786" y="93836"/>
                </a:lnTo>
                <a:lnTo>
                  <a:pt x="960934" y="102222"/>
                </a:lnTo>
                <a:lnTo>
                  <a:pt x="973401" y="110835"/>
                </a:lnTo>
                <a:lnTo>
                  <a:pt x="986096" y="119901"/>
                </a:lnTo>
                <a:lnTo>
                  <a:pt x="998791" y="129421"/>
                </a:lnTo>
                <a:lnTo>
                  <a:pt x="1010805" y="139167"/>
                </a:lnTo>
                <a:lnTo>
                  <a:pt x="1023046" y="149140"/>
                </a:lnTo>
                <a:lnTo>
                  <a:pt x="1034607" y="159793"/>
                </a:lnTo>
                <a:lnTo>
                  <a:pt x="1046395" y="170446"/>
                </a:lnTo>
                <a:lnTo>
                  <a:pt x="1057956" y="181779"/>
                </a:lnTo>
                <a:lnTo>
                  <a:pt x="1067251" y="191072"/>
                </a:lnTo>
                <a:lnTo>
                  <a:pt x="1076318" y="200591"/>
                </a:lnTo>
                <a:lnTo>
                  <a:pt x="1084932" y="210564"/>
                </a:lnTo>
                <a:lnTo>
                  <a:pt x="1093546" y="220310"/>
                </a:lnTo>
                <a:lnTo>
                  <a:pt x="1101934" y="230283"/>
                </a:lnTo>
                <a:lnTo>
                  <a:pt x="1110095" y="240709"/>
                </a:lnTo>
                <a:lnTo>
                  <a:pt x="1117802" y="250909"/>
                </a:lnTo>
                <a:lnTo>
                  <a:pt x="1125510" y="261108"/>
                </a:lnTo>
                <a:lnTo>
                  <a:pt x="1132764" y="271988"/>
                </a:lnTo>
                <a:lnTo>
                  <a:pt x="1139791" y="282414"/>
                </a:lnTo>
                <a:lnTo>
                  <a:pt x="1146592" y="293294"/>
                </a:lnTo>
                <a:lnTo>
                  <a:pt x="1153166" y="304173"/>
                </a:lnTo>
                <a:lnTo>
                  <a:pt x="1159513" y="315279"/>
                </a:lnTo>
                <a:lnTo>
                  <a:pt x="1165634" y="326159"/>
                </a:lnTo>
                <a:lnTo>
                  <a:pt x="1171527" y="337492"/>
                </a:lnTo>
                <a:lnTo>
                  <a:pt x="1177195" y="348598"/>
                </a:lnTo>
                <a:lnTo>
                  <a:pt x="1182408" y="360157"/>
                </a:lnTo>
                <a:lnTo>
                  <a:pt x="1187622" y="371490"/>
                </a:lnTo>
                <a:lnTo>
                  <a:pt x="1192610" y="383050"/>
                </a:lnTo>
                <a:lnTo>
                  <a:pt x="1197143" y="394609"/>
                </a:lnTo>
                <a:lnTo>
                  <a:pt x="1201677" y="406395"/>
                </a:lnTo>
                <a:lnTo>
                  <a:pt x="1205984" y="418181"/>
                </a:lnTo>
                <a:lnTo>
                  <a:pt x="1209611" y="429741"/>
                </a:lnTo>
                <a:lnTo>
                  <a:pt x="1213465" y="441754"/>
                </a:lnTo>
                <a:lnTo>
                  <a:pt x="1216865" y="453540"/>
                </a:lnTo>
                <a:lnTo>
                  <a:pt x="1219812" y="465552"/>
                </a:lnTo>
                <a:lnTo>
                  <a:pt x="1222986" y="477792"/>
                </a:lnTo>
                <a:lnTo>
                  <a:pt x="1225706" y="489578"/>
                </a:lnTo>
                <a:lnTo>
                  <a:pt x="1228200" y="501818"/>
                </a:lnTo>
                <a:lnTo>
                  <a:pt x="1230240" y="514057"/>
                </a:lnTo>
                <a:lnTo>
                  <a:pt x="1232280" y="526070"/>
                </a:lnTo>
                <a:lnTo>
                  <a:pt x="1233867" y="538536"/>
                </a:lnTo>
                <a:lnTo>
                  <a:pt x="1235680" y="550775"/>
                </a:lnTo>
                <a:lnTo>
                  <a:pt x="1236814" y="563015"/>
                </a:lnTo>
                <a:lnTo>
                  <a:pt x="1237720" y="575254"/>
                </a:lnTo>
                <a:lnTo>
                  <a:pt x="1238401" y="587720"/>
                </a:lnTo>
                <a:lnTo>
                  <a:pt x="1239081" y="599733"/>
                </a:lnTo>
                <a:lnTo>
                  <a:pt x="1239307" y="612199"/>
                </a:lnTo>
                <a:lnTo>
                  <a:pt x="1239307" y="624665"/>
                </a:lnTo>
                <a:lnTo>
                  <a:pt x="1239081" y="636678"/>
                </a:lnTo>
                <a:lnTo>
                  <a:pt x="1238627" y="649144"/>
                </a:lnTo>
                <a:lnTo>
                  <a:pt x="1237947" y="661610"/>
                </a:lnTo>
                <a:lnTo>
                  <a:pt x="1237040" y="673623"/>
                </a:lnTo>
                <a:lnTo>
                  <a:pt x="1235907" y="686089"/>
                </a:lnTo>
                <a:lnTo>
                  <a:pt x="1234320" y="698102"/>
                </a:lnTo>
                <a:lnTo>
                  <a:pt x="1232507" y="710341"/>
                </a:lnTo>
                <a:lnTo>
                  <a:pt x="1230693" y="722807"/>
                </a:lnTo>
                <a:lnTo>
                  <a:pt x="1228653" y="734820"/>
                </a:lnTo>
                <a:lnTo>
                  <a:pt x="1226159" y="746833"/>
                </a:lnTo>
                <a:lnTo>
                  <a:pt x="1223439" y="759073"/>
                </a:lnTo>
                <a:lnTo>
                  <a:pt x="1220719" y="771085"/>
                </a:lnTo>
                <a:lnTo>
                  <a:pt x="1217545" y="783098"/>
                </a:lnTo>
                <a:lnTo>
                  <a:pt x="1214145" y="795111"/>
                </a:lnTo>
                <a:lnTo>
                  <a:pt x="1210518" y="806897"/>
                </a:lnTo>
                <a:lnTo>
                  <a:pt x="1206664" y="818683"/>
                </a:lnTo>
                <a:lnTo>
                  <a:pt x="1202357" y="830469"/>
                </a:lnTo>
                <a:lnTo>
                  <a:pt x="1198277" y="842255"/>
                </a:lnTo>
                <a:lnTo>
                  <a:pt x="1193516" y="853588"/>
                </a:lnTo>
                <a:lnTo>
                  <a:pt x="1188529" y="865374"/>
                </a:lnTo>
                <a:lnTo>
                  <a:pt x="1183769" y="876934"/>
                </a:lnTo>
                <a:lnTo>
                  <a:pt x="1178328" y="888267"/>
                </a:lnTo>
                <a:lnTo>
                  <a:pt x="1172661" y="899599"/>
                </a:lnTo>
                <a:lnTo>
                  <a:pt x="1166767" y="910706"/>
                </a:lnTo>
                <a:lnTo>
                  <a:pt x="1160646" y="921812"/>
                </a:lnTo>
                <a:lnTo>
                  <a:pt x="1534229" y="1295115"/>
                </a:lnTo>
                <a:lnTo>
                  <a:pt x="1540350" y="1301461"/>
                </a:lnTo>
                <a:lnTo>
                  <a:pt x="1545790" y="1308034"/>
                </a:lnTo>
                <a:lnTo>
                  <a:pt x="1551231" y="1314607"/>
                </a:lnTo>
                <a:lnTo>
                  <a:pt x="1556445" y="1321407"/>
                </a:lnTo>
                <a:lnTo>
                  <a:pt x="1560752" y="1328433"/>
                </a:lnTo>
                <a:lnTo>
                  <a:pt x="1565286" y="1335460"/>
                </a:lnTo>
                <a:lnTo>
                  <a:pt x="1569366" y="1342713"/>
                </a:lnTo>
                <a:lnTo>
                  <a:pt x="1572766" y="1349966"/>
                </a:lnTo>
                <a:lnTo>
                  <a:pt x="1576167" y="1357219"/>
                </a:lnTo>
                <a:lnTo>
                  <a:pt x="1578887" y="1364698"/>
                </a:lnTo>
                <a:lnTo>
                  <a:pt x="1581381" y="1372178"/>
                </a:lnTo>
                <a:lnTo>
                  <a:pt x="1583648" y="1379658"/>
                </a:lnTo>
                <a:lnTo>
                  <a:pt x="1585461" y="1387137"/>
                </a:lnTo>
                <a:lnTo>
                  <a:pt x="1586821" y="1394617"/>
                </a:lnTo>
                <a:lnTo>
                  <a:pt x="1587955" y="1402323"/>
                </a:lnTo>
                <a:lnTo>
                  <a:pt x="1588635" y="1409803"/>
                </a:lnTo>
                <a:lnTo>
                  <a:pt x="1589088" y="1417283"/>
                </a:lnTo>
                <a:lnTo>
                  <a:pt x="1589088" y="1424762"/>
                </a:lnTo>
                <a:lnTo>
                  <a:pt x="1588861" y="1432242"/>
                </a:lnTo>
                <a:lnTo>
                  <a:pt x="1588181" y="1439495"/>
                </a:lnTo>
                <a:lnTo>
                  <a:pt x="1587274" y="1446748"/>
                </a:lnTo>
                <a:lnTo>
                  <a:pt x="1585914" y="1454001"/>
                </a:lnTo>
                <a:lnTo>
                  <a:pt x="1584101" y="1461027"/>
                </a:lnTo>
                <a:lnTo>
                  <a:pt x="1581834" y="1467827"/>
                </a:lnTo>
                <a:lnTo>
                  <a:pt x="1579340" y="1474627"/>
                </a:lnTo>
                <a:lnTo>
                  <a:pt x="1576620" y="1481200"/>
                </a:lnTo>
                <a:lnTo>
                  <a:pt x="1573220" y="1487773"/>
                </a:lnTo>
                <a:lnTo>
                  <a:pt x="1569593" y="1494119"/>
                </a:lnTo>
                <a:lnTo>
                  <a:pt x="1565512" y="1500239"/>
                </a:lnTo>
                <a:lnTo>
                  <a:pt x="1561432" y="1506132"/>
                </a:lnTo>
                <a:lnTo>
                  <a:pt x="1556445" y="1511572"/>
                </a:lnTo>
                <a:lnTo>
                  <a:pt x="1551231" y="1517011"/>
                </a:lnTo>
                <a:lnTo>
                  <a:pt x="1517228" y="1551237"/>
                </a:lnTo>
                <a:lnTo>
                  <a:pt x="1511787" y="1556223"/>
                </a:lnTo>
                <a:lnTo>
                  <a:pt x="1506120" y="1561209"/>
                </a:lnTo>
                <a:lnTo>
                  <a:pt x="1500226" y="1565516"/>
                </a:lnTo>
                <a:lnTo>
                  <a:pt x="1494106" y="1569369"/>
                </a:lnTo>
                <a:lnTo>
                  <a:pt x="1487985" y="1573222"/>
                </a:lnTo>
                <a:lnTo>
                  <a:pt x="1481411" y="1576395"/>
                </a:lnTo>
                <a:lnTo>
                  <a:pt x="1474837" y="1579342"/>
                </a:lnTo>
                <a:lnTo>
                  <a:pt x="1468036" y="1581835"/>
                </a:lnTo>
                <a:lnTo>
                  <a:pt x="1461009" y="1583875"/>
                </a:lnTo>
                <a:lnTo>
                  <a:pt x="1453982" y="1585688"/>
                </a:lnTo>
                <a:lnTo>
                  <a:pt x="1446728" y="1587275"/>
                </a:lnTo>
                <a:lnTo>
                  <a:pt x="1439474" y="1588182"/>
                </a:lnTo>
                <a:lnTo>
                  <a:pt x="1432219" y="1588862"/>
                </a:lnTo>
                <a:lnTo>
                  <a:pt x="1424739" y="1589088"/>
                </a:lnTo>
                <a:lnTo>
                  <a:pt x="1417258" y="1589088"/>
                </a:lnTo>
                <a:lnTo>
                  <a:pt x="1409777" y="1588862"/>
                </a:lnTo>
                <a:lnTo>
                  <a:pt x="1402296" y="1587955"/>
                </a:lnTo>
                <a:lnTo>
                  <a:pt x="1394589" y="1587048"/>
                </a:lnTo>
                <a:lnTo>
                  <a:pt x="1387108" y="1585235"/>
                </a:lnTo>
                <a:lnTo>
                  <a:pt x="1379628" y="1583422"/>
                </a:lnTo>
                <a:lnTo>
                  <a:pt x="1372147" y="1581382"/>
                </a:lnTo>
                <a:lnTo>
                  <a:pt x="1364666" y="1578662"/>
                </a:lnTo>
                <a:lnTo>
                  <a:pt x="1357186" y="1575942"/>
                </a:lnTo>
                <a:lnTo>
                  <a:pt x="1349931" y="1572769"/>
                </a:lnTo>
                <a:lnTo>
                  <a:pt x="1342677" y="1569142"/>
                </a:lnTo>
                <a:lnTo>
                  <a:pt x="1335423" y="1565289"/>
                </a:lnTo>
                <a:lnTo>
                  <a:pt x="1328396" y="1560756"/>
                </a:lnTo>
                <a:lnTo>
                  <a:pt x="1321369" y="1556223"/>
                </a:lnTo>
                <a:lnTo>
                  <a:pt x="1314568" y="1551237"/>
                </a:lnTo>
                <a:lnTo>
                  <a:pt x="1307994" y="1545797"/>
                </a:lnTo>
                <a:lnTo>
                  <a:pt x="1301420" y="1540130"/>
                </a:lnTo>
                <a:lnTo>
                  <a:pt x="1295299" y="1534011"/>
                </a:lnTo>
                <a:lnTo>
                  <a:pt x="921716" y="1160708"/>
                </a:lnTo>
                <a:lnTo>
                  <a:pt x="910835" y="1166827"/>
                </a:lnTo>
                <a:lnTo>
                  <a:pt x="899501" y="1172720"/>
                </a:lnTo>
                <a:lnTo>
                  <a:pt x="888166" y="1178160"/>
                </a:lnTo>
                <a:lnTo>
                  <a:pt x="876832" y="1183600"/>
                </a:lnTo>
                <a:lnTo>
                  <a:pt x="865498" y="1188586"/>
                </a:lnTo>
                <a:lnTo>
                  <a:pt x="853710" y="1193346"/>
                </a:lnTo>
                <a:lnTo>
                  <a:pt x="842375" y="1198106"/>
                </a:lnTo>
                <a:lnTo>
                  <a:pt x="830588" y="1202412"/>
                </a:lnTo>
                <a:lnTo>
                  <a:pt x="818573" y="1206492"/>
                </a:lnTo>
                <a:lnTo>
                  <a:pt x="807012" y="1210572"/>
                </a:lnTo>
                <a:lnTo>
                  <a:pt x="794997" y="1213972"/>
                </a:lnTo>
                <a:lnTo>
                  <a:pt x="783210" y="1217598"/>
                </a:lnTo>
                <a:lnTo>
                  <a:pt x="771195" y="1220545"/>
                </a:lnTo>
                <a:lnTo>
                  <a:pt x="758954" y="1223265"/>
                </a:lnTo>
                <a:lnTo>
                  <a:pt x="746939" y="1226211"/>
                </a:lnTo>
                <a:lnTo>
                  <a:pt x="734698" y="1228478"/>
                </a:lnTo>
                <a:lnTo>
                  <a:pt x="722457" y="1230518"/>
                </a:lnTo>
                <a:lnTo>
                  <a:pt x="710442" y="1232784"/>
                </a:lnTo>
                <a:lnTo>
                  <a:pt x="698201" y="1234371"/>
                </a:lnTo>
                <a:lnTo>
                  <a:pt x="685960" y="1235731"/>
                </a:lnTo>
                <a:lnTo>
                  <a:pt x="673719" y="1236864"/>
                </a:lnTo>
                <a:lnTo>
                  <a:pt x="661478" y="1237771"/>
                </a:lnTo>
                <a:lnTo>
                  <a:pt x="649010" y="1238451"/>
                </a:lnTo>
                <a:lnTo>
                  <a:pt x="636769" y="1239131"/>
                </a:lnTo>
                <a:lnTo>
                  <a:pt x="624527" y="1239357"/>
                </a:lnTo>
                <a:lnTo>
                  <a:pt x="612060" y="1239357"/>
                </a:lnTo>
                <a:lnTo>
                  <a:pt x="599818" y="1239131"/>
                </a:lnTo>
                <a:lnTo>
                  <a:pt x="587577" y="1238451"/>
                </a:lnTo>
                <a:lnTo>
                  <a:pt x="575109" y="1237544"/>
                </a:lnTo>
                <a:lnTo>
                  <a:pt x="562868" y="1236638"/>
                </a:lnTo>
                <a:lnTo>
                  <a:pt x="550627" y="1235504"/>
                </a:lnTo>
                <a:lnTo>
                  <a:pt x="538612" y="1233918"/>
                </a:lnTo>
                <a:lnTo>
                  <a:pt x="526145" y="1232331"/>
                </a:lnTo>
                <a:lnTo>
                  <a:pt x="513903" y="1230291"/>
                </a:lnTo>
                <a:lnTo>
                  <a:pt x="501889" y="1228025"/>
                </a:lnTo>
                <a:lnTo>
                  <a:pt x="489648" y="1225758"/>
                </a:lnTo>
                <a:lnTo>
                  <a:pt x="477633" y="1222811"/>
                </a:lnTo>
                <a:lnTo>
                  <a:pt x="465619" y="1219865"/>
                </a:lnTo>
                <a:lnTo>
                  <a:pt x="453604" y="1216918"/>
                </a:lnTo>
                <a:lnTo>
                  <a:pt x="441590" y="1213292"/>
                </a:lnTo>
                <a:lnTo>
                  <a:pt x="429802" y="1209665"/>
                </a:lnTo>
                <a:lnTo>
                  <a:pt x="418014" y="1205812"/>
                </a:lnTo>
                <a:lnTo>
                  <a:pt x="406453" y="1201506"/>
                </a:lnTo>
                <a:lnTo>
                  <a:pt x="394665" y="1197199"/>
                </a:lnTo>
                <a:lnTo>
                  <a:pt x="383104" y="1192440"/>
                </a:lnTo>
                <a:lnTo>
                  <a:pt x="371543" y="1187680"/>
                </a:lnTo>
                <a:lnTo>
                  <a:pt x="359982" y="1182467"/>
                </a:lnTo>
                <a:lnTo>
                  <a:pt x="348647" y="1177027"/>
                </a:lnTo>
                <a:lnTo>
                  <a:pt x="337313" y="1171360"/>
                </a:lnTo>
                <a:lnTo>
                  <a:pt x="326205" y="1165694"/>
                </a:lnTo>
                <a:lnTo>
                  <a:pt x="315097" y="1159574"/>
                </a:lnTo>
                <a:lnTo>
                  <a:pt x="304216" y="1153228"/>
                </a:lnTo>
                <a:lnTo>
                  <a:pt x="293109" y="1146655"/>
                </a:lnTo>
                <a:lnTo>
                  <a:pt x="282454" y="1139629"/>
                </a:lnTo>
                <a:lnTo>
                  <a:pt x="272026" y="1132602"/>
                </a:lnTo>
                <a:lnTo>
                  <a:pt x="261145" y="1125349"/>
                </a:lnTo>
                <a:lnTo>
                  <a:pt x="250944" y="1117643"/>
                </a:lnTo>
                <a:lnTo>
                  <a:pt x="240517" y="1109937"/>
                </a:lnTo>
                <a:lnTo>
                  <a:pt x="230316" y="1101777"/>
                </a:lnTo>
                <a:lnTo>
                  <a:pt x="220341" y="1093617"/>
                </a:lnTo>
                <a:lnTo>
                  <a:pt x="210367" y="1085004"/>
                </a:lnTo>
                <a:lnTo>
                  <a:pt x="200620" y="1076391"/>
                </a:lnTo>
                <a:lnTo>
                  <a:pt x="191099" y="1067099"/>
                </a:lnTo>
                <a:lnTo>
                  <a:pt x="181578" y="1057806"/>
                </a:lnTo>
                <a:lnTo>
                  <a:pt x="170470" y="1046473"/>
                </a:lnTo>
                <a:lnTo>
                  <a:pt x="159589" y="1034913"/>
                </a:lnTo>
                <a:lnTo>
                  <a:pt x="149161" y="1022901"/>
                </a:lnTo>
                <a:lnTo>
                  <a:pt x="139187" y="1010888"/>
                </a:lnTo>
                <a:lnTo>
                  <a:pt x="129213" y="998648"/>
                </a:lnTo>
                <a:lnTo>
                  <a:pt x="119918" y="985956"/>
                </a:lnTo>
                <a:lnTo>
                  <a:pt x="110851" y="973489"/>
                </a:lnTo>
                <a:lnTo>
                  <a:pt x="102237" y="960797"/>
                </a:lnTo>
                <a:lnTo>
                  <a:pt x="93849" y="947651"/>
                </a:lnTo>
                <a:lnTo>
                  <a:pt x="85688" y="934505"/>
                </a:lnTo>
                <a:lnTo>
                  <a:pt x="78208" y="921358"/>
                </a:lnTo>
                <a:lnTo>
                  <a:pt x="70954" y="907986"/>
                </a:lnTo>
                <a:lnTo>
                  <a:pt x="64153" y="894386"/>
                </a:lnTo>
                <a:lnTo>
                  <a:pt x="57579" y="880560"/>
                </a:lnTo>
                <a:lnTo>
                  <a:pt x="51232" y="866734"/>
                </a:lnTo>
                <a:lnTo>
                  <a:pt x="45338" y="852908"/>
                </a:lnTo>
                <a:lnTo>
                  <a:pt x="39897" y="838856"/>
                </a:lnTo>
                <a:lnTo>
                  <a:pt x="34910" y="824803"/>
                </a:lnTo>
                <a:lnTo>
                  <a:pt x="30150" y="810524"/>
                </a:lnTo>
                <a:lnTo>
                  <a:pt x="25616" y="796244"/>
                </a:lnTo>
                <a:lnTo>
                  <a:pt x="21535" y="781738"/>
                </a:lnTo>
                <a:lnTo>
                  <a:pt x="17682" y="767232"/>
                </a:lnTo>
                <a:lnTo>
                  <a:pt x="14508" y="752726"/>
                </a:lnTo>
                <a:lnTo>
                  <a:pt x="11334" y="738220"/>
                </a:lnTo>
                <a:lnTo>
                  <a:pt x="8841" y="723487"/>
                </a:lnTo>
                <a:lnTo>
                  <a:pt x="6574" y="708755"/>
                </a:lnTo>
                <a:lnTo>
                  <a:pt x="4307" y="694022"/>
                </a:lnTo>
                <a:lnTo>
                  <a:pt x="2947" y="679289"/>
                </a:lnTo>
                <a:lnTo>
                  <a:pt x="1587" y="664330"/>
                </a:lnTo>
                <a:lnTo>
                  <a:pt x="680" y="649597"/>
                </a:lnTo>
                <a:lnTo>
                  <a:pt x="227" y="634638"/>
                </a:lnTo>
                <a:lnTo>
                  <a:pt x="0" y="619905"/>
                </a:lnTo>
                <a:lnTo>
                  <a:pt x="227" y="604946"/>
                </a:lnTo>
                <a:lnTo>
                  <a:pt x="680" y="589987"/>
                </a:lnTo>
                <a:lnTo>
                  <a:pt x="1587" y="575254"/>
                </a:lnTo>
                <a:lnTo>
                  <a:pt x="2947" y="560295"/>
                </a:lnTo>
                <a:lnTo>
                  <a:pt x="4307" y="545562"/>
                </a:lnTo>
                <a:lnTo>
                  <a:pt x="6574" y="530830"/>
                </a:lnTo>
                <a:lnTo>
                  <a:pt x="8841" y="516097"/>
                </a:lnTo>
                <a:lnTo>
                  <a:pt x="11334" y="501364"/>
                </a:lnTo>
                <a:lnTo>
                  <a:pt x="14508" y="486858"/>
                </a:lnTo>
                <a:lnTo>
                  <a:pt x="17682" y="472352"/>
                </a:lnTo>
                <a:lnTo>
                  <a:pt x="21535" y="457846"/>
                </a:lnTo>
                <a:lnTo>
                  <a:pt x="25616" y="443340"/>
                </a:lnTo>
                <a:lnTo>
                  <a:pt x="30150" y="429061"/>
                </a:lnTo>
                <a:lnTo>
                  <a:pt x="34910" y="414781"/>
                </a:lnTo>
                <a:lnTo>
                  <a:pt x="39897" y="400502"/>
                </a:lnTo>
                <a:lnTo>
                  <a:pt x="45338" y="386449"/>
                </a:lnTo>
                <a:lnTo>
                  <a:pt x="51232" y="372850"/>
                </a:lnTo>
                <a:lnTo>
                  <a:pt x="57579" y="359024"/>
                </a:lnTo>
                <a:lnTo>
                  <a:pt x="64153" y="345198"/>
                </a:lnTo>
                <a:lnTo>
                  <a:pt x="70954" y="331599"/>
                </a:lnTo>
                <a:lnTo>
                  <a:pt x="78208" y="318226"/>
                </a:lnTo>
                <a:lnTo>
                  <a:pt x="85688" y="304853"/>
                </a:lnTo>
                <a:lnTo>
                  <a:pt x="93849" y="291934"/>
                </a:lnTo>
                <a:lnTo>
                  <a:pt x="102237" y="278788"/>
                </a:lnTo>
                <a:lnTo>
                  <a:pt x="110851" y="266095"/>
                </a:lnTo>
                <a:lnTo>
                  <a:pt x="119918" y="253402"/>
                </a:lnTo>
                <a:lnTo>
                  <a:pt x="129213" y="240936"/>
                </a:lnTo>
                <a:lnTo>
                  <a:pt x="139187" y="228697"/>
                </a:lnTo>
                <a:lnTo>
                  <a:pt x="149161" y="216457"/>
                </a:lnTo>
                <a:lnTo>
                  <a:pt x="159589" y="204671"/>
                </a:lnTo>
                <a:lnTo>
                  <a:pt x="170470" y="193111"/>
                </a:lnTo>
                <a:lnTo>
                  <a:pt x="181578" y="181779"/>
                </a:lnTo>
                <a:lnTo>
                  <a:pt x="193139" y="170446"/>
                </a:lnTo>
                <a:lnTo>
                  <a:pt x="204473" y="159793"/>
                </a:lnTo>
                <a:lnTo>
                  <a:pt x="216488" y="149140"/>
                </a:lnTo>
                <a:lnTo>
                  <a:pt x="228729" y="139167"/>
                </a:lnTo>
                <a:lnTo>
                  <a:pt x="240743" y="129421"/>
                </a:lnTo>
                <a:lnTo>
                  <a:pt x="253438" y="119901"/>
                </a:lnTo>
                <a:lnTo>
                  <a:pt x="266133" y="110835"/>
                </a:lnTo>
                <a:lnTo>
                  <a:pt x="278600" y="102222"/>
                </a:lnTo>
                <a:lnTo>
                  <a:pt x="291748" y="93836"/>
                </a:lnTo>
                <a:lnTo>
                  <a:pt x="304896" y="85903"/>
                </a:lnTo>
                <a:lnTo>
                  <a:pt x="318271" y="78423"/>
                </a:lnTo>
                <a:lnTo>
                  <a:pt x="331646" y="71170"/>
                </a:lnTo>
                <a:lnTo>
                  <a:pt x="345020" y="64144"/>
                </a:lnTo>
                <a:lnTo>
                  <a:pt x="358848" y="57571"/>
                </a:lnTo>
                <a:lnTo>
                  <a:pt x="372676" y="51451"/>
                </a:lnTo>
                <a:lnTo>
                  <a:pt x="386504" y="45558"/>
                </a:lnTo>
                <a:lnTo>
                  <a:pt x="400559" y="40118"/>
                </a:lnTo>
                <a:lnTo>
                  <a:pt x="414840" y="34905"/>
                </a:lnTo>
                <a:lnTo>
                  <a:pt x="429122" y="30146"/>
                </a:lnTo>
                <a:lnTo>
                  <a:pt x="443403" y="25839"/>
                </a:lnTo>
                <a:lnTo>
                  <a:pt x="457911" y="21533"/>
                </a:lnTo>
                <a:lnTo>
                  <a:pt x="472419" y="17906"/>
                </a:lnTo>
                <a:lnTo>
                  <a:pt x="486927" y="14506"/>
                </a:lnTo>
                <a:lnTo>
                  <a:pt x="501435" y="11560"/>
                </a:lnTo>
                <a:lnTo>
                  <a:pt x="515944" y="8840"/>
                </a:lnTo>
                <a:lnTo>
                  <a:pt x="530678" y="6573"/>
                </a:lnTo>
                <a:lnTo>
                  <a:pt x="545413" y="4533"/>
                </a:lnTo>
                <a:lnTo>
                  <a:pt x="560148" y="3173"/>
                </a:lnTo>
                <a:lnTo>
                  <a:pt x="575109" y="1587"/>
                </a:lnTo>
                <a:lnTo>
                  <a:pt x="589844" y="907"/>
                </a:lnTo>
                <a:lnTo>
                  <a:pt x="604806" y="227"/>
                </a:lnTo>
                <a:lnTo>
                  <a:pt x="6195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3" name="MH_Other_8"/>
          <p:cNvSpPr>
            <a:spLocks noChangeAspect="1"/>
          </p:cNvSpPr>
          <p:nvPr>
            <p:custDataLst>
              <p:tags r:id="rId12"/>
            </p:custDataLst>
          </p:nvPr>
        </p:nvSpPr>
        <p:spPr bwMode="auto">
          <a:xfrm>
            <a:off x="2364051" y="3281362"/>
            <a:ext cx="297656" cy="295275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4" name="MH_Other_9"/>
          <p:cNvSpPr>
            <a:spLocks noChangeAspect="1"/>
          </p:cNvSpPr>
          <p:nvPr>
            <p:custDataLst>
              <p:tags r:id="rId13"/>
            </p:custDataLst>
          </p:nvPr>
        </p:nvSpPr>
        <p:spPr bwMode="auto">
          <a:xfrm>
            <a:off x="2350954" y="4778847"/>
            <a:ext cx="298847" cy="298847"/>
          </a:xfrm>
          <a:custGeom>
            <a:avLst/>
            <a:gdLst>
              <a:gd name="T0" fmla="*/ 883582 w 2298700"/>
              <a:gd name="T1" fmla="*/ 1295872 h 2298700"/>
              <a:gd name="T2" fmla="*/ 899660 w 2298700"/>
              <a:gd name="T3" fmla="*/ 1824434 h 2298700"/>
              <a:gd name="T4" fmla="*/ 870674 w 2298700"/>
              <a:gd name="T5" fmla="*/ 1867800 h 2298700"/>
              <a:gd name="T6" fmla="*/ 472571 w 2298700"/>
              <a:gd name="T7" fmla="*/ 1870524 h 2298700"/>
              <a:gd name="T8" fmla="*/ 439282 w 2298700"/>
              <a:gd name="T9" fmla="*/ 1829883 h 2298700"/>
              <a:gd name="T10" fmla="*/ 450831 w 2298700"/>
              <a:gd name="T11" fmla="*/ 1299959 h 2298700"/>
              <a:gd name="T12" fmla="*/ 1168971 w 2298700"/>
              <a:gd name="T13" fmla="*/ 903287 h 2298700"/>
              <a:gd name="T14" fmla="*/ 1561900 w 2298700"/>
              <a:gd name="T15" fmla="*/ 923717 h 2298700"/>
              <a:gd name="T16" fmla="*/ 1573443 w 2298700"/>
              <a:gd name="T17" fmla="*/ 1829892 h 2298700"/>
              <a:gd name="T18" fmla="*/ 1540624 w 2298700"/>
              <a:gd name="T19" fmla="*/ 1870524 h 2298700"/>
              <a:gd name="T20" fmla="*/ 1142262 w 2298700"/>
              <a:gd name="T21" fmla="*/ 1867800 h 2298700"/>
              <a:gd name="T22" fmla="*/ 1113291 w 2298700"/>
              <a:gd name="T23" fmla="*/ 1824444 h 2298700"/>
              <a:gd name="T24" fmla="*/ 1129361 w 2298700"/>
              <a:gd name="T25" fmla="*/ 919404 h 2298700"/>
              <a:gd name="T26" fmla="*/ 2191940 w 2298700"/>
              <a:gd name="T27" fmla="*/ 450850 h 2298700"/>
              <a:gd name="T28" fmla="*/ 2238385 w 2298700"/>
              <a:gd name="T29" fmla="*/ 475582 h 2298700"/>
              <a:gd name="T30" fmla="*/ 2245636 w 2298700"/>
              <a:gd name="T31" fmla="*/ 1835358 h 2298700"/>
              <a:gd name="T32" fmla="*/ 2208706 w 2298700"/>
              <a:gd name="T33" fmla="*/ 1872115 h 2298700"/>
              <a:gd name="T34" fmla="*/ 1810633 w 2298700"/>
              <a:gd name="T35" fmla="*/ 1865309 h 2298700"/>
              <a:gd name="T36" fmla="*/ 1785938 w 2298700"/>
              <a:gd name="T37" fmla="*/ 1818568 h 2298700"/>
              <a:gd name="T38" fmla="*/ 1806329 w 2298700"/>
              <a:gd name="T39" fmla="*/ 463556 h 2298700"/>
              <a:gd name="T40" fmla="*/ 1464870 w 2298700"/>
              <a:gd name="T41" fmla="*/ 38100 h 2298700"/>
              <a:gd name="T42" fmla="*/ 1493876 w 2298700"/>
              <a:gd name="T43" fmla="*/ 48317 h 2298700"/>
              <a:gd name="T44" fmla="*/ 1512005 w 2298700"/>
              <a:gd name="T45" fmla="*/ 72609 h 2298700"/>
              <a:gd name="T46" fmla="*/ 1540105 w 2298700"/>
              <a:gd name="T47" fmla="*/ 509198 h 2298700"/>
              <a:gd name="T48" fmla="*/ 1503847 w 2298700"/>
              <a:gd name="T49" fmla="*/ 543253 h 2298700"/>
              <a:gd name="T50" fmla="*/ 1459205 w 2298700"/>
              <a:gd name="T51" fmla="*/ 535761 h 2298700"/>
              <a:gd name="T52" fmla="*/ 1437677 w 2298700"/>
              <a:gd name="T53" fmla="*/ 503749 h 2298700"/>
              <a:gd name="T54" fmla="*/ 1348845 w 2298700"/>
              <a:gd name="T55" fmla="*/ 357311 h 2298700"/>
              <a:gd name="T56" fmla="*/ 1214465 w 2298700"/>
              <a:gd name="T57" fmla="*/ 507608 h 2298700"/>
              <a:gd name="T58" fmla="*/ 1010062 w 2298700"/>
              <a:gd name="T59" fmla="*/ 669711 h 2298700"/>
              <a:gd name="T60" fmla="*/ 834212 w 2298700"/>
              <a:gd name="T61" fmla="*/ 763477 h 2298700"/>
              <a:gd name="T62" fmla="*/ 682609 w 2298700"/>
              <a:gd name="T63" fmla="*/ 817965 h 2298700"/>
              <a:gd name="T64" fmla="*/ 523528 w 2298700"/>
              <a:gd name="T65" fmla="*/ 852928 h 2298700"/>
              <a:gd name="T66" fmla="*/ 404104 w 2298700"/>
              <a:gd name="T67" fmla="*/ 862464 h 2298700"/>
              <a:gd name="T68" fmla="*/ 374191 w 2298700"/>
              <a:gd name="T69" fmla="*/ 838852 h 2298700"/>
              <a:gd name="T70" fmla="*/ 369206 w 2298700"/>
              <a:gd name="T71" fmla="*/ 795034 h 2298700"/>
              <a:gd name="T72" fmla="*/ 405237 w 2298700"/>
              <a:gd name="T73" fmla="*/ 760071 h 2298700"/>
              <a:gd name="T74" fmla="*/ 535765 w 2298700"/>
              <a:gd name="T75" fmla="*/ 742589 h 2298700"/>
              <a:gd name="T76" fmla="*/ 679890 w 2298700"/>
              <a:gd name="T77" fmla="*/ 706945 h 2298700"/>
              <a:gd name="T78" fmla="*/ 816536 w 2298700"/>
              <a:gd name="T79" fmla="*/ 654273 h 2298700"/>
              <a:gd name="T80" fmla="*/ 989667 w 2298700"/>
              <a:gd name="T81" fmla="*/ 554832 h 2298700"/>
              <a:gd name="T82" fmla="*/ 1171862 w 2298700"/>
              <a:gd name="T83" fmla="*/ 398859 h 2298700"/>
              <a:gd name="T84" fmla="*/ 1282675 w 2298700"/>
              <a:gd name="T85" fmla="*/ 267178 h 2298700"/>
              <a:gd name="T86" fmla="*/ 1087110 w 2298700"/>
              <a:gd name="T87" fmla="*/ 283979 h 2298700"/>
              <a:gd name="T88" fmla="*/ 1044054 w 2298700"/>
              <a:gd name="T89" fmla="*/ 259005 h 2298700"/>
              <a:gd name="T90" fmla="*/ 1040654 w 2298700"/>
              <a:gd name="T91" fmla="*/ 208376 h 2298700"/>
              <a:gd name="T92" fmla="*/ 1446288 w 2298700"/>
              <a:gd name="T93" fmla="*/ 40370 h 2298700"/>
              <a:gd name="T94" fmla="*/ 128386 w 2298700"/>
              <a:gd name="T95" fmla="*/ 3403 h 2298700"/>
              <a:gd name="T96" fmla="*/ 171711 w 2298700"/>
              <a:gd name="T97" fmla="*/ 26993 h 2298700"/>
              <a:gd name="T98" fmla="*/ 199157 w 2298700"/>
              <a:gd name="T99" fmla="*/ 67596 h 2298700"/>
              <a:gd name="T100" fmla="*/ 2201163 w 2298700"/>
              <a:gd name="T101" fmla="*/ 2093192 h 2298700"/>
              <a:gd name="T102" fmla="*/ 2249251 w 2298700"/>
              <a:gd name="T103" fmla="*/ 2107936 h 2298700"/>
              <a:gd name="T104" fmla="*/ 2283729 w 2298700"/>
              <a:gd name="T105" fmla="*/ 2142414 h 2298700"/>
              <a:gd name="T106" fmla="*/ 2298473 w 2298700"/>
              <a:gd name="T107" fmla="*/ 2190729 h 2298700"/>
              <a:gd name="T108" fmla="*/ 2288720 w 2298700"/>
              <a:gd name="T109" fmla="*/ 2240405 h 2298700"/>
              <a:gd name="T110" fmla="*/ 2257417 w 2298700"/>
              <a:gd name="T111" fmla="*/ 2278059 h 2298700"/>
              <a:gd name="T112" fmla="*/ 2211597 w 2298700"/>
              <a:gd name="T113" fmla="*/ 2297566 h 2298700"/>
              <a:gd name="T114" fmla="*/ 72132 w 2298700"/>
              <a:gd name="T115" fmla="*/ 2294164 h 2298700"/>
              <a:gd name="T116" fmla="*/ 29715 w 2298700"/>
              <a:gd name="T117" fmla="*/ 2268532 h 2298700"/>
              <a:gd name="T118" fmla="*/ 4537 w 2298700"/>
              <a:gd name="T119" fmla="*/ 2226568 h 2298700"/>
              <a:gd name="T120" fmla="*/ 907 w 2298700"/>
              <a:gd name="T121" fmla="*/ 87330 h 2298700"/>
              <a:gd name="T122" fmla="*/ 20188 w 2298700"/>
              <a:gd name="T123" fmla="*/ 41510 h 2298700"/>
              <a:gd name="T124" fmla="*/ 57842 w 2298700"/>
              <a:gd name="T125" fmla="*/ 10434 h 2298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98700" h="2298700">
                <a:moveTo>
                  <a:pt x="494084" y="1279525"/>
                </a:moveTo>
                <a:lnTo>
                  <a:pt x="844179" y="1279525"/>
                </a:lnTo>
                <a:lnTo>
                  <a:pt x="849841" y="1279752"/>
                </a:lnTo>
                <a:lnTo>
                  <a:pt x="855502" y="1280660"/>
                </a:lnTo>
                <a:lnTo>
                  <a:pt x="860710" y="1282023"/>
                </a:lnTo>
                <a:lnTo>
                  <a:pt x="865692" y="1283839"/>
                </a:lnTo>
                <a:lnTo>
                  <a:pt x="870674" y="1286109"/>
                </a:lnTo>
                <a:lnTo>
                  <a:pt x="875203" y="1289061"/>
                </a:lnTo>
                <a:lnTo>
                  <a:pt x="879732" y="1292467"/>
                </a:lnTo>
                <a:lnTo>
                  <a:pt x="883582" y="1295872"/>
                </a:lnTo>
                <a:lnTo>
                  <a:pt x="887205" y="1299959"/>
                </a:lnTo>
                <a:lnTo>
                  <a:pt x="890602" y="1304273"/>
                </a:lnTo>
                <a:lnTo>
                  <a:pt x="893320" y="1308814"/>
                </a:lnTo>
                <a:lnTo>
                  <a:pt x="895584" y="1313809"/>
                </a:lnTo>
                <a:lnTo>
                  <a:pt x="897396" y="1319031"/>
                </a:lnTo>
                <a:lnTo>
                  <a:pt x="898981" y="1324480"/>
                </a:lnTo>
                <a:lnTo>
                  <a:pt x="899660" y="1329702"/>
                </a:lnTo>
                <a:lnTo>
                  <a:pt x="900113" y="1335378"/>
                </a:lnTo>
                <a:lnTo>
                  <a:pt x="900113" y="1818531"/>
                </a:lnTo>
                <a:lnTo>
                  <a:pt x="899660" y="1824434"/>
                </a:lnTo>
                <a:lnTo>
                  <a:pt x="898981" y="1829883"/>
                </a:lnTo>
                <a:lnTo>
                  <a:pt x="897396" y="1835332"/>
                </a:lnTo>
                <a:lnTo>
                  <a:pt x="895584" y="1840554"/>
                </a:lnTo>
                <a:lnTo>
                  <a:pt x="893320" y="1845322"/>
                </a:lnTo>
                <a:lnTo>
                  <a:pt x="890602" y="1850090"/>
                </a:lnTo>
                <a:lnTo>
                  <a:pt x="887205" y="1854404"/>
                </a:lnTo>
                <a:lnTo>
                  <a:pt x="883582" y="1858264"/>
                </a:lnTo>
                <a:lnTo>
                  <a:pt x="879732" y="1861897"/>
                </a:lnTo>
                <a:lnTo>
                  <a:pt x="875203" y="1865302"/>
                </a:lnTo>
                <a:lnTo>
                  <a:pt x="870674" y="1867800"/>
                </a:lnTo>
                <a:lnTo>
                  <a:pt x="865692" y="1870524"/>
                </a:lnTo>
                <a:lnTo>
                  <a:pt x="860710" y="1872114"/>
                </a:lnTo>
                <a:lnTo>
                  <a:pt x="855502" y="1873476"/>
                </a:lnTo>
                <a:lnTo>
                  <a:pt x="849841" y="1874611"/>
                </a:lnTo>
                <a:lnTo>
                  <a:pt x="844179" y="1874838"/>
                </a:lnTo>
                <a:lnTo>
                  <a:pt x="494084" y="1874838"/>
                </a:lnTo>
                <a:lnTo>
                  <a:pt x="488423" y="1874611"/>
                </a:lnTo>
                <a:lnTo>
                  <a:pt x="482761" y="1873476"/>
                </a:lnTo>
                <a:lnTo>
                  <a:pt x="477326" y="1872114"/>
                </a:lnTo>
                <a:lnTo>
                  <a:pt x="472571" y="1870524"/>
                </a:lnTo>
                <a:lnTo>
                  <a:pt x="467589" y="1867800"/>
                </a:lnTo>
                <a:lnTo>
                  <a:pt x="463060" y="1865302"/>
                </a:lnTo>
                <a:lnTo>
                  <a:pt x="458531" y="1861897"/>
                </a:lnTo>
                <a:lnTo>
                  <a:pt x="454455" y="1858264"/>
                </a:lnTo>
                <a:lnTo>
                  <a:pt x="450831" y="1854404"/>
                </a:lnTo>
                <a:lnTo>
                  <a:pt x="447661" y="1850090"/>
                </a:lnTo>
                <a:lnTo>
                  <a:pt x="444944" y="1845322"/>
                </a:lnTo>
                <a:lnTo>
                  <a:pt x="442679" y="1840554"/>
                </a:lnTo>
                <a:lnTo>
                  <a:pt x="440868" y="1835332"/>
                </a:lnTo>
                <a:lnTo>
                  <a:pt x="439282" y="1829883"/>
                </a:lnTo>
                <a:lnTo>
                  <a:pt x="438603" y="1824434"/>
                </a:lnTo>
                <a:lnTo>
                  <a:pt x="438150" y="1818531"/>
                </a:lnTo>
                <a:lnTo>
                  <a:pt x="438150" y="1335378"/>
                </a:lnTo>
                <a:lnTo>
                  <a:pt x="438603" y="1329702"/>
                </a:lnTo>
                <a:lnTo>
                  <a:pt x="439282" y="1324480"/>
                </a:lnTo>
                <a:lnTo>
                  <a:pt x="440868" y="1319031"/>
                </a:lnTo>
                <a:lnTo>
                  <a:pt x="442679" y="1313809"/>
                </a:lnTo>
                <a:lnTo>
                  <a:pt x="444944" y="1308814"/>
                </a:lnTo>
                <a:lnTo>
                  <a:pt x="447661" y="1304273"/>
                </a:lnTo>
                <a:lnTo>
                  <a:pt x="450831" y="1299959"/>
                </a:lnTo>
                <a:lnTo>
                  <a:pt x="454455" y="1295872"/>
                </a:lnTo>
                <a:lnTo>
                  <a:pt x="458531" y="1292467"/>
                </a:lnTo>
                <a:lnTo>
                  <a:pt x="463060" y="1289061"/>
                </a:lnTo>
                <a:lnTo>
                  <a:pt x="467589" y="1286109"/>
                </a:lnTo>
                <a:lnTo>
                  <a:pt x="472571" y="1283839"/>
                </a:lnTo>
                <a:lnTo>
                  <a:pt x="477326" y="1282023"/>
                </a:lnTo>
                <a:lnTo>
                  <a:pt x="482761" y="1280660"/>
                </a:lnTo>
                <a:lnTo>
                  <a:pt x="488423" y="1279752"/>
                </a:lnTo>
                <a:lnTo>
                  <a:pt x="494084" y="1279525"/>
                </a:lnTo>
                <a:close/>
                <a:moveTo>
                  <a:pt x="1168971" y="903287"/>
                </a:moveTo>
                <a:lnTo>
                  <a:pt x="1518668" y="903287"/>
                </a:lnTo>
                <a:lnTo>
                  <a:pt x="1524553" y="903514"/>
                </a:lnTo>
                <a:lnTo>
                  <a:pt x="1529985" y="904195"/>
                </a:lnTo>
                <a:lnTo>
                  <a:pt x="1535418" y="905557"/>
                </a:lnTo>
                <a:lnTo>
                  <a:pt x="1540624" y="907600"/>
                </a:lnTo>
                <a:lnTo>
                  <a:pt x="1545377" y="909870"/>
                </a:lnTo>
                <a:lnTo>
                  <a:pt x="1550130" y="912821"/>
                </a:lnTo>
                <a:lnTo>
                  <a:pt x="1554430" y="915999"/>
                </a:lnTo>
                <a:lnTo>
                  <a:pt x="1558278" y="919404"/>
                </a:lnTo>
                <a:lnTo>
                  <a:pt x="1561900" y="923717"/>
                </a:lnTo>
                <a:lnTo>
                  <a:pt x="1565295" y="927803"/>
                </a:lnTo>
                <a:lnTo>
                  <a:pt x="1567784" y="932343"/>
                </a:lnTo>
                <a:lnTo>
                  <a:pt x="1570274" y="937337"/>
                </a:lnTo>
                <a:lnTo>
                  <a:pt x="1572085" y="942558"/>
                </a:lnTo>
                <a:lnTo>
                  <a:pt x="1573443" y="948006"/>
                </a:lnTo>
                <a:lnTo>
                  <a:pt x="1574575" y="953681"/>
                </a:lnTo>
                <a:lnTo>
                  <a:pt x="1574801" y="959355"/>
                </a:lnTo>
                <a:lnTo>
                  <a:pt x="1574801" y="1818542"/>
                </a:lnTo>
                <a:lnTo>
                  <a:pt x="1574575" y="1824444"/>
                </a:lnTo>
                <a:lnTo>
                  <a:pt x="1573443" y="1829892"/>
                </a:lnTo>
                <a:lnTo>
                  <a:pt x="1572085" y="1835340"/>
                </a:lnTo>
                <a:lnTo>
                  <a:pt x="1570274" y="1840560"/>
                </a:lnTo>
                <a:lnTo>
                  <a:pt x="1567784" y="1845327"/>
                </a:lnTo>
                <a:lnTo>
                  <a:pt x="1565295" y="1850094"/>
                </a:lnTo>
                <a:lnTo>
                  <a:pt x="1561900" y="1854407"/>
                </a:lnTo>
                <a:lnTo>
                  <a:pt x="1558278" y="1858266"/>
                </a:lnTo>
                <a:lnTo>
                  <a:pt x="1554430" y="1861898"/>
                </a:lnTo>
                <a:lnTo>
                  <a:pt x="1550130" y="1865303"/>
                </a:lnTo>
                <a:lnTo>
                  <a:pt x="1545377" y="1867800"/>
                </a:lnTo>
                <a:lnTo>
                  <a:pt x="1540624" y="1870524"/>
                </a:lnTo>
                <a:lnTo>
                  <a:pt x="1535418" y="1872113"/>
                </a:lnTo>
                <a:lnTo>
                  <a:pt x="1529985" y="1873475"/>
                </a:lnTo>
                <a:lnTo>
                  <a:pt x="1524553" y="1874610"/>
                </a:lnTo>
                <a:lnTo>
                  <a:pt x="1518668" y="1874837"/>
                </a:lnTo>
                <a:lnTo>
                  <a:pt x="1168971" y="1874837"/>
                </a:lnTo>
                <a:lnTo>
                  <a:pt x="1163312" y="1874610"/>
                </a:lnTo>
                <a:lnTo>
                  <a:pt x="1157654" y="1873475"/>
                </a:lnTo>
                <a:lnTo>
                  <a:pt x="1152221" y="1872113"/>
                </a:lnTo>
                <a:lnTo>
                  <a:pt x="1147242" y="1870524"/>
                </a:lnTo>
                <a:lnTo>
                  <a:pt x="1142262" y="1867800"/>
                </a:lnTo>
                <a:lnTo>
                  <a:pt x="1137736" y="1865303"/>
                </a:lnTo>
                <a:lnTo>
                  <a:pt x="1133435" y="1861898"/>
                </a:lnTo>
                <a:lnTo>
                  <a:pt x="1129361" y="1858266"/>
                </a:lnTo>
                <a:lnTo>
                  <a:pt x="1125740" y="1854407"/>
                </a:lnTo>
                <a:lnTo>
                  <a:pt x="1122797" y="1850094"/>
                </a:lnTo>
                <a:lnTo>
                  <a:pt x="1119855" y="1845327"/>
                </a:lnTo>
                <a:lnTo>
                  <a:pt x="1117365" y="1840560"/>
                </a:lnTo>
                <a:lnTo>
                  <a:pt x="1115554" y="1835340"/>
                </a:lnTo>
                <a:lnTo>
                  <a:pt x="1114196" y="1829892"/>
                </a:lnTo>
                <a:lnTo>
                  <a:pt x="1113291" y="1824444"/>
                </a:lnTo>
                <a:lnTo>
                  <a:pt x="1112838" y="1818542"/>
                </a:lnTo>
                <a:lnTo>
                  <a:pt x="1112838" y="959355"/>
                </a:lnTo>
                <a:lnTo>
                  <a:pt x="1113291" y="953681"/>
                </a:lnTo>
                <a:lnTo>
                  <a:pt x="1114196" y="948006"/>
                </a:lnTo>
                <a:lnTo>
                  <a:pt x="1115554" y="942558"/>
                </a:lnTo>
                <a:lnTo>
                  <a:pt x="1117365" y="937337"/>
                </a:lnTo>
                <a:lnTo>
                  <a:pt x="1119855" y="932343"/>
                </a:lnTo>
                <a:lnTo>
                  <a:pt x="1122797" y="927803"/>
                </a:lnTo>
                <a:lnTo>
                  <a:pt x="1125740" y="923717"/>
                </a:lnTo>
                <a:lnTo>
                  <a:pt x="1129361" y="919404"/>
                </a:lnTo>
                <a:lnTo>
                  <a:pt x="1133435" y="915999"/>
                </a:lnTo>
                <a:lnTo>
                  <a:pt x="1137736" y="912821"/>
                </a:lnTo>
                <a:lnTo>
                  <a:pt x="1142262" y="909870"/>
                </a:lnTo>
                <a:lnTo>
                  <a:pt x="1147242" y="907600"/>
                </a:lnTo>
                <a:lnTo>
                  <a:pt x="1152221" y="905557"/>
                </a:lnTo>
                <a:lnTo>
                  <a:pt x="1157654" y="904195"/>
                </a:lnTo>
                <a:lnTo>
                  <a:pt x="1163312" y="903514"/>
                </a:lnTo>
                <a:lnTo>
                  <a:pt x="1168971" y="903287"/>
                </a:lnTo>
                <a:close/>
                <a:moveTo>
                  <a:pt x="1841899" y="450850"/>
                </a:moveTo>
                <a:lnTo>
                  <a:pt x="2191940" y="450850"/>
                </a:lnTo>
                <a:lnTo>
                  <a:pt x="2197604" y="451077"/>
                </a:lnTo>
                <a:lnTo>
                  <a:pt x="2203268" y="451985"/>
                </a:lnTo>
                <a:lnTo>
                  <a:pt x="2208706" y="453573"/>
                </a:lnTo>
                <a:lnTo>
                  <a:pt x="2213917" y="455388"/>
                </a:lnTo>
                <a:lnTo>
                  <a:pt x="2218674" y="457657"/>
                </a:lnTo>
                <a:lnTo>
                  <a:pt x="2223206" y="460380"/>
                </a:lnTo>
                <a:lnTo>
                  <a:pt x="2227510" y="463556"/>
                </a:lnTo>
                <a:lnTo>
                  <a:pt x="2231589" y="467186"/>
                </a:lnTo>
                <a:lnTo>
                  <a:pt x="2235214" y="471271"/>
                </a:lnTo>
                <a:lnTo>
                  <a:pt x="2238385" y="475582"/>
                </a:lnTo>
                <a:lnTo>
                  <a:pt x="2241104" y="480119"/>
                </a:lnTo>
                <a:lnTo>
                  <a:pt x="2243596" y="484884"/>
                </a:lnTo>
                <a:lnTo>
                  <a:pt x="2245636" y="490103"/>
                </a:lnTo>
                <a:lnTo>
                  <a:pt x="2246768" y="495548"/>
                </a:lnTo>
                <a:lnTo>
                  <a:pt x="2247675" y="501221"/>
                </a:lnTo>
                <a:lnTo>
                  <a:pt x="2247901" y="506893"/>
                </a:lnTo>
                <a:lnTo>
                  <a:pt x="2247901" y="1818568"/>
                </a:lnTo>
                <a:lnTo>
                  <a:pt x="2247675" y="1824468"/>
                </a:lnTo>
                <a:lnTo>
                  <a:pt x="2246768" y="1829913"/>
                </a:lnTo>
                <a:lnTo>
                  <a:pt x="2245636" y="1835358"/>
                </a:lnTo>
                <a:lnTo>
                  <a:pt x="2243596" y="1840577"/>
                </a:lnTo>
                <a:lnTo>
                  <a:pt x="2241104" y="1845342"/>
                </a:lnTo>
                <a:lnTo>
                  <a:pt x="2238385" y="1850107"/>
                </a:lnTo>
                <a:lnTo>
                  <a:pt x="2235214" y="1854418"/>
                </a:lnTo>
                <a:lnTo>
                  <a:pt x="2231589" y="1858275"/>
                </a:lnTo>
                <a:lnTo>
                  <a:pt x="2227510" y="1861905"/>
                </a:lnTo>
                <a:lnTo>
                  <a:pt x="2223206" y="1865309"/>
                </a:lnTo>
                <a:lnTo>
                  <a:pt x="2218674" y="1867804"/>
                </a:lnTo>
                <a:lnTo>
                  <a:pt x="2213917" y="1870527"/>
                </a:lnTo>
                <a:lnTo>
                  <a:pt x="2208706" y="1872115"/>
                </a:lnTo>
                <a:lnTo>
                  <a:pt x="2203268" y="1873477"/>
                </a:lnTo>
                <a:lnTo>
                  <a:pt x="2197604" y="1874611"/>
                </a:lnTo>
                <a:lnTo>
                  <a:pt x="2191940" y="1874838"/>
                </a:lnTo>
                <a:lnTo>
                  <a:pt x="1841899" y="1874838"/>
                </a:lnTo>
                <a:lnTo>
                  <a:pt x="1836235" y="1874611"/>
                </a:lnTo>
                <a:lnTo>
                  <a:pt x="1830798" y="1873477"/>
                </a:lnTo>
                <a:lnTo>
                  <a:pt x="1825360" y="1872115"/>
                </a:lnTo>
                <a:lnTo>
                  <a:pt x="1820149" y="1870527"/>
                </a:lnTo>
                <a:lnTo>
                  <a:pt x="1815165" y="1867804"/>
                </a:lnTo>
                <a:lnTo>
                  <a:pt x="1810633" y="1865309"/>
                </a:lnTo>
                <a:lnTo>
                  <a:pt x="1806329" y="1861905"/>
                </a:lnTo>
                <a:lnTo>
                  <a:pt x="1802477" y="1858275"/>
                </a:lnTo>
                <a:lnTo>
                  <a:pt x="1798852" y="1854418"/>
                </a:lnTo>
                <a:lnTo>
                  <a:pt x="1795454" y="1850107"/>
                </a:lnTo>
                <a:lnTo>
                  <a:pt x="1792508" y="1845342"/>
                </a:lnTo>
                <a:lnTo>
                  <a:pt x="1790243" y="1840577"/>
                </a:lnTo>
                <a:lnTo>
                  <a:pt x="1788430" y="1835358"/>
                </a:lnTo>
                <a:lnTo>
                  <a:pt x="1786844" y="1829913"/>
                </a:lnTo>
                <a:lnTo>
                  <a:pt x="1786165" y="1824468"/>
                </a:lnTo>
                <a:lnTo>
                  <a:pt x="1785938" y="1818568"/>
                </a:lnTo>
                <a:lnTo>
                  <a:pt x="1785938" y="506893"/>
                </a:lnTo>
                <a:lnTo>
                  <a:pt x="1786165" y="501221"/>
                </a:lnTo>
                <a:lnTo>
                  <a:pt x="1786844" y="495548"/>
                </a:lnTo>
                <a:lnTo>
                  <a:pt x="1788430" y="490103"/>
                </a:lnTo>
                <a:lnTo>
                  <a:pt x="1790243" y="484884"/>
                </a:lnTo>
                <a:lnTo>
                  <a:pt x="1792508" y="480119"/>
                </a:lnTo>
                <a:lnTo>
                  <a:pt x="1795454" y="475582"/>
                </a:lnTo>
                <a:lnTo>
                  <a:pt x="1798852" y="471271"/>
                </a:lnTo>
                <a:lnTo>
                  <a:pt x="1802477" y="467186"/>
                </a:lnTo>
                <a:lnTo>
                  <a:pt x="1806329" y="463556"/>
                </a:lnTo>
                <a:lnTo>
                  <a:pt x="1810633" y="460380"/>
                </a:lnTo>
                <a:lnTo>
                  <a:pt x="1815165" y="457657"/>
                </a:lnTo>
                <a:lnTo>
                  <a:pt x="1820149" y="455388"/>
                </a:lnTo>
                <a:lnTo>
                  <a:pt x="1825360" y="453573"/>
                </a:lnTo>
                <a:lnTo>
                  <a:pt x="1830798" y="451985"/>
                </a:lnTo>
                <a:lnTo>
                  <a:pt x="1836235" y="451077"/>
                </a:lnTo>
                <a:lnTo>
                  <a:pt x="1841899" y="450850"/>
                </a:lnTo>
                <a:close/>
                <a:moveTo>
                  <a:pt x="1458752" y="38100"/>
                </a:moveTo>
                <a:lnTo>
                  <a:pt x="1461698" y="38100"/>
                </a:lnTo>
                <a:lnTo>
                  <a:pt x="1464870" y="38100"/>
                </a:lnTo>
                <a:lnTo>
                  <a:pt x="1468043" y="38327"/>
                </a:lnTo>
                <a:lnTo>
                  <a:pt x="1470989" y="38554"/>
                </a:lnTo>
                <a:lnTo>
                  <a:pt x="1473935" y="39235"/>
                </a:lnTo>
                <a:lnTo>
                  <a:pt x="1477107" y="40143"/>
                </a:lnTo>
                <a:lnTo>
                  <a:pt x="1479827" y="40825"/>
                </a:lnTo>
                <a:lnTo>
                  <a:pt x="1482773" y="42187"/>
                </a:lnTo>
                <a:lnTo>
                  <a:pt x="1485718" y="43322"/>
                </a:lnTo>
                <a:lnTo>
                  <a:pt x="1488438" y="44684"/>
                </a:lnTo>
                <a:lnTo>
                  <a:pt x="1491157" y="46500"/>
                </a:lnTo>
                <a:lnTo>
                  <a:pt x="1493876" y="48317"/>
                </a:lnTo>
                <a:lnTo>
                  <a:pt x="1496143" y="50133"/>
                </a:lnTo>
                <a:lnTo>
                  <a:pt x="1498409" y="52176"/>
                </a:lnTo>
                <a:lnTo>
                  <a:pt x="1500675" y="54447"/>
                </a:lnTo>
                <a:lnTo>
                  <a:pt x="1502714" y="56490"/>
                </a:lnTo>
                <a:lnTo>
                  <a:pt x="1504754" y="59214"/>
                </a:lnTo>
                <a:lnTo>
                  <a:pt x="1506567" y="61485"/>
                </a:lnTo>
                <a:lnTo>
                  <a:pt x="1508153" y="64436"/>
                </a:lnTo>
                <a:lnTo>
                  <a:pt x="1509739" y="66934"/>
                </a:lnTo>
                <a:lnTo>
                  <a:pt x="1511099" y="69658"/>
                </a:lnTo>
                <a:lnTo>
                  <a:pt x="1512005" y="72609"/>
                </a:lnTo>
                <a:lnTo>
                  <a:pt x="1513138" y="75334"/>
                </a:lnTo>
                <a:lnTo>
                  <a:pt x="1514045" y="78512"/>
                </a:lnTo>
                <a:lnTo>
                  <a:pt x="1514725" y="81691"/>
                </a:lnTo>
                <a:lnTo>
                  <a:pt x="1515178" y="84642"/>
                </a:lnTo>
                <a:lnTo>
                  <a:pt x="1515405" y="87821"/>
                </a:lnTo>
                <a:lnTo>
                  <a:pt x="1543051" y="488083"/>
                </a:lnTo>
                <a:lnTo>
                  <a:pt x="1543051" y="493305"/>
                </a:lnTo>
                <a:lnTo>
                  <a:pt x="1542371" y="498754"/>
                </a:lnTo>
                <a:lnTo>
                  <a:pt x="1541691" y="503976"/>
                </a:lnTo>
                <a:lnTo>
                  <a:pt x="1540105" y="509198"/>
                </a:lnTo>
                <a:lnTo>
                  <a:pt x="1538066" y="513965"/>
                </a:lnTo>
                <a:lnTo>
                  <a:pt x="1535800" y="518506"/>
                </a:lnTo>
                <a:lnTo>
                  <a:pt x="1532854" y="522820"/>
                </a:lnTo>
                <a:lnTo>
                  <a:pt x="1529908" y="526906"/>
                </a:lnTo>
                <a:lnTo>
                  <a:pt x="1526282" y="530539"/>
                </a:lnTo>
                <a:lnTo>
                  <a:pt x="1522429" y="533944"/>
                </a:lnTo>
                <a:lnTo>
                  <a:pt x="1518350" y="537123"/>
                </a:lnTo>
                <a:lnTo>
                  <a:pt x="1513592" y="539620"/>
                </a:lnTo>
                <a:lnTo>
                  <a:pt x="1509059" y="541663"/>
                </a:lnTo>
                <a:lnTo>
                  <a:pt x="1503847" y="543253"/>
                </a:lnTo>
                <a:lnTo>
                  <a:pt x="1498635" y="544615"/>
                </a:lnTo>
                <a:lnTo>
                  <a:pt x="1493197" y="545069"/>
                </a:lnTo>
                <a:lnTo>
                  <a:pt x="1488211" y="545296"/>
                </a:lnTo>
                <a:lnTo>
                  <a:pt x="1482999" y="544842"/>
                </a:lnTo>
                <a:lnTo>
                  <a:pt x="1478014" y="543934"/>
                </a:lnTo>
                <a:lnTo>
                  <a:pt x="1473481" y="542799"/>
                </a:lnTo>
                <a:lnTo>
                  <a:pt x="1469629" y="541437"/>
                </a:lnTo>
                <a:lnTo>
                  <a:pt x="1466003" y="539847"/>
                </a:lnTo>
                <a:lnTo>
                  <a:pt x="1462604" y="537804"/>
                </a:lnTo>
                <a:lnTo>
                  <a:pt x="1459205" y="535761"/>
                </a:lnTo>
                <a:lnTo>
                  <a:pt x="1456032" y="533490"/>
                </a:lnTo>
                <a:lnTo>
                  <a:pt x="1453086" y="530766"/>
                </a:lnTo>
                <a:lnTo>
                  <a:pt x="1450367" y="528041"/>
                </a:lnTo>
                <a:lnTo>
                  <a:pt x="1447874" y="525090"/>
                </a:lnTo>
                <a:lnTo>
                  <a:pt x="1445382" y="522139"/>
                </a:lnTo>
                <a:lnTo>
                  <a:pt x="1443342" y="518733"/>
                </a:lnTo>
                <a:lnTo>
                  <a:pt x="1441529" y="515100"/>
                </a:lnTo>
                <a:lnTo>
                  <a:pt x="1439943" y="511468"/>
                </a:lnTo>
                <a:lnTo>
                  <a:pt x="1438583" y="507608"/>
                </a:lnTo>
                <a:lnTo>
                  <a:pt x="1437677" y="503749"/>
                </a:lnTo>
                <a:lnTo>
                  <a:pt x="1436770" y="499662"/>
                </a:lnTo>
                <a:lnTo>
                  <a:pt x="1436317" y="495348"/>
                </a:lnTo>
                <a:lnTo>
                  <a:pt x="1419775" y="256735"/>
                </a:lnTo>
                <a:lnTo>
                  <a:pt x="1404592" y="280119"/>
                </a:lnTo>
                <a:lnTo>
                  <a:pt x="1396434" y="292606"/>
                </a:lnTo>
                <a:lnTo>
                  <a:pt x="1387596" y="304866"/>
                </a:lnTo>
                <a:lnTo>
                  <a:pt x="1378531" y="317580"/>
                </a:lnTo>
                <a:lnTo>
                  <a:pt x="1369014" y="330748"/>
                </a:lnTo>
                <a:lnTo>
                  <a:pt x="1359270" y="343916"/>
                </a:lnTo>
                <a:lnTo>
                  <a:pt x="1348845" y="357311"/>
                </a:lnTo>
                <a:lnTo>
                  <a:pt x="1338421" y="370933"/>
                </a:lnTo>
                <a:lnTo>
                  <a:pt x="1327317" y="384782"/>
                </a:lnTo>
                <a:lnTo>
                  <a:pt x="1315760" y="398632"/>
                </a:lnTo>
                <a:lnTo>
                  <a:pt x="1303750" y="412935"/>
                </a:lnTo>
                <a:lnTo>
                  <a:pt x="1291513" y="426784"/>
                </a:lnTo>
                <a:lnTo>
                  <a:pt x="1278823" y="441314"/>
                </a:lnTo>
                <a:lnTo>
                  <a:pt x="1265679" y="455390"/>
                </a:lnTo>
                <a:lnTo>
                  <a:pt x="1252082" y="469920"/>
                </a:lnTo>
                <a:lnTo>
                  <a:pt x="1233500" y="488991"/>
                </a:lnTo>
                <a:lnTo>
                  <a:pt x="1214465" y="507608"/>
                </a:lnTo>
                <a:lnTo>
                  <a:pt x="1195430" y="525998"/>
                </a:lnTo>
                <a:lnTo>
                  <a:pt x="1175715" y="543707"/>
                </a:lnTo>
                <a:lnTo>
                  <a:pt x="1156226" y="560961"/>
                </a:lnTo>
                <a:lnTo>
                  <a:pt x="1136058" y="577762"/>
                </a:lnTo>
                <a:lnTo>
                  <a:pt x="1115663" y="594336"/>
                </a:lnTo>
                <a:lnTo>
                  <a:pt x="1095041" y="610455"/>
                </a:lnTo>
                <a:lnTo>
                  <a:pt x="1074193" y="625893"/>
                </a:lnTo>
                <a:lnTo>
                  <a:pt x="1053118" y="641105"/>
                </a:lnTo>
                <a:lnTo>
                  <a:pt x="1031590" y="655408"/>
                </a:lnTo>
                <a:lnTo>
                  <a:pt x="1010062" y="669711"/>
                </a:lnTo>
                <a:lnTo>
                  <a:pt x="988081" y="683333"/>
                </a:lnTo>
                <a:lnTo>
                  <a:pt x="966099" y="696501"/>
                </a:lnTo>
                <a:lnTo>
                  <a:pt x="943891" y="709442"/>
                </a:lnTo>
                <a:lnTo>
                  <a:pt x="921004" y="721702"/>
                </a:lnTo>
                <a:lnTo>
                  <a:pt x="906954" y="729194"/>
                </a:lnTo>
                <a:lnTo>
                  <a:pt x="892451" y="736232"/>
                </a:lnTo>
                <a:lnTo>
                  <a:pt x="878174" y="743497"/>
                </a:lnTo>
                <a:lnTo>
                  <a:pt x="863671" y="750309"/>
                </a:lnTo>
                <a:lnTo>
                  <a:pt x="848941" y="756893"/>
                </a:lnTo>
                <a:lnTo>
                  <a:pt x="834212" y="763477"/>
                </a:lnTo>
                <a:lnTo>
                  <a:pt x="819482" y="769834"/>
                </a:lnTo>
                <a:lnTo>
                  <a:pt x="804526" y="775736"/>
                </a:lnTo>
                <a:lnTo>
                  <a:pt x="789569" y="781866"/>
                </a:lnTo>
                <a:lnTo>
                  <a:pt x="774613" y="787542"/>
                </a:lnTo>
                <a:lnTo>
                  <a:pt x="759430" y="793218"/>
                </a:lnTo>
                <a:lnTo>
                  <a:pt x="744247" y="798440"/>
                </a:lnTo>
                <a:lnTo>
                  <a:pt x="729064" y="803435"/>
                </a:lnTo>
                <a:lnTo>
                  <a:pt x="713655" y="808657"/>
                </a:lnTo>
                <a:lnTo>
                  <a:pt x="698472" y="813197"/>
                </a:lnTo>
                <a:lnTo>
                  <a:pt x="682609" y="817965"/>
                </a:lnTo>
                <a:lnTo>
                  <a:pt x="667199" y="822279"/>
                </a:lnTo>
                <a:lnTo>
                  <a:pt x="651563" y="826365"/>
                </a:lnTo>
                <a:lnTo>
                  <a:pt x="635701" y="830452"/>
                </a:lnTo>
                <a:lnTo>
                  <a:pt x="620064" y="834084"/>
                </a:lnTo>
                <a:lnTo>
                  <a:pt x="604202" y="837717"/>
                </a:lnTo>
                <a:lnTo>
                  <a:pt x="588112" y="841350"/>
                </a:lnTo>
                <a:lnTo>
                  <a:pt x="572249" y="844528"/>
                </a:lnTo>
                <a:lnTo>
                  <a:pt x="555933" y="847479"/>
                </a:lnTo>
                <a:lnTo>
                  <a:pt x="539618" y="850431"/>
                </a:lnTo>
                <a:lnTo>
                  <a:pt x="523528" y="852928"/>
                </a:lnTo>
                <a:lnTo>
                  <a:pt x="507212" y="855653"/>
                </a:lnTo>
                <a:lnTo>
                  <a:pt x="490896" y="857923"/>
                </a:lnTo>
                <a:lnTo>
                  <a:pt x="474353" y="859966"/>
                </a:lnTo>
                <a:lnTo>
                  <a:pt x="458037" y="861783"/>
                </a:lnTo>
                <a:lnTo>
                  <a:pt x="441268" y="863372"/>
                </a:lnTo>
                <a:lnTo>
                  <a:pt x="424726" y="864961"/>
                </a:lnTo>
                <a:lnTo>
                  <a:pt x="419287" y="865188"/>
                </a:lnTo>
                <a:lnTo>
                  <a:pt x="414075" y="864734"/>
                </a:lnTo>
                <a:lnTo>
                  <a:pt x="409089" y="863826"/>
                </a:lnTo>
                <a:lnTo>
                  <a:pt x="404104" y="862464"/>
                </a:lnTo>
                <a:lnTo>
                  <a:pt x="400252" y="861329"/>
                </a:lnTo>
                <a:lnTo>
                  <a:pt x="396626" y="859739"/>
                </a:lnTo>
                <a:lnTo>
                  <a:pt x="393227" y="857923"/>
                </a:lnTo>
                <a:lnTo>
                  <a:pt x="389827" y="855880"/>
                </a:lnTo>
                <a:lnTo>
                  <a:pt x="386882" y="853609"/>
                </a:lnTo>
                <a:lnTo>
                  <a:pt x="383936" y="850885"/>
                </a:lnTo>
                <a:lnTo>
                  <a:pt x="381216" y="848161"/>
                </a:lnTo>
                <a:lnTo>
                  <a:pt x="378497" y="845209"/>
                </a:lnTo>
                <a:lnTo>
                  <a:pt x="376231" y="842258"/>
                </a:lnTo>
                <a:lnTo>
                  <a:pt x="374191" y="838852"/>
                </a:lnTo>
                <a:lnTo>
                  <a:pt x="372378" y="835447"/>
                </a:lnTo>
                <a:lnTo>
                  <a:pt x="370566" y="831814"/>
                </a:lnTo>
                <a:lnTo>
                  <a:pt x="369206" y="827955"/>
                </a:lnTo>
                <a:lnTo>
                  <a:pt x="368299" y="824095"/>
                </a:lnTo>
                <a:lnTo>
                  <a:pt x="367620" y="820008"/>
                </a:lnTo>
                <a:lnTo>
                  <a:pt x="366940" y="815922"/>
                </a:lnTo>
                <a:lnTo>
                  <a:pt x="366713" y="810473"/>
                </a:lnTo>
                <a:lnTo>
                  <a:pt x="367167" y="805024"/>
                </a:lnTo>
                <a:lnTo>
                  <a:pt x="368073" y="799802"/>
                </a:lnTo>
                <a:lnTo>
                  <a:pt x="369206" y="795034"/>
                </a:lnTo>
                <a:lnTo>
                  <a:pt x="371472" y="790040"/>
                </a:lnTo>
                <a:lnTo>
                  <a:pt x="373738" y="785272"/>
                </a:lnTo>
                <a:lnTo>
                  <a:pt x="376231" y="780958"/>
                </a:lnTo>
                <a:lnTo>
                  <a:pt x="379403" y="776872"/>
                </a:lnTo>
                <a:lnTo>
                  <a:pt x="383029" y="773239"/>
                </a:lnTo>
                <a:lnTo>
                  <a:pt x="386882" y="769607"/>
                </a:lnTo>
                <a:lnTo>
                  <a:pt x="390961" y="766882"/>
                </a:lnTo>
                <a:lnTo>
                  <a:pt x="395266" y="763931"/>
                </a:lnTo>
                <a:lnTo>
                  <a:pt x="400252" y="761887"/>
                </a:lnTo>
                <a:lnTo>
                  <a:pt x="405237" y="760071"/>
                </a:lnTo>
                <a:lnTo>
                  <a:pt x="410222" y="758709"/>
                </a:lnTo>
                <a:lnTo>
                  <a:pt x="415661" y="758255"/>
                </a:lnTo>
                <a:lnTo>
                  <a:pt x="431071" y="756666"/>
                </a:lnTo>
                <a:lnTo>
                  <a:pt x="446027" y="755076"/>
                </a:lnTo>
                <a:lnTo>
                  <a:pt x="461210" y="753714"/>
                </a:lnTo>
                <a:lnTo>
                  <a:pt x="476166" y="751898"/>
                </a:lnTo>
                <a:lnTo>
                  <a:pt x="491123" y="749854"/>
                </a:lnTo>
                <a:lnTo>
                  <a:pt x="506079" y="747357"/>
                </a:lnTo>
                <a:lnTo>
                  <a:pt x="521035" y="745087"/>
                </a:lnTo>
                <a:lnTo>
                  <a:pt x="535765" y="742589"/>
                </a:lnTo>
                <a:lnTo>
                  <a:pt x="550495" y="739638"/>
                </a:lnTo>
                <a:lnTo>
                  <a:pt x="565224" y="736913"/>
                </a:lnTo>
                <a:lnTo>
                  <a:pt x="579728" y="733735"/>
                </a:lnTo>
                <a:lnTo>
                  <a:pt x="594231" y="730329"/>
                </a:lnTo>
                <a:lnTo>
                  <a:pt x="608734" y="726697"/>
                </a:lnTo>
                <a:lnTo>
                  <a:pt x="623010" y="723064"/>
                </a:lnTo>
                <a:lnTo>
                  <a:pt x="637287" y="719432"/>
                </a:lnTo>
                <a:lnTo>
                  <a:pt x="651563" y="715345"/>
                </a:lnTo>
                <a:lnTo>
                  <a:pt x="665613" y="711259"/>
                </a:lnTo>
                <a:lnTo>
                  <a:pt x="679890" y="706945"/>
                </a:lnTo>
                <a:lnTo>
                  <a:pt x="693713" y="702404"/>
                </a:lnTo>
                <a:lnTo>
                  <a:pt x="707763" y="697864"/>
                </a:lnTo>
                <a:lnTo>
                  <a:pt x="721586" y="692869"/>
                </a:lnTo>
                <a:lnTo>
                  <a:pt x="735183" y="687874"/>
                </a:lnTo>
                <a:lnTo>
                  <a:pt x="749233" y="682652"/>
                </a:lnTo>
                <a:lnTo>
                  <a:pt x="762603" y="677430"/>
                </a:lnTo>
                <a:lnTo>
                  <a:pt x="776199" y="671755"/>
                </a:lnTo>
                <a:lnTo>
                  <a:pt x="789569" y="666079"/>
                </a:lnTo>
                <a:lnTo>
                  <a:pt x="803166" y="660176"/>
                </a:lnTo>
                <a:lnTo>
                  <a:pt x="816536" y="654273"/>
                </a:lnTo>
                <a:lnTo>
                  <a:pt x="829679" y="648143"/>
                </a:lnTo>
                <a:lnTo>
                  <a:pt x="842823" y="641559"/>
                </a:lnTo>
                <a:lnTo>
                  <a:pt x="855966" y="634975"/>
                </a:lnTo>
                <a:lnTo>
                  <a:pt x="868883" y="628164"/>
                </a:lnTo>
                <a:lnTo>
                  <a:pt x="889505" y="617039"/>
                </a:lnTo>
                <a:lnTo>
                  <a:pt x="910126" y="605460"/>
                </a:lnTo>
                <a:lnTo>
                  <a:pt x="930068" y="593655"/>
                </a:lnTo>
                <a:lnTo>
                  <a:pt x="950237" y="580941"/>
                </a:lnTo>
                <a:lnTo>
                  <a:pt x="970178" y="568000"/>
                </a:lnTo>
                <a:lnTo>
                  <a:pt x="989667" y="554832"/>
                </a:lnTo>
                <a:lnTo>
                  <a:pt x="1008929" y="540982"/>
                </a:lnTo>
                <a:lnTo>
                  <a:pt x="1027964" y="526906"/>
                </a:lnTo>
                <a:lnTo>
                  <a:pt x="1046773" y="512149"/>
                </a:lnTo>
                <a:lnTo>
                  <a:pt x="1065355" y="497165"/>
                </a:lnTo>
                <a:lnTo>
                  <a:pt x="1083937" y="481726"/>
                </a:lnTo>
                <a:lnTo>
                  <a:pt x="1102066" y="466061"/>
                </a:lnTo>
                <a:lnTo>
                  <a:pt x="1119742" y="449714"/>
                </a:lnTo>
                <a:lnTo>
                  <a:pt x="1137644" y="433141"/>
                </a:lnTo>
                <a:lnTo>
                  <a:pt x="1154866" y="416113"/>
                </a:lnTo>
                <a:lnTo>
                  <a:pt x="1171862" y="398859"/>
                </a:lnTo>
                <a:lnTo>
                  <a:pt x="1184779" y="385236"/>
                </a:lnTo>
                <a:lnTo>
                  <a:pt x="1197469" y="371841"/>
                </a:lnTo>
                <a:lnTo>
                  <a:pt x="1209480" y="358219"/>
                </a:lnTo>
                <a:lnTo>
                  <a:pt x="1221037" y="344597"/>
                </a:lnTo>
                <a:lnTo>
                  <a:pt x="1232367" y="331429"/>
                </a:lnTo>
                <a:lnTo>
                  <a:pt x="1243245" y="318261"/>
                </a:lnTo>
                <a:lnTo>
                  <a:pt x="1253895" y="305093"/>
                </a:lnTo>
                <a:lnTo>
                  <a:pt x="1263866" y="292606"/>
                </a:lnTo>
                <a:lnTo>
                  <a:pt x="1273384" y="279665"/>
                </a:lnTo>
                <a:lnTo>
                  <a:pt x="1282675" y="267178"/>
                </a:lnTo>
                <a:lnTo>
                  <a:pt x="1291739" y="255145"/>
                </a:lnTo>
                <a:lnTo>
                  <a:pt x="1300124" y="242886"/>
                </a:lnTo>
                <a:lnTo>
                  <a:pt x="1308282" y="231307"/>
                </a:lnTo>
                <a:lnTo>
                  <a:pt x="1316213" y="219728"/>
                </a:lnTo>
                <a:lnTo>
                  <a:pt x="1330263" y="197706"/>
                </a:lnTo>
                <a:lnTo>
                  <a:pt x="1107958" y="281027"/>
                </a:lnTo>
                <a:lnTo>
                  <a:pt x="1102746" y="282390"/>
                </a:lnTo>
                <a:lnTo>
                  <a:pt x="1097534" y="283525"/>
                </a:lnTo>
                <a:lnTo>
                  <a:pt x="1092322" y="283979"/>
                </a:lnTo>
                <a:lnTo>
                  <a:pt x="1087110" y="283979"/>
                </a:lnTo>
                <a:lnTo>
                  <a:pt x="1081898" y="283752"/>
                </a:lnTo>
                <a:lnTo>
                  <a:pt x="1076686" y="282844"/>
                </a:lnTo>
                <a:lnTo>
                  <a:pt x="1071927" y="281255"/>
                </a:lnTo>
                <a:lnTo>
                  <a:pt x="1067168" y="279438"/>
                </a:lnTo>
                <a:lnTo>
                  <a:pt x="1062636" y="277168"/>
                </a:lnTo>
                <a:lnTo>
                  <a:pt x="1058103" y="274216"/>
                </a:lnTo>
                <a:lnTo>
                  <a:pt x="1054251" y="270811"/>
                </a:lnTo>
                <a:lnTo>
                  <a:pt x="1050399" y="267178"/>
                </a:lnTo>
                <a:lnTo>
                  <a:pt x="1047226" y="263319"/>
                </a:lnTo>
                <a:lnTo>
                  <a:pt x="1044054" y="259005"/>
                </a:lnTo>
                <a:lnTo>
                  <a:pt x="1041561" y="254237"/>
                </a:lnTo>
                <a:lnTo>
                  <a:pt x="1039295" y="249470"/>
                </a:lnTo>
                <a:lnTo>
                  <a:pt x="1037482" y="244021"/>
                </a:lnTo>
                <a:lnTo>
                  <a:pt x="1036575" y="238799"/>
                </a:lnTo>
                <a:lnTo>
                  <a:pt x="1036122" y="233350"/>
                </a:lnTo>
                <a:lnTo>
                  <a:pt x="1036122" y="228355"/>
                </a:lnTo>
                <a:lnTo>
                  <a:pt x="1036349" y="223134"/>
                </a:lnTo>
                <a:lnTo>
                  <a:pt x="1037255" y="218139"/>
                </a:lnTo>
                <a:lnTo>
                  <a:pt x="1038841" y="213144"/>
                </a:lnTo>
                <a:lnTo>
                  <a:pt x="1040654" y="208376"/>
                </a:lnTo>
                <a:lnTo>
                  <a:pt x="1042920" y="203836"/>
                </a:lnTo>
                <a:lnTo>
                  <a:pt x="1045866" y="199295"/>
                </a:lnTo>
                <a:lnTo>
                  <a:pt x="1049266" y="195435"/>
                </a:lnTo>
                <a:lnTo>
                  <a:pt x="1052891" y="191576"/>
                </a:lnTo>
                <a:lnTo>
                  <a:pt x="1056744" y="188170"/>
                </a:lnTo>
                <a:lnTo>
                  <a:pt x="1061049" y="185219"/>
                </a:lnTo>
                <a:lnTo>
                  <a:pt x="1065582" y="182494"/>
                </a:lnTo>
                <a:lnTo>
                  <a:pt x="1070567" y="180451"/>
                </a:lnTo>
                <a:lnTo>
                  <a:pt x="1443569" y="41279"/>
                </a:lnTo>
                <a:lnTo>
                  <a:pt x="1446288" y="40370"/>
                </a:lnTo>
                <a:lnTo>
                  <a:pt x="1449461" y="39462"/>
                </a:lnTo>
                <a:lnTo>
                  <a:pt x="1452633" y="38781"/>
                </a:lnTo>
                <a:lnTo>
                  <a:pt x="1455579" y="38327"/>
                </a:lnTo>
                <a:lnTo>
                  <a:pt x="1458752" y="38100"/>
                </a:lnTo>
                <a:close/>
                <a:moveTo>
                  <a:pt x="102528" y="0"/>
                </a:moveTo>
                <a:lnTo>
                  <a:pt x="107971" y="454"/>
                </a:lnTo>
                <a:lnTo>
                  <a:pt x="113189" y="681"/>
                </a:lnTo>
                <a:lnTo>
                  <a:pt x="118406" y="1361"/>
                </a:lnTo>
                <a:lnTo>
                  <a:pt x="123169" y="2268"/>
                </a:lnTo>
                <a:lnTo>
                  <a:pt x="128386" y="3403"/>
                </a:lnTo>
                <a:lnTo>
                  <a:pt x="133376" y="4764"/>
                </a:lnTo>
                <a:lnTo>
                  <a:pt x="137913" y="6578"/>
                </a:lnTo>
                <a:lnTo>
                  <a:pt x="142450" y="8393"/>
                </a:lnTo>
                <a:lnTo>
                  <a:pt x="147213" y="10434"/>
                </a:lnTo>
                <a:lnTo>
                  <a:pt x="151523" y="12476"/>
                </a:lnTo>
                <a:lnTo>
                  <a:pt x="156059" y="14971"/>
                </a:lnTo>
                <a:lnTo>
                  <a:pt x="160143" y="17693"/>
                </a:lnTo>
                <a:lnTo>
                  <a:pt x="164225" y="20642"/>
                </a:lnTo>
                <a:lnTo>
                  <a:pt x="168082" y="23590"/>
                </a:lnTo>
                <a:lnTo>
                  <a:pt x="171711" y="26993"/>
                </a:lnTo>
                <a:lnTo>
                  <a:pt x="175340" y="30169"/>
                </a:lnTo>
                <a:lnTo>
                  <a:pt x="178743" y="33798"/>
                </a:lnTo>
                <a:lnTo>
                  <a:pt x="181918" y="37427"/>
                </a:lnTo>
                <a:lnTo>
                  <a:pt x="185094" y="41510"/>
                </a:lnTo>
                <a:lnTo>
                  <a:pt x="188043" y="45593"/>
                </a:lnTo>
                <a:lnTo>
                  <a:pt x="190538" y="49676"/>
                </a:lnTo>
                <a:lnTo>
                  <a:pt x="193033" y="53986"/>
                </a:lnTo>
                <a:lnTo>
                  <a:pt x="195074" y="58296"/>
                </a:lnTo>
                <a:lnTo>
                  <a:pt x="197343" y="63059"/>
                </a:lnTo>
                <a:lnTo>
                  <a:pt x="199157" y="67596"/>
                </a:lnTo>
                <a:lnTo>
                  <a:pt x="200745" y="72359"/>
                </a:lnTo>
                <a:lnTo>
                  <a:pt x="202106" y="77122"/>
                </a:lnTo>
                <a:lnTo>
                  <a:pt x="203467" y="82340"/>
                </a:lnTo>
                <a:lnTo>
                  <a:pt x="204148" y="87330"/>
                </a:lnTo>
                <a:lnTo>
                  <a:pt x="205055" y="92320"/>
                </a:lnTo>
                <a:lnTo>
                  <a:pt x="205282" y="97537"/>
                </a:lnTo>
                <a:lnTo>
                  <a:pt x="205509" y="102981"/>
                </a:lnTo>
                <a:lnTo>
                  <a:pt x="205509" y="2092965"/>
                </a:lnTo>
                <a:lnTo>
                  <a:pt x="2195719" y="2092965"/>
                </a:lnTo>
                <a:lnTo>
                  <a:pt x="2201163" y="2093192"/>
                </a:lnTo>
                <a:lnTo>
                  <a:pt x="2206380" y="2093419"/>
                </a:lnTo>
                <a:lnTo>
                  <a:pt x="2211597" y="2094326"/>
                </a:lnTo>
                <a:lnTo>
                  <a:pt x="2216587" y="2095233"/>
                </a:lnTo>
                <a:lnTo>
                  <a:pt x="2221578" y="2096367"/>
                </a:lnTo>
                <a:lnTo>
                  <a:pt x="2226568" y="2097501"/>
                </a:lnTo>
                <a:lnTo>
                  <a:pt x="2231105" y="2099316"/>
                </a:lnTo>
                <a:lnTo>
                  <a:pt x="2235868" y="2101131"/>
                </a:lnTo>
                <a:lnTo>
                  <a:pt x="2240405" y="2103172"/>
                </a:lnTo>
                <a:lnTo>
                  <a:pt x="2244714" y="2105667"/>
                </a:lnTo>
                <a:lnTo>
                  <a:pt x="2249251" y="2107936"/>
                </a:lnTo>
                <a:lnTo>
                  <a:pt x="2253334" y="2110658"/>
                </a:lnTo>
                <a:lnTo>
                  <a:pt x="2257417" y="2113606"/>
                </a:lnTo>
                <a:lnTo>
                  <a:pt x="2261273" y="2116328"/>
                </a:lnTo>
                <a:lnTo>
                  <a:pt x="2264902" y="2119731"/>
                </a:lnTo>
                <a:lnTo>
                  <a:pt x="2268532" y="2123133"/>
                </a:lnTo>
                <a:lnTo>
                  <a:pt x="2271934" y="2126763"/>
                </a:lnTo>
                <a:lnTo>
                  <a:pt x="2275337" y="2130619"/>
                </a:lnTo>
                <a:lnTo>
                  <a:pt x="2278285" y="2134475"/>
                </a:lnTo>
                <a:lnTo>
                  <a:pt x="2281234" y="2138331"/>
                </a:lnTo>
                <a:lnTo>
                  <a:pt x="2283729" y="2142414"/>
                </a:lnTo>
                <a:lnTo>
                  <a:pt x="2286224" y="2146724"/>
                </a:lnTo>
                <a:lnTo>
                  <a:pt x="2288720" y="2151260"/>
                </a:lnTo>
                <a:lnTo>
                  <a:pt x="2290761" y="2155797"/>
                </a:lnTo>
                <a:lnTo>
                  <a:pt x="2292576" y="2160560"/>
                </a:lnTo>
                <a:lnTo>
                  <a:pt x="2294164" y="2165324"/>
                </a:lnTo>
                <a:lnTo>
                  <a:pt x="2295298" y="2170087"/>
                </a:lnTo>
                <a:lnTo>
                  <a:pt x="2296659" y="2175304"/>
                </a:lnTo>
                <a:lnTo>
                  <a:pt x="2297339" y="2180068"/>
                </a:lnTo>
                <a:lnTo>
                  <a:pt x="2298246" y="2185285"/>
                </a:lnTo>
                <a:lnTo>
                  <a:pt x="2298473" y="2190729"/>
                </a:lnTo>
                <a:lnTo>
                  <a:pt x="2298700" y="2195946"/>
                </a:lnTo>
                <a:lnTo>
                  <a:pt x="2298473" y="2201163"/>
                </a:lnTo>
                <a:lnTo>
                  <a:pt x="2298246" y="2206380"/>
                </a:lnTo>
                <a:lnTo>
                  <a:pt x="2297339" y="2211597"/>
                </a:lnTo>
                <a:lnTo>
                  <a:pt x="2296659" y="2216361"/>
                </a:lnTo>
                <a:lnTo>
                  <a:pt x="2295298" y="2221578"/>
                </a:lnTo>
                <a:lnTo>
                  <a:pt x="2294164" y="2226568"/>
                </a:lnTo>
                <a:lnTo>
                  <a:pt x="2292576" y="2231105"/>
                </a:lnTo>
                <a:lnTo>
                  <a:pt x="2290761" y="2235868"/>
                </a:lnTo>
                <a:lnTo>
                  <a:pt x="2288720" y="2240405"/>
                </a:lnTo>
                <a:lnTo>
                  <a:pt x="2286224" y="2244941"/>
                </a:lnTo>
                <a:lnTo>
                  <a:pt x="2283729" y="2249251"/>
                </a:lnTo>
                <a:lnTo>
                  <a:pt x="2281234" y="2253334"/>
                </a:lnTo>
                <a:lnTo>
                  <a:pt x="2278285" y="2257417"/>
                </a:lnTo>
                <a:lnTo>
                  <a:pt x="2275337" y="2261273"/>
                </a:lnTo>
                <a:lnTo>
                  <a:pt x="2271934" y="2264902"/>
                </a:lnTo>
                <a:lnTo>
                  <a:pt x="2268532" y="2268532"/>
                </a:lnTo>
                <a:lnTo>
                  <a:pt x="2264902" y="2271934"/>
                </a:lnTo>
                <a:lnTo>
                  <a:pt x="2261273" y="2275337"/>
                </a:lnTo>
                <a:lnTo>
                  <a:pt x="2257417" y="2278059"/>
                </a:lnTo>
                <a:lnTo>
                  <a:pt x="2253334" y="2281234"/>
                </a:lnTo>
                <a:lnTo>
                  <a:pt x="2249251" y="2283729"/>
                </a:lnTo>
                <a:lnTo>
                  <a:pt x="2244714" y="2286451"/>
                </a:lnTo>
                <a:lnTo>
                  <a:pt x="2240405" y="2288493"/>
                </a:lnTo>
                <a:lnTo>
                  <a:pt x="2235868" y="2290534"/>
                </a:lnTo>
                <a:lnTo>
                  <a:pt x="2231105" y="2292349"/>
                </a:lnTo>
                <a:lnTo>
                  <a:pt x="2226568" y="2294164"/>
                </a:lnTo>
                <a:lnTo>
                  <a:pt x="2221578" y="2295298"/>
                </a:lnTo>
                <a:lnTo>
                  <a:pt x="2216587" y="2296659"/>
                </a:lnTo>
                <a:lnTo>
                  <a:pt x="2211597" y="2297566"/>
                </a:lnTo>
                <a:lnTo>
                  <a:pt x="2206380" y="2298246"/>
                </a:lnTo>
                <a:lnTo>
                  <a:pt x="2201163" y="2298473"/>
                </a:lnTo>
                <a:lnTo>
                  <a:pt x="2195719" y="2298700"/>
                </a:lnTo>
                <a:lnTo>
                  <a:pt x="102528" y="2298700"/>
                </a:lnTo>
                <a:lnTo>
                  <a:pt x="97310" y="2298473"/>
                </a:lnTo>
                <a:lnTo>
                  <a:pt x="92093" y="2298246"/>
                </a:lnTo>
                <a:lnTo>
                  <a:pt x="86876" y="2297566"/>
                </a:lnTo>
                <a:lnTo>
                  <a:pt x="81886" y="2296659"/>
                </a:lnTo>
                <a:lnTo>
                  <a:pt x="77122" y="2295298"/>
                </a:lnTo>
                <a:lnTo>
                  <a:pt x="72132" y="2294164"/>
                </a:lnTo>
                <a:lnTo>
                  <a:pt x="67142" y="2292349"/>
                </a:lnTo>
                <a:lnTo>
                  <a:pt x="62605" y="2290534"/>
                </a:lnTo>
                <a:lnTo>
                  <a:pt x="57842" y="2288493"/>
                </a:lnTo>
                <a:lnTo>
                  <a:pt x="53532" y="2286451"/>
                </a:lnTo>
                <a:lnTo>
                  <a:pt x="49449" y="2283729"/>
                </a:lnTo>
                <a:lnTo>
                  <a:pt x="45139" y="2281234"/>
                </a:lnTo>
                <a:lnTo>
                  <a:pt x="41283" y="2278059"/>
                </a:lnTo>
                <a:lnTo>
                  <a:pt x="37200" y="2275337"/>
                </a:lnTo>
                <a:lnTo>
                  <a:pt x="33344" y="2271934"/>
                </a:lnTo>
                <a:lnTo>
                  <a:pt x="29715" y="2268532"/>
                </a:lnTo>
                <a:lnTo>
                  <a:pt x="26539" y="2264902"/>
                </a:lnTo>
                <a:lnTo>
                  <a:pt x="23364" y="2261273"/>
                </a:lnTo>
                <a:lnTo>
                  <a:pt x="20188" y="2257417"/>
                </a:lnTo>
                <a:lnTo>
                  <a:pt x="17466" y="2253334"/>
                </a:lnTo>
                <a:lnTo>
                  <a:pt x="14517" y="2249251"/>
                </a:lnTo>
                <a:lnTo>
                  <a:pt x="12249" y="2244941"/>
                </a:lnTo>
                <a:lnTo>
                  <a:pt x="9981" y="2240405"/>
                </a:lnTo>
                <a:lnTo>
                  <a:pt x="7939" y="2235868"/>
                </a:lnTo>
                <a:lnTo>
                  <a:pt x="6125" y="2231105"/>
                </a:lnTo>
                <a:lnTo>
                  <a:pt x="4537" y="2226568"/>
                </a:lnTo>
                <a:lnTo>
                  <a:pt x="2949" y="2221578"/>
                </a:lnTo>
                <a:lnTo>
                  <a:pt x="2042" y="2216361"/>
                </a:lnTo>
                <a:lnTo>
                  <a:pt x="907" y="2211597"/>
                </a:lnTo>
                <a:lnTo>
                  <a:pt x="454" y="2206380"/>
                </a:lnTo>
                <a:lnTo>
                  <a:pt x="0" y="2201163"/>
                </a:lnTo>
                <a:lnTo>
                  <a:pt x="0" y="2195946"/>
                </a:lnTo>
                <a:lnTo>
                  <a:pt x="0" y="102981"/>
                </a:lnTo>
                <a:lnTo>
                  <a:pt x="0" y="97537"/>
                </a:lnTo>
                <a:lnTo>
                  <a:pt x="454" y="92320"/>
                </a:lnTo>
                <a:lnTo>
                  <a:pt x="907" y="87330"/>
                </a:lnTo>
                <a:lnTo>
                  <a:pt x="2042" y="82340"/>
                </a:lnTo>
                <a:lnTo>
                  <a:pt x="2949" y="77122"/>
                </a:lnTo>
                <a:lnTo>
                  <a:pt x="4537" y="72359"/>
                </a:lnTo>
                <a:lnTo>
                  <a:pt x="6125" y="67596"/>
                </a:lnTo>
                <a:lnTo>
                  <a:pt x="7939" y="63059"/>
                </a:lnTo>
                <a:lnTo>
                  <a:pt x="9981" y="58296"/>
                </a:lnTo>
                <a:lnTo>
                  <a:pt x="12249" y="53986"/>
                </a:lnTo>
                <a:lnTo>
                  <a:pt x="14517" y="49676"/>
                </a:lnTo>
                <a:lnTo>
                  <a:pt x="17466" y="45593"/>
                </a:lnTo>
                <a:lnTo>
                  <a:pt x="20188" y="41510"/>
                </a:lnTo>
                <a:lnTo>
                  <a:pt x="23364" y="37427"/>
                </a:lnTo>
                <a:lnTo>
                  <a:pt x="26539" y="33798"/>
                </a:lnTo>
                <a:lnTo>
                  <a:pt x="29715" y="30169"/>
                </a:lnTo>
                <a:lnTo>
                  <a:pt x="33344" y="26993"/>
                </a:lnTo>
                <a:lnTo>
                  <a:pt x="37200" y="23590"/>
                </a:lnTo>
                <a:lnTo>
                  <a:pt x="41283" y="20642"/>
                </a:lnTo>
                <a:lnTo>
                  <a:pt x="45139" y="17693"/>
                </a:lnTo>
                <a:lnTo>
                  <a:pt x="49449" y="14971"/>
                </a:lnTo>
                <a:lnTo>
                  <a:pt x="53532" y="12476"/>
                </a:lnTo>
                <a:lnTo>
                  <a:pt x="57842" y="10434"/>
                </a:lnTo>
                <a:lnTo>
                  <a:pt x="62605" y="8393"/>
                </a:lnTo>
                <a:lnTo>
                  <a:pt x="67142" y="6578"/>
                </a:lnTo>
                <a:lnTo>
                  <a:pt x="72132" y="4764"/>
                </a:lnTo>
                <a:lnTo>
                  <a:pt x="77122" y="3403"/>
                </a:lnTo>
                <a:lnTo>
                  <a:pt x="81886" y="2268"/>
                </a:lnTo>
                <a:lnTo>
                  <a:pt x="86876" y="1361"/>
                </a:lnTo>
                <a:lnTo>
                  <a:pt x="92093" y="681"/>
                </a:lnTo>
                <a:lnTo>
                  <a:pt x="97310" y="454"/>
                </a:lnTo>
                <a:lnTo>
                  <a:pt x="1025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5" name="MH_SubTitle_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255010" y="2774315"/>
            <a:ext cx="7352665" cy="130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fontAlgn="auto">
              <a:lnSpc>
                <a:spcPts val="2900"/>
              </a:lnSpc>
              <a:defRPr/>
            </a:pPr>
            <a:r>
              <a:rPr lang="zh-CN" altLang="en-US" sz="200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200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纲要》：教育活动内容的组织应充分考虑幼儿的</a:t>
            </a:r>
            <a:r>
              <a:rPr lang="zh-CN" altLang="en-US" sz="2000" u="sng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学习特点和认识规律</a:t>
            </a:r>
            <a:r>
              <a:rPr lang="zh-CN" altLang="en-US" sz="200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2000" u="sng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各领域的内容要有机联系</a:t>
            </a:r>
            <a:r>
              <a:rPr lang="zh-CN" altLang="en-US" sz="200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，相互渗透，注重</a:t>
            </a:r>
            <a:r>
              <a:rPr lang="zh-CN" altLang="en-US" sz="2000" u="sng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综合性、趣味性、活动性</a:t>
            </a:r>
            <a:r>
              <a:rPr lang="zh-CN" altLang="en-US" sz="200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，寓教育于生活、游戏之中</a:t>
            </a:r>
            <a:r>
              <a:rPr lang="zh-CN" altLang="en-US" sz="36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sym typeface="+mn-ea"/>
              </a:rPr>
              <a:t>。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37" name="MH_SubTitle_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366770" y="4552315"/>
            <a:ext cx="5955030" cy="76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dist">
              <a:defRPr/>
            </a:pPr>
            <a:r>
              <a:rPr lang="zh-CN" altLang="en-US" sz="200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教育活动的组织形式应根据需要合理安排，因时、因地、因内容、因材料灵活地运用。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915" y="440055"/>
            <a:ext cx="2096135" cy="156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20" grpId="0" bldLvl="0" animBg="1"/>
      <p:bldP spid="21" grpId="0" bldLvl="0" animBg="1"/>
      <p:bldP spid="22" grpId="0"/>
      <p:bldP spid="24" grpId="0" bldLvl="0" animBg="1"/>
      <p:bldP spid="25" grpId="0" bldLvl="0" animBg="1"/>
      <p:bldP spid="28" grpId="0" bldLvl="0" animBg="1"/>
      <p:bldP spid="29" grpId="0" bldLvl="0" animBg="1"/>
      <p:bldP spid="32" grpId="0" bldLvl="0" animBg="1"/>
      <p:bldP spid="33" grpId="0" bldLvl="0" animBg="1"/>
      <p:bldP spid="34" grpId="0" bldLvl="0" animBg="1"/>
      <p:bldP spid="35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形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75" y="71364"/>
            <a:ext cx="483219" cy="408878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647065" y="182880"/>
            <a:ext cx="5222240" cy="49784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/>
            </a:pPr>
            <a:r>
              <a:rPr lang="zh-CN" altLang="en-US" sz="3600" b="1">
                <a:ln>
                  <a:noFill/>
                </a:ln>
                <a:effectLst/>
                <a:uLnTx/>
                <a:uFillTx/>
                <a:sym typeface="+mn-ea"/>
              </a:rPr>
              <a:t>课程实施</a:t>
            </a:r>
            <a:r>
              <a:rPr lang="zh-CN" altLang="en-US" sz="3600" b="1" smtClean="0">
                <a:ln>
                  <a:noFill/>
                </a:ln>
                <a:effectLst/>
                <a:uLnTx/>
                <a:uFillTx/>
                <a:sym typeface="+mn-ea"/>
              </a:rPr>
              <a:t>活动合理安排</a:t>
            </a:r>
            <a:endParaRPr lang="zh-CN" altLang="en-US" sz="3600" b="1" dirty="0" smtClean="0">
              <a:ln>
                <a:noFill/>
              </a:ln>
              <a:solidFill>
                <a:srgbClr val="4B5657"/>
              </a:solidFill>
              <a:effectLst/>
              <a:uLnTx/>
              <a:uFillTx/>
              <a:latin typeface="印品清版宋 细体（非商用）" panose="02000500000000000000" pitchFamily="2" charset="-122"/>
              <a:ea typeface="印品清版宋 细体（非商用）" panose="02000500000000000000" pitchFamily="2" charset="-122"/>
              <a:cs typeface="+mn-ea"/>
              <a:sym typeface="+mn-ea"/>
            </a:endParaRPr>
          </a:p>
        </p:txBody>
      </p:sp>
      <p:sp>
        <p:nvSpPr>
          <p:cNvPr id="4" name="1"/>
          <p:cNvSpPr txBox="1">
            <a:spLocks noChangeArrowheads="1"/>
          </p:cNvSpPr>
          <p:nvPr/>
        </p:nvSpPr>
        <p:spPr bwMode="auto">
          <a:xfrm>
            <a:off x="5446255" y="4441005"/>
            <a:ext cx="1315776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lvl="0" algn="dist">
              <a:spcBef>
                <a:spcPct val="20000"/>
              </a:spcBef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二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5" name="1"/>
          <p:cNvSpPr txBox="1">
            <a:spLocks noChangeArrowheads="1"/>
          </p:cNvSpPr>
          <p:nvPr/>
        </p:nvSpPr>
        <p:spPr bwMode="auto">
          <a:xfrm>
            <a:off x="4881217" y="5388129"/>
            <a:ext cx="2462027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+mn-ea"/>
                <a:sym typeface="+mn-ea"/>
              </a:rPr>
              <a:t>人员搭配</a:t>
            </a:r>
            <a:endParaRPr kumimoji="0" lang="zh-CN" altLang="en-US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  <a:p>
            <a:pPr marL="0" marR="0" lvl="0" indent="0" algn="ctr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1" i="0" u="none" strike="noStrike" kern="1200" cap="none" spc="0" normalizeH="0" baseline="0" noProof="1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1791697" y="4441005"/>
            <a:ext cx="1315776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dist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一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1217769" y="5321454"/>
            <a:ext cx="2462027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+mn-ea"/>
                <a:sym typeface="+mn-ea"/>
              </a:rPr>
              <a:t>时间、空间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9109676" y="4441005"/>
            <a:ext cx="1315776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lvl="0" algn="dist">
              <a:spcBef>
                <a:spcPct val="20000"/>
              </a:spcBef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三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8129270" y="5338445"/>
            <a:ext cx="3940810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+mn-ea"/>
                <a:sym typeface="+mn-ea"/>
              </a:rPr>
              <a:t>开展活动的支持条件（物质设备，社区机构，社会人士，相关资料信息等</a:t>
            </a:r>
            <a:r>
              <a:rPr lang="zh-CN" altLang="en-US" sz="140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+mn-ea"/>
                <a:sym typeface="+mn-ea"/>
              </a:rPr>
              <a:t>）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阿里巴巴普惠体" panose="00020600040101010101" pitchFamily="18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881495" y="1721681"/>
            <a:ext cx="2462027" cy="1842454"/>
            <a:chOff x="6505691" y="1465171"/>
            <a:chExt cx="4713547" cy="3527375"/>
          </a:xfrm>
        </p:grpSpPr>
        <p:sp>
          <p:nvSpPr>
            <p:cNvPr id="12" name="Freeform 13"/>
            <p:cNvSpPr/>
            <p:nvPr/>
          </p:nvSpPr>
          <p:spPr bwMode="auto">
            <a:xfrm rot="1447742">
              <a:off x="6784823" y="1465171"/>
              <a:ext cx="4434415" cy="3527375"/>
            </a:xfrm>
            <a:prstGeom prst="rect">
              <a:avLst/>
            </a:prstGeom>
            <a:solidFill>
              <a:srgbClr val="F5C86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6505691" y="1465171"/>
              <a:ext cx="4434415" cy="3527375"/>
            </a:xfrm>
            <a:prstGeom prst="flowChartProcess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57150">
              <a:solidFill>
                <a:srgbClr val="FFFFFF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528406" y="1721681"/>
            <a:ext cx="2462027" cy="1842454"/>
            <a:chOff x="6505691" y="1465171"/>
            <a:chExt cx="4713547" cy="3527375"/>
          </a:xfrm>
        </p:grpSpPr>
        <p:sp>
          <p:nvSpPr>
            <p:cNvPr id="16" name="Freeform 13"/>
            <p:cNvSpPr/>
            <p:nvPr/>
          </p:nvSpPr>
          <p:spPr bwMode="auto">
            <a:xfrm rot="1447742">
              <a:off x="6784823" y="1465171"/>
              <a:ext cx="4434415" cy="3527375"/>
            </a:xfrm>
            <a:prstGeom prst="rect">
              <a:avLst/>
            </a:prstGeom>
            <a:solidFill>
              <a:srgbClr val="8EC35B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6505691" y="1465171"/>
              <a:ext cx="4434415" cy="3527375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57150">
              <a:solidFill>
                <a:srgbClr val="FFF9E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299599" y="1721681"/>
            <a:ext cx="2500630" cy="1842770"/>
            <a:chOff x="6431533" y="1465171"/>
            <a:chExt cx="4787452" cy="3527980"/>
          </a:xfrm>
        </p:grpSpPr>
        <p:sp>
          <p:nvSpPr>
            <p:cNvPr id="19" name="Freeform 13"/>
            <p:cNvSpPr/>
            <p:nvPr/>
          </p:nvSpPr>
          <p:spPr bwMode="auto">
            <a:xfrm rot="1447742">
              <a:off x="6784088" y="1470034"/>
              <a:ext cx="4434897" cy="3523117"/>
            </a:xfrm>
            <a:prstGeom prst="flowChartProcess">
              <a:avLst/>
            </a:prstGeom>
            <a:solidFill>
              <a:srgbClr val="8EC35B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6431533" y="1465171"/>
              <a:ext cx="4434415" cy="3527375"/>
            </a:xfrm>
            <a:prstGeom prst="flowChartProcess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57150">
              <a:solidFill>
                <a:srgbClr val="FFFFFF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120" y="568325"/>
            <a:ext cx="2096135" cy="156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形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75" y="71364"/>
            <a:ext cx="483219" cy="408878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647065" y="71120"/>
            <a:ext cx="2819400" cy="55372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dist" defTabSz="457200">
              <a:defRPr/>
            </a:pPr>
            <a:r>
              <a:rPr lang="zh-CN" altLang="en-US" sz="3600" b="1" noProof="0" dirty="0" smtClean="0">
                <a:ln>
                  <a:noFill/>
                </a:ln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sym typeface="+mn-ea"/>
              </a:rPr>
              <a:t>构成要素</a:t>
            </a:r>
            <a:r>
              <a:rPr lang="zh-CN" altLang="en-US" sz="3600" b="1" noProof="0" dirty="0" smtClean="0">
                <a:ln>
                  <a:noFill/>
                </a:ln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sym typeface="+mn-ea"/>
              </a:rPr>
              <a:t>能力</a:t>
            </a:r>
            <a:endParaRPr lang="zh-CN" altLang="en-US" sz="3600" b="1" noProof="0" dirty="0" smtClean="0">
              <a:ln>
                <a:noFill/>
              </a:ln>
              <a:effectLst/>
              <a:uLnTx/>
              <a:uFillTx/>
              <a:latin typeface="新宋体" panose="02010609030101010101" pitchFamily="49" charset="-122"/>
              <a:ea typeface="新宋体" panose="02010609030101010101" pitchFamily="49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17486" y="1559960"/>
            <a:ext cx="4993121" cy="373808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73698" y="1559960"/>
            <a:ext cx="5221288" cy="1784151"/>
          </a:xfrm>
          <a:prstGeom prst="rect">
            <a:avLst/>
          </a:prstGeom>
          <a:solidFill>
            <a:srgbClr val="8EC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6444690" y="2077714"/>
            <a:ext cx="733543" cy="733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7397750" y="2091055"/>
            <a:ext cx="219900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lvl="0" algn="dist">
              <a:spcBef>
                <a:spcPct val="20000"/>
              </a:spcBef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反思</a:t>
            </a:r>
            <a:r>
              <a: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评价力</a:t>
            </a:r>
            <a:endParaRPr lang="zh-CN" altLang="en-US" sz="2000" b="1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7178040" y="2634615"/>
            <a:ext cx="4116705" cy="32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+mn-ea"/>
                <a:sym typeface="+mn-ea"/>
              </a:rPr>
              <a:t>评价方式（形成性、总结性、诊断性；定性、定量</a:t>
            </a:r>
            <a:r>
              <a:rPr lang="zh-CN" altLang="en-US" sz="100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+mn-ea"/>
                <a:sym typeface="+mn-ea"/>
              </a:rPr>
              <a:t>）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0" name="placeholder_286118"/>
          <p:cNvSpPr>
            <a:spLocks noChangeAspect="1"/>
          </p:cNvSpPr>
          <p:nvPr/>
        </p:nvSpPr>
        <p:spPr bwMode="auto">
          <a:xfrm>
            <a:off x="6647172" y="2259753"/>
            <a:ext cx="319641" cy="374986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rgbClr val="8EC35B"/>
          </a:solidFill>
          <a:ln>
            <a:noFill/>
          </a:ln>
        </p:spPr>
        <p:txBody>
          <a:bodyPr/>
          <a:lstStyle/>
          <a:p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73698" y="3554529"/>
            <a:ext cx="5221288" cy="1784151"/>
          </a:xfrm>
          <a:prstGeom prst="rect">
            <a:avLst/>
          </a:prstGeom>
          <a:solidFill>
            <a:srgbClr val="F5A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444690" y="4031643"/>
            <a:ext cx="733543" cy="733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>
            <a:off x="7397750" y="4293235"/>
            <a:ext cx="207581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lvl="0" algn="dist">
              <a:spcBef>
                <a:spcPct val="20000"/>
              </a:spcBef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创新</a:t>
            </a:r>
            <a:r>
              <a:rPr lang="zh-CN" altLang="en-US" sz="2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能力</a:t>
            </a:r>
            <a:endParaRPr lang="zh-CN" altLang="en-US" sz="2000" b="1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grpSp>
        <p:nvGrpSpPr>
          <p:cNvPr id="16" name="Group 51"/>
          <p:cNvGrpSpPr/>
          <p:nvPr/>
        </p:nvGrpSpPr>
        <p:grpSpPr>
          <a:xfrm>
            <a:off x="6647172" y="4262385"/>
            <a:ext cx="349678" cy="302424"/>
            <a:chOff x="2084388" y="3051175"/>
            <a:chExt cx="293688" cy="254001"/>
          </a:xfrm>
          <a:solidFill>
            <a:srgbClr val="F5AC46"/>
          </a:solidFill>
        </p:grpSpPr>
        <p:sp>
          <p:nvSpPr>
            <p:cNvPr id="17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  <p:sp>
          <p:nvSpPr>
            <p:cNvPr id="18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  <p:sp>
          <p:nvSpPr>
            <p:cNvPr id="19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0060"/>
            <a:ext cx="2096135" cy="156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8074" y="0"/>
            <a:ext cx="6573926" cy="2432177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77" y="4661335"/>
            <a:ext cx="7117068" cy="2206769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4089748" y="1543665"/>
            <a:ext cx="4011462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5C862"/>
                </a:solidFill>
                <a:effectLst/>
                <a:uLnTx/>
                <a:uFillTx/>
                <a:latin typeface="印品清版宋 细体（非商用）" panose="02000500000000000000" pitchFamily="2" charset="-122"/>
                <a:ea typeface="印品清版宋 细体（非商用）" panose="02000500000000000000" pitchFamily="2" charset="-122"/>
                <a:cs typeface="+mn-ea"/>
                <a:sym typeface="+mn-lt"/>
              </a:rPr>
              <a:t>PART 06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5C862"/>
              </a:solidFill>
              <a:effectLst/>
              <a:uLnTx/>
              <a:uFillTx/>
              <a:latin typeface="印品清版宋 细体（非商用）" panose="02000500000000000000" pitchFamily="2" charset="-122"/>
              <a:ea typeface="印品清版宋 细体（非商用）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>
            <p:custDataLst>
              <p:tags r:id="rId3"/>
            </p:custDataLst>
          </p:nvPr>
        </p:nvSpPr>
        <p:spPr>
          <a:xfrm>
            <a:off x="4826635" y="3098165"/>
            <a:ext cx="2332355" cy="135382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dist" defTabSz="457200">
              <a:defRPr/>
            </a:pPr>
            <a:r>
              <a:rPr lang="zh-CN" altLang="en-US" sz="4400" b="1" dirty="0">
                <a:sym typeface="+mn-ea"/>
              </a:rPr>
              <a:t>总结</a:t>
            </a:r>
            <a:br>
              <a:rPr lang="zh-CN" altLang="en-US" sz="4400" b="1" noProof="0" dirty="0" smtClean="0">
                <a:ln>
                  <a:noFill/>
                </a:ln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sym typeface="+mn-ea"/>
              </a:rPr>
            </a:br>
            <a:endParaRPr lang="zh-CN" altLang="en-US" sz="4400" b="1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新宋体" panose="02010609030101010101" pitchFamily="49" charset="-122"/>
              <a:ea typeface="新宋体" panose="02010609030101010101" pitchFamily="49" charset="-122"/>
              <a:cs typeface="+mn-ea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111810" y="3988615"/>
            <a:ext cx="59696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96135" cy="156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形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75" y="71364"/>
            <a:ext cx="483219" cy="408878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5519378" y="1829007"/>
            <a:ext cx="576622" cy="576785"/>
          </a:xfrm>
          <a:prstGeom prst="ellipse">
            <a:avLst/>
          </a:prstGeom>
          <a:solidFill>
            <a:srgbClr val="F5C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1</a:t>
            </a:r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6083816" y="2095739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1"/>
          <p:cNvSpPr txBox="1"/>
          <p:nvPr/>
        </p:nvSpPr>
        <p:spPr>
          <a:xfrm>
            <a:off x="7113357" y="1875151"/>
            <a:ext cx="3865930" cy="7966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defRPr/>
            </a:pP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学会</a:t>
            </a: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沉淀下来</a:t>
            </a: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读书</a:t>
            </a:r>
            <a:endParaRPr lang="zh-CN" altLang="en-US" sz="1800" dirty="0">
              <a:solidFill>
                <a:schemeClr val="bg1">
                  <a:lumMod val="65000"/>
                </a:schemeClr>
              </a:solidFill>
              <a:latin typeface="新宋体" panose="02010609030101010101" pitchFamily="49" charset="-122"/>
              <a:ea typeface="新宋体" panose="02010609030101010101" pitchFamily="49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519379" y="2760959"/>
            <a:ext cx="576622" cy="576785"/>
          </a:xfrm>
          <a:prstGeom prst="ellipse">
            <a:avLst/>
          </a:prstGeom>
          <a:solidFill>
            <a:srgbClr val="8EC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2</a:t>
            </a:r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083817" y="3027691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1"/>
          <p:cNvSpPr txBox="1"/>
          <p:nvPr/>
        </p:nvSpPr>
        <p:spPr>
          <a:xfrm>
            <a:off x="7113358" y="2807103"/>
            <a:ext cx="3865930" cy="7966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defRPr/>
            </a:pP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学会</a:t>
            </a: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看到现象分析</a:t>
            </a: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本质</a:t>
            </a:r>
            <a:endParaRPr lang="zh-CN" altLang="en-US" sz="1800" dirty="0">
              <a:solidFill>
                <a:schemeClr val="bg1">
                  <a:lumMod val="65000"/>
                </a:schemeClr>
              </a:solidFill>
              <a:latin typeface="新宋体" panose="02010609030101010101" pitchFamily="49" charset="-122"/>
              <a:ea typeface="新宋体" panose="02010609030101010101" pitchFamily="49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19379" y="3676257"/>
            <a:ext cx="576622" cy="576785"/>
          </a:xfrm>
          <a:prstGeom prst="ellipse">
            <a:avLst/>
          </a:prstGeom>
          <a:solidFill>
            <a:srgbClr val="F5C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3</a:t>
            </a:r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6083817" y="3942989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标题 11"/>
          <p:cNvSpPr txBox="1"/>
          <p:nvPr/>
        </p:nvSpPr>
        <p:spPr>
          <a:xfrm>
            <a:off x="7113358" y="3722401"/>
            <a:ext cx="3865930" cy="7966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defRPr/>
            </a:pP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学会</a:t>
            </a: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深度</a:t>
            </a: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思考</a:t>
            </a:r>
            <a:endParaRPr lang="zh-CN" altLang="en-US" sz="1800" dirty="0">
              <a:solidFill>
                <a:schemeClr val="bg1">
                  <a:lumMod val="65000"/>
                </a:schemeClr>
              </a:solidFill>
              <a:latin typeface="新宋体" panose="02010609030101010101" pitchFamily="49" charset="-122"/>
              <a:ea typeface="新宋体" panose="02010609030101010101" pitchFamily="49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519380" y="4574755"/>
            <a:ext cx="576622" cy="576785"/>
          </a:xfrm>
          <a:prstGeom prst="ellipse">
            <a:avLst/>
          </a:prstGeom>
          <a:solidFill>
            <a:srgbClr val="8EC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4</a:t>
            </a:r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6083818" y="4841487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1"/>
          <p:cNvSpPr txBox="1"/>
          <p:nvPr/>
        </p:nvSpPr>
        <p:spPr>
          <a:xfrm>
            <a:off x="7113359" y="4620899"/>
            <a:ext cx="3865930" cy="7966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defRPr/>
            </a:pP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学会</a:t>
            </a: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经常挑战自己不断追问</a:t>
            </a: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为什么</a:t>
            </a:r>
            <a:endParaRPr lang="zh-CN" altLang="en-US" sz="1800" dirty="0">
              <a:solidFill>
                <a:schemeClr val="bg1">
                  <a:lumMod val="65000"/>
                </a:schemeClr>
              </a:solidFill>
              <a:latin typeface="新宋体" panose="02010609030101010101" pitchFamily="49" charset="-122"/>
              <a:ea typeface="新宋体" panose="02010609030101010101" pitchFamily="49" charset="-122"/>
              <a:cs typeface="阿里巴巴普惠体" panose="00020600040101010101" pitchFamily="18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58640" y="1258784"/>
            <a:ext cx="4411613" cy="4409414"/>
            <a:chOff x="969888" y="1749438"/>
            <a:chExt cx="4411613" cy="4409414"/>
          </a:xfrm>
        </p:grpSpPr>
        <p:grpSp>
          <p:nvGrpSpPr>
            <p:cNvPr id="19" name="组合 18"/>
            <p:cNvGrpSpPr/>
            <p:nvPr/>
          </p:nvGrpSpPr>
          <p:grpSpPr>
            <a:xfrm>
              <a:off x="969888" y="1749438"/>
              <a:ext cx="4411613" cy="4409414"/>
              <a:chOff x="2915817" y="1256824"/>
              <a:chExt cx="3078292" cy="3076757"/>
            </a:xfrm>
          </p:grpSpPr>
          <p:sp>
            <p:nvSpPr>
              <p:cNvPr id="21" name="直角三角形 20"/>
              <p:cNvSpPr/>
              <p:nvPr/>
            </p:nvSpPr>
            <p:spPr>
              <a:xfrm rot="16200000">
                <a:off x="2917352" y="1256824"/>
                <a:ext cx="1539052" cy="1539052"/>
              </a:xfrm>
              <a:prstGeom prst="rtTriangle">
                <a:avLst/>
              </a:prstGeom>
              <a:solidFill>
                <a:srgbClr val="8EC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endParaRPr>
              </a:p>
            </p:txBody>
          </p:sp>
          <p:sp>
            <p:nvSpPr>
              <p:cNvPr id="22" name="直角三角形 21"/>
              <p:cNvSpPr/>
              <p:nvPr/>
            </p:nvSpPr>
            <p:spPr>
              <a:xfrm>
                <a:off x="4455057" y="1263830"/>
                <a:ext cx="1539052" cy="1539052"/>
              </a:xfrm>
              <a:prstGeom prst="rtTriangle">
                <a:avLst/>
              </a:prstGeom>
              <a:solidFill>
                <a:srgbClr val="F5C8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endParaRPr>
              </a:p>
            </p:txBody>
          </p:sp>
          <p:sp>
            <p:nvSpPr>
              <p:cNvPr id="23" name="直角三角形 22"/>
              <p:cNvSpPr/>
              <p:nvPr/>
            </p:nvSpPr>
            <p:spPr>
              <a:xfrm rot="10800000">
                <a:off x="2915817" y="2795876"/>
                <a:ext cx="1537705" cy="1537705"/>
              </a:xfrm>
              <a:prstGeom prst="rtTriangle">
                <a:avLst/>
              </a:prstGeom>
              <a:solidFill>
                <a:srgbClr val="F5C8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endParaRPr>
              </a:p>
            </p:txBody>
          </p:sp>
          <p:sp>
            <p:nvSpPr>
              <p:cNvPr id="24" name="直角三角形 23"/>
              <p:cNvSpPr/>
              <p:nvPr/>
            </p:nvSpPr>
            <p:spPr>
              <a:xfrm rot="5400000">
                <a:off x="4443492" y="2795876"/>
                <a:ext cx="1537705" cy="1537705"/>
              </a:xfrm>
              <a:prstGeom prst="rtTriangle">
                <a:avLst/>
              </a:prstGeom>
              <a:solidFill>
                <a:srgbClr val="8EC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endParaRPr>
              </a:p>
            </p:txBody>
          </p:sp>
        </p:grp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88538" y="3264241"/>
              <a:ext cx="1774581" cy="1615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椭圆 1"/>
          <p:cNvSpPr/>
          <p:nvPr/>
        </p:nvSpPr>
        <p:spPr>
          <a:xfrm>
            <a:off x="5507313" y="5523437"/>
            <a:ext cx="576622" cy="576785"/>
          </a:xfrm>
          <a:prstGeom prst="ellipse">
            <a:avLst/>
          </a:prstGeom>
          <a:solidFill>
            <a:srgbClr val="F5C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5</a:t>
            </a:r>
            <a:endParaRPr lang="en-US" altLang="zh-CN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095883" y="5830182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115175" y="5618480"/>
            <a:ext cx="30410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zh-CN" altLang="en-US" noProof="0" dirty="0" smtClean="0">
                <a:ln>
                  <a:noFill/>
                </a:ln>
                <a:effectLst/>
                <a:uLnTx/>
                <a:uFillTx/>
                <a:sym typeface="+mn-ea"/>
              </a:rPr>
              <a:t>学会</a:t>
            </a:r>
            <a:r>
              <a:rPr lang="zh-CN" altLang="zh-CN" noProof="0" dirty="0" smtClean="0">
                <a:ln>
                  <a:noFill/>
                </a:ln>
                <a:effectLst/>
                <a:uLnTx/>
                <a:uFillTx/>
                <a:sym typeface="+mn-ea"/>
              </a:rPr>
              <a:t>激发儿童</a:t>
            </a:r>
            <a:r>
              <a:rPr lang="zh-CN" altLang="en-US" noProof="0" dirty="0" smtClean="0">
                <a:ln>
                  <a:noFill/>
                </a:ln>
                <a:effectLst/>
                <a:uLnTx/>
                <a:uFillTx/>
                <a:sym typeface="+mn-ea"/>
              </a:rPr>
              <a:t>游戏</a:t>
            </a:r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641985" y="71120"/>
            <a:ext cx="3209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幼儿园</a:t>
            </a:r>
            <a:r>
              <a:rPr lang="zh-CN" altLang="en-US"/>
              <a:t>课程领导力</a:t>
            </a:r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420"/>
            <a:ext cx="2096135" cy="156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8" grpId="0" bldLvl="0" animBg="1"/>
      <p:bldP spid="10" grpId="0"/>
      <p:bldP spid="11" grpId="0" bldLvl="0" animBg="1"/>
      <p:bldP spid="14" grpId="0"/>
      <p:bldP spid="15" grpId="0" bldLvl="0" animBg="1"/>
      <p:bldP spid="17" grpId="0"/>
      <p:bldP spid="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8074" y="0"/>
            <a:ext cx="6573926" cy="2432177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77" y="4661335"/>
            <a:ext cx="7117068" cy="220676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62123" y="2829155"/>
            <a:ext cx="8495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72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印品清版宋 细体（非商用）" panose="02000500000000000000" pitchFamily="2" charset="-122"/>
                <a:ea typeface="印品清版宋 细体（非商用）" panose="02000500000000000000" pitchFamily="2" charset="-122"/>
                <a:cs typeface="阿里巴巴普惠体" panose="00020600040101010101" pitchFamily="18" charset="-122"/>
                <a:sym typeface="+mn-lt"/>
              </a:rPr>
              <a:t>谢谢您的观看</a:t>
            </a:r>
            <a:endParaRPr lang="en-US" altLang="zh-CN" sz="7200" b="1" spc="300" dirty="0">
              <a:solidFill>
                <a:schemeClr val="tx1">
                  <a:lumMod val="75000"/>
                  <a:lumOff val="25000"/>
                </a:schemeClr>
              </a:solidFill>
              <a:latin typeface="印品清版宋 细体（非商用）" panose="02000500000000000000" pitchFamily="2" charset="-122"/>
              <a:ea typeface="印品清版宋 细体（非商用）" panose="02000500000000000000" pitchFamily="2" charset="-122"/>
              <a:cs typeface="阿里巴巴普惠体" panose="00020600040101010101" pitchFamily="18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96135" cy="15665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18074" y="0"/>
            <a:ext cx="6573926" cy="2432177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7677" y="4661335"/>
            <a:ext cx="7117068" cy="2206769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4115783" y="1807825"/>
            <a:ext cx="401146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5C862"/>
                </a:solidFill>
                <a:effectLst/>
                <a:uLnTx/>
                <a:uFillTx/>
                <a:latin typeface="印品清版宋 细体（非商用）" panose="02000500000000000000" pitchFamily="2" charset="-122"/>
                <a:ea typeface="印品清版宋 细体（非商用）" panose="02000500000000000000" pitchFamily="2" charset="-122"/>
                <a:cs typeface="+mn-ea"/>
                <a:sym typeface="+mn-lt"/>
              </a:rPr>
              <a:t>PART 01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5C862"/>
              </a:solidFill>
              <a:effectLst/>
              <a:uLnTx/>
              <a:uFillTx/>
              <a:latin typeface="印品清版宋 细体（非商用）" panose="02000500000000000000" pitchFamily="2" charset="-122"/>
              <a:ea typeface="印品清版宋 细体（非商用）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>
            <p:custDataLst>
              <p:tags r:id="rId5"/>
            </p:custDataLst>
          </p:nvPr>
        </p:nvSpPr>
        <p:spPr>
          <a:xfrm>
            <a:off x="2404110" y="3329940"/>
            <a:ext cx="7381875" cy="492125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dist" defTabSz="457200">
              <a:defRPr/>
            </a:pPr>
            <a:r>
              <a:rPr lang="zh-CN" altLang="en-US" sz="3200" b="1" dirty="0">
                <a:sym typeface="+mn-ea"/>
              </a:rPr>
              <a:t>当代国际教育改革的共同趋势之一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2700">
                  <a:srgbClr val="FF0000">
                    <a:alpha val="53000"/>
                  </a:srgbClr>
                </a:glow>
              </a:effectLst>
              <a:latin typeface="印品清版宋 细体（非商用）" panose="02000500000000000000" pitchFamily="2" charset="-122"/>
              <a:ea typeface="印品清版宋 细体（非商用）" panose="02000500000000000000" pitchFamily="2" charset="-122"/>
              <a:cs typeface="+mn-ea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137210" y="3998775"/>
            <a:ext cx="59696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" y="0"/>
            <a:ext cx="2096135" cy="156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形 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1775" y="71364"/>
            <a:ext cx="483219" cy="408878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647065" y="71120"/>
            <a:ext cx="550672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dist" defTabSz="457200">
              <a:defRPr/>
            </a:pPr>
            <a:r>
              <a:rPr lang="en-US" altLang="zh-CN" sz="2800">
                <a:ln>
                  <a:noFill/>
                </a:ln>
                <a:effectLst/>
                <a:uLnTx/>
                <a:uFillTx/>
                <a:sym typeface="+mn-ea"/>
              </a:rPr>
              <a:t>——</a:t>
            </a:r>
            <a:r>
              <a:rPr lang="zh-CN" altLang="en-US" sz="2800">
                <a:ln>
                  <a:noFill/>
                </a:ln>
                <a:effectLst/>
                <a:uLnTx/>
                <a:uFillTx/>
                <a:sym typeface="+mn-ea"/>
              </a:rPr>
              <a:t>强调幼儿园的自主性和文化性</a:t>
            </a:r>
            <a:endParaRPr lang="zh-CN" altLang="en-US" sz="2800" b="1" dirty="0">
              <a:ln>
                <a:noFill/>
              </a:ln>
              <a:solidFill>
                <a:srgbClr val="4B5657"/>
              </a:solidFill>
              <a:effectLst/>
              <a:uLnTx/>
              <a:uFillTx/>
              <a:latin typeface="印品清版宋 细体（非商用）" panose="02000500000000000000" pitchFamily="2" charset="-122"/>
              <a:ea typeface="印品清版宋 细体（非商用）" panose="02000500000000000000" pitchFamily="2" charset="-122"/>
              <a:cs typeface="+mn-ea"/>
              <a:sym typeface="+mn-ea"/>
            </a:endParaRPr>
          </a:p>
        </p:txBody>
      </p:sp>
      <p:sp>
        <p:nvSpPr>
          <p:cNvPr id="20" name="MH_Other_1"/>
          <p:cNvSpPr/>
          <p:nvPr>
            <p:custDataLst>
              <p:tags r:id="rId4"/>
            </p:custDataLst>
          </p:nvPr>
        </p:nvSpPr>
        <p:spPr>
          <a:xfrm>
            <a:off x="2240224" y="1699100"/>
            <a:ext cx="528638" cy="547688"/>
          </a:xfrm>
          <a:prstGeom prst="rect">
            <a:avLst/>
          </a:prstGeom>
          <a:solidFill>
            <a:srgbClr val="F5C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1" name="MH_Other_2"/>
          <p:cNvSpPr/>
          <p:nvPr>
            <p:custDataLst>
              <p:tags r:id="rId5"/>
            </p:custDataLst>
          </p:nvPr>
        </p:nvSpPr>
        <p:spPr>
          <a:xfrm>
            <a:off x="2139022" y="1594325"/>
            <a:ext cx="731044" cy="757238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rgbClr val="F5C862"/>
          </a:solidFill>
          <a:ln>
            <a:solidFill>
              <a:srgbClr val="F5C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23" name="MH_Text_1"/>
          <p:cNvSpPr txBox="1"/>
          <p:nvPr>
            <p:custDataLst>
              <p:tags r:id="rId6"/>
            </p:custDataLst>
          </p:nvPr>
        </p:nvSpPr>
        <p:spPr>
          <a:xfrm>
            <a:off x="3255010" y="1671955"/>
            <a:ext cx="6468745" cy="68008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lnSpc>
                <a:spcPct val="130000"/>
              </a:lnSpc>
              <a:defRPr/>
            </a:pPr>
            <a:r>
              <a:rPr lang="zh-CN" altLang="en-US" sz="1600" smtClean="0">
                <a:ln>
                  <a:noFill/>
                </a:ln>
                <a:effectLst/>
                <a:uLnTx/>
                <a:uFillTx/>
                <a:sym typeface="+mn-ea"/>
              </a:rPr>
              <a:t>幼儿园</a:t>
            </a:r>
            <a:r>
              <a:rPr lang="zh-CN" altLang="en-US" sz="1600">
                <a:ln>
                  <a:noFill/>
                </a:ln>
                <a:effectLst/>
                <a:uLnTx/>
                <a:uFillTx/>
                <a:sym typeface="+mn-ea"/>
              </a:rPr>
              <a:t>已由教育活动的单纯工具存在（他主的空间存在）转向本体存在（自主的文化存在），由教育决策的边缘走到教育决策的中心，日益成为自律、自为、自主的文化主体。</a:t>
            </a: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lnSpc>
                <a:spcPct val="130000"/>
              </a:lnSpc>
              <a:defRPr/>
            </a:pPr>
            <a:endParaRPr kumimoji="0" lang="zh-CN" altLang="en-US" sz="1600" b="0" i="0" u="none" strike="noStrike" kern="1200" cap="none" spc="0" normalizeH="0" baseline="0" noProof="1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4" name="MH_Other_3"/>
          <p:cNvSpPr/>
          <p:nvPr>
            <p:custDataLst>
              <p:tags r:id="rId7"/>
            </p:custDataLst>
          </p:nvPr>
        </p:nvSpPr>
        <p:spPr>
          <a:xfrm>
            <a:off x="2240224" y="3155155"/>
            <a:ext cx="528638" cy="547688"/>
          </a:xfrm>
          <a:prstGeom prst="rect">
            <a:avLst/>
          </a:prstGeom>
          <a:solidFill>
            <a:srgbClr val="8EC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5" name="MH_Other_4"/>
          <p:cNvSpPr/>
          <p:nvPr>
            <p:custDataLst>
              <p:tags r:id="rId8"/>
            </p:custDataLst>
          </p:nvPr>
        </p:nvSpPr>
        <p:spPr>
          <a:xfrm>
            <a:off x="2139022" y="3050380"/>
            <a:ext cx="731044" cy="757238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rgbClr val="8EC35B"/>
          </a:solidFill>
          <a:ln>
            <a:solidFill>
              <a:srgbClr val="8EC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28" name="MH_Other_5"/>
          <p:cNvSpPr/>
          <p:nvPr>
            <p:custDataLst>
              <p:tags r:id="rId9"/>
            </p:custDataLst>
          </p:nvPr>
        </p:nvSpPr>
        <p:spPr>
          <a:xfrm>
            <a:off x="2240224" y="4654069"/>
            <a:ext cx="528638" cy="547688"/>
          </a:xfrm>
          <a:prstGeom prst="rect">
            <a:avLst/>
          </a:prstGeom>
          <a:solidFill>
            <a:srgbClr val="F5C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9" name="MH_Other_6"/>
          <p:cNvSpPr/>
          <p:nvPr>
            <p:custDataLst>
              <p:tags r:id="rId10"/>
            </p:custDataLst>
          </p:nvPr>
        </p:nvSpPr>
        <p:spPr>
          <a:xfrm>
            <a:off x="2139022" y="4552628"/>
            <a:ext cx="731044" cy="756047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rgbClr val="F5C862"/>
          </a:solidFill>
          <a:ln>
            <a:solidFill>
              <a:srgbClr val="F5C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32" name="MH_Other_7"/>
          <p:cNvSpPr/>
          <p:nvPr>
            <p:custDataLst>
              <p:tags r:id="rId11"/>
            </p:custDataLst>
          </p:nvPr>
        </p:nvSpPr>
        <p:spPr bwMode="auto">
          <a:xfrm>
            <a:off x="2350954" y="1826498"/>
            <a:ext cx="298847" cy="297656"/>
          </a:xfrm>
          <a:custGeom>
            <a:avLst/>
            <a:gdLst>
              <a:gd name="T0" fmla="*/ 984018 w 1589088"/>
              <a:gd name="T1" fmla="*/ 589506 h 1589088"/>
              <a:gd name="T2" fmla="*/ 955171 w 1589088"/>
              <a:gd name="T3" fmla="*/ 645802 h 1589088"/>
              <a:gd name="T4" fmla="*/ 898294 w 1589088"/>
              <a:gd name="T5" fmla="*/ 673272 h 1589088"/>
              <a:gd name="T6" fmla="*/ 881422 w 1589088"/>
              <a:gd name="T7" fmla="*/ 964824 h 1589088"/>
              <a:gd name="T8" fmla="*/ 873530 w 1589088"/>
              <a:gd name="T9" fmla="*/ 1040159 h 1589088"/>
              <a:gd name="T10" fmla="*/ 824817 w 1589088"/>
              <a:gd name="T11" fmla="*/ 1084490 h 1589088"/>
              <a:gd name="T12" fmla="*/ 756238 w 1589088"/>
              <a:gd name="T13" fmla="*/ 1088026 h 1589088"/>
              <a:gd name="T14" fmla="*/ 703444 w 1589088"/>
              <a:gd name="T15" fmla="*/ 1048590 h 1589088"/>
              <a:gd name="T16" fmla="*/ 686571 w 1589088"/>
              <a:gd name="T17" fmla="*/ 985493 h 1589088"/>
              <a:gd name="T18" fmla="*/ 486007 w 1589088"/>
              <a:gd name="T19" fmla="*/ 893024 h 1589088"/>
              <a:gd name="T20" fmla="*/ 398106 w 1589088"/>
              <a:gd name="T21" fmla="*/ 820680 h 1589088"/>
              <a:gd name="T22" fmla="*/ 402189 w 1589088"/>
              <a:gd name="T23" fmla="*/ 755134 h 1589088"/>
              <a:gd name="T24" fmla="*/ 446547 w 1589088"/>
              <a:gd name="T25" fmla="*/ 706452 h 1589088"/>
              <a:gd name="T26" fmla="*/ 514037 w 1589088"/>
              <a:gd name="T27" fmla="*/ 696389 h 1589088"/>
              <a:gd name="T28" fmla="*/ 570641 w 1589088"/>
              <a:gd name="T29" fmla="*/ 730385 h 1589088"/>
              <a:gd name="T30" fmla="*/ 593501 w 1589088"/>
              <a:gd name="T31" fmla="*/ 794027 h 1589088"/>
              <a:gd name="T32" fmla="*/ 818558 w 1589088"/>
              <a:gd name="T33" fmla="*/ 648522 h 1589088"/>
              <a:gd name="T34" fmla="*/ 785901 w 1589088"/>
              <a:gd name="T35" fmla="*/ 575091 h 1589088"/>
              <a:gd name="T36" fmla="*/ 808761 w 1589088"/>
              <a:gd name="T37" fmla="*/ 511721 h 1589088"/>
              <a:gd name="T38" fmla="*/ 865365 w 1589088"/>
              <a:gd name="T39" fmla="*/ 477726 h 1589088"/>
              <a:gd name="T40" fmla="*/ 728574 w 1589088"/>
              <a:gd name="T41" fmla="*/ 144010 h 1589088"/>
              <a:gd name="T42" fmla="*/ 531280 w 1589088"/>
              <a:gd name="T43" fmla="*/ 182593 h 1589088"/>
              <a:gd name="T44" fmla="*/ 353281 w 1589088"/>
              <a:gd name="T45" fmla="*/ 288291 h 1589088"/>
              <a:gd name="T46" fmla="*/ 219577 w 1589088"/>
              <a:gd name="T47" fmla="*/ 451592 h 1589088"/>
              <a:gd name="T48" fmla="*/ 152454 w 1589088"/>
              <a:gd name="T49" fmla="*/ 642880 h 1589088"/>
              <a:gd name="T50" fmla="*/ 152454 w 1589088"/>
              <a:gd name="T51" fmla="*/ 843135 h 1589088"/>
              <a:gd name="T52" fmla="*/ 219577 w 1589088"/>
              <a:gd name="T53" fmla="*/ 1034422 h 1589088"/>
              <a:gd name="T54" fmla="*/ 353281 w 1589088"/>
              <a:gd name="T55" fmla="*/ 1197724 h 1589088"/>
              <a:gd name="T56" fmla="*/ 531280 w 1589088"/>
              <a:gd name="T57" fmla="*/ 1303421 h 1589088"/>
              <a:gd name="T58" fmla="*/ 728574 w 1589088"/>
              <a:gd name="T59" fmla="*/ 1341734 h 1589088"/>
              <a:gd name="T60" fmla="*/ 927227 w 1589088"/>
              <a:gd name="T61" fmla="*/ 1312931 h 1589088"/>
              <a:gd name="T62" fmla="*/ 1109302 w 1589088"/>
              <a:gd name="T63" fmla="*/ 1217015 h 1589088"/>
              <a:gd name="T64" fmla="*/ 1251431 w 1589088"/>
              <a:gd name="T65" fmla="*/ 1059964 h 1589088"/>
              <a:gd name="T66" fmla="*/ 1328065 w 1589088"/>
              <a:gd name="T67" fmla="*/ 871393 h 1589088"/>
              <a:gd name="T68" fmla="*/ 1337576 w 1589088"/>
              <a:gd name="T69" fmla="*/ 671410 h 1589088"/>
              <a:gd name="T70" fmla="*/ 1280237 w 1589088"/>
              <a:gd name="T71" fmla="*/ 477677 h 1589088"/>
              <a:gd name="T72" fmla="*/ 1155500 w 1589088"/>
              <a:gd name="T73" fmla="*/ 308670 h 1589088"/>
              <a:gd name="T74" fmla="*/ 981849 w 1589088"/>
              <a:gd name="T75" fmla="*/ 193462 h 1589088"/>
              <a:gd name="T76" fmla="*/ 785915 w 1589088"/>
              <a:gd name="T77" fmla="*/ 145640 h 1589088"/>
              <a:gd name="T78" fmla="*/ 902226 w 1589088"/>
              <a:gd name="T79" fmla="*/ 17390 h 1589088"/>
              <a:gd name="T80" fmla="*/ 1136207 w 1589088"/>
              <a:gd name="T81" fmla="*/ 112491 h 1589088"/>
              <a:gd name="T82" fmla="*/ 1320999 w 1589088"/>
              <a:gd name="T83" fmla="*/ 276063 h 1589088"/>
              <a:gd name="T84" fmla="*/ 1429702 w 1589088"/>
              <a:gd name="T85" fmla="*/ 459201 h 1589088"/>
              <a:gd name="T86" fmla="*/ 1481334 w 1589088"/>
              <a:gd name="T87" fmla="*/ 660270 h 1589088"/>
              <a:gd name="T88" fmla="*/ 1475356 w 1589088"/>
              <a:gd name="T89" fmla="*/ 866502 h 1589088"/>
              <a:gd name="T90" fmla="*/ 1412581 w 1589088"/>
              <a:gd name="T91" fmla="*/ 1064855 h 1589088"/>
              <a:gd name="T92" fmla="*/ 1892771 w 1589088"/>
              <a:gd name="T93" fmla="*/ 1636001 h 1589088"/>
              <a:gd name="T94" fmla="*/ 1896304 w 1589088"/>
              <a:gd name="T95" fmla="*/ 1759632 h 1589088"/>
              <a:gd name="T96" fmla="*/ 1783798 w 1589088"/>
              <a:gd name="T97" fmla="*/ 1885980 h 1589088"/>
              <a:gd name="T98" fmla="*/ 1662866 w 1589088"/>
              <a:gd name="T99" fmla="*/ 1900381 h 1589088"/>
              <a:gd name="T100" fmla="*/ 1104954 w 1589088"/>
              <a:gd name="T101" fmla="*/ 1391458 h 1589088"/>
              <a:gd name="T102" fmla="*/ 909835 w 1589088"/>
              <a:gd name="T103" fmla="*/ 1466451 h 1589088"/>
              <a:gd name="T104" fmla="*/ 704388 w 1589088"/>
              <a:gd name="T105" fmla="*/ 1484656 h 1589088"/>
              <a:gd name="T106" fmla="*/ 501116 w 1589088"/>
              <a:gd name="T107" fmla="*/ 1445528 h 1589088"/>
              <a:gd name="T108" fmla="*/ 313061 w 1589088"/>
              <a:gd name="T109" fmla="*/ 1349069 h 1589088"/>
              <a:gd name="T110" fmla="*/ 143758 w 1589088"/>
              <a:gd name="T111" fmla="*/ 1181965 h 1589088"/>
              <a:gd name="T112" fmla="*/ 30708 w 1589088"/>
              <a:gd name="T113" fmla="*/ 954538 h 1589088"/>
              <a:gd name="T114" fmla="*/ 815 w 1589088"/>
              <a:gd name="T115" fmla="*/ 707277 h 1589088"/>
              <a:gd name="T116" fmla="*/ 54351 w 1589088"/>
              <a:gd name="T117" fmla="*/ 463275 h 1589088"/>
              <a:gd name="T118" fmla="*/ 191315 w 1589088"/>
              <a:gd name="T119" fmla="*/ 245360 h 1589088"/>
              <a:gd name="T120" fmla="*/ 397577 w 1589088"/>
              <a:gd name="T121" fmla="*/ 85319 h 1589088"/>
              <a:gd name="T122" fmla="*/ 636177 w 1589088"/>
              <a:gd name="T123" fmla="*/ 7880 h 15890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89088" h="1589088">
                <a:moveTo>
                  <a:pt x="916859" y="288925"/>
                </a:moveTo>
                <a:lnTo>
                  <a:pt x="954088" y="332030"/>
                </a:lnTo>
                <a:lnTo>
                  <a:pt x="816067" y="450682"/>
                </a:lnTo>
                <a:lnTo>
                  <a:pt x="817430" y="454085"/>
                </a:lnTo>
                <a:lnTo>
                  <a:pt x="818338" y="457488"/>
                </a:lnTo>
                <a:lnTo>
                  <a:pt x="819246" y="461118"/>
                </a:lnTo>
                <a:lnTo>
                  <a:pt x="820381" y="464748"/>
                </a:lnTo>
                <a:lnTo>
                  <a:pt x="820835" y="468378"/>
                </a:lnTo>
                <a:lnTo>
                  <a:pt x="821289" y="472008"/>
                </a:lnTo>
                <a:lnTo>
                  <a:pt x="821743" y="475865"/>
                </a:lnTo>
                <a:lnTo>
                  <a:pt x="821743" y="479722"/>
                </a:lnTo>
                <a:lnTo>
                  <a:pt x="821743" y="483805"/>
                </a:lnTo>
                <a:lnTo>
                  <a:pt x="821289" y="487662"/>
                </a:lnTo>
                <a:lnTo>
                  <a:pt x="820835" y="491746"/>
                </a:lnTo>
                <a:lnTo>
                  <a:pt x="820154" y="495602"/>
                </a:lnTo>
                <a:lnTo>
                  <a:pt x="819246" y="499459"/>
                </a:lnTo>
                <a:lnTo>
                  <a:pt x="818338" y="503089"/>
                </a:lnTo>
                <a:lnTo>
                  <a:pt x="816976" y="506946"/>
                </a:lnTo>
                <a:lnTo>
                  <a:pt x="815840" y="510349"/>
                </a:lnTo>
                <a:lnTo>
                  <a:pt x="814251" y="513979"/>
                </a:lnTo>
                <a:lnTo>
                  <a:pt x="812662" y="517382"/>
                </a:lnTo>
                <a:lnTo>
                  <a:pt x="810619" y="520785"/>
                </a:lnTo>
                <a:lnTo>
                  <a:pt x="808803" y="523961"/>
                </a:lnTo>
                <a:lnTo>
                  <a:pt x="806760" y="527137"/>
                </a:lnTo>
                <a:lnTo>
                  <a:pt x="804263" y="530313"/>
                </a:lnTo>
                <a:lnTo>
                  <a:pt x="801993" y="533036"/>
                </a:lnTo>
                <a:lnTo>
                  <a:pt x="799496" y="535985"/>
                </a:lnTo>
                <a:lnTo>
                  <a:pt x="796772" y="538707"/>
                </a:lnTo>
                <a:lnTo>
                  <a:pt x="794048" y="541203"/>
                </a:lnTo>
                <a:lnTo>
                  <a:pt x="791324" y="543698"/>
                </a:lnTo>
                <a:lnTo>
                  <a:pt x="788146" y="545967"/>
                </a:lnTo>
                <a:lnTo>
                  <a:pt x="785194" y="548009"/>
                </a:lnTo>
                <a:lnTo>
                  <a:pt x="781789" y="550051"/>
                </a:lnTo>
                <a:lnTo>
                  <a:pt x="778611" y="552093"/>
                </a:lnTo>
                <a:lnTo>
                  <a:pt x="775433" y="553908"/>
                </a:lnTo>
                <a:lnTo>
                  <a:pt x="771801" y="555496"/>
                </a:lnTo>
                <a:lnTo>
                  <a:pt x="768396" y="556857"/>
                </a:lnTo>
                <a:lnTo>
                  <a:pt x="764537" y="558218"/>
                </a:lnTo>
                <a:lnTo>
                  <a:pt x="760905" y="559352"/>
                </a:lnTo>
                <a:lnTo>
                  <a:pt x="757046" y="560260"/>
                </a:lnTo>
                <a:lnTo>
                  <a:pt x="753413" y="560940"/>
                </a:lnTo>
                <a:lnTo>
                  <a:pt x="749327" y="561621"/>
                </a:lnTo>
                <a:lnTo>
                  <a:pt x="745241" y="562075"/>
                </a:lnTo>
                <a:lnTo>
                  <a:pt x="692121" y="754005"/>
                </a:lnTo>
                <a:lnTo>
                  <a:pt x="697343" y="756728"/>
                </a:lnTo>
                <a:lnTo>
                  <a:pt x="702110" y="759904"/>
                </a:lnTo>
                <a:lnTo>
                  <a:pt x="706650" y="763080"/>
                </a:lnTo>
                <a:lnTo>
                  <a:pt x="710963" y="766937"/>
                </a:lnTo>
                <a:lnTo>
                  <a:pt x="715049" y="770794"/>
                </a:lnTo>
                <a:lnTo>
                  <a:pt x="718908" y="774877"/>
                </a:lnTo>
                <a:lnTo>
                  <a:pt x="722313" y="779188"/>
                </a:lnTo>
                <a:lnTo>
                  <a:pt x="725718" y="783952"/>
                </a:lnTo>
                <a:lnTo>
                  <a:pt x="728670" y="788943"/>
                </a:lnTo>
                <a:lnTo>
                  <a:pt x="731167" y="793934"/>
                </a:lnTo>
                <a:lnTo>
                  <a:pt x="733437" y="799379"/>
                </a:lnTo>
                <a:lnTo>
                  <a:pt x="735253" y="804824"/>
                </a:lnTo>
                <a:lnTo>
                  <a:pt x="736615" y="810496"/>
                </a:lnTo>
                <a:lnTo>
                  <a:pt x="737750" y="816167"/>
                </a:lnTo>
                <a:lnTo>
                  <a:pt x="738431" y="822066"/>
                </a:lnTo>
                <a:lnTo>
                  <a:pt x="738658" y="828191"/>
                </a:lnTo>
                <a:lnTo>
                  <a:pt x="738658" y="832729"/>
                </a:lnTo>
                <a:lnTo>
                  <a:pt x="738431" y="836812"/>
                </a:lnTo>
                <a:lnTo>
                  <a:pt x="737523" y="840896"/>
                </a:lnTo>
                <a:lnTo>
                  <a:pt x="736842" y="844980"/>
                </a:lnTo>
                <a:lnTo>
                  <a:pt x="735934" y="849063"/>
                </a:lnTo>
                <a:lnTo>
                  <a:pt x="734799" y="852920"/>
                </a:lnTo>
                <a:lnTo>
                  <a:pt x="733664" y="856777"/>
                </a:lnTo>
                <a:lnTo>
                  <a:pt x="732075" y="860407"/>
                </a:lnTo>
                <a:lnTo>
                  <a:pt x="730259" y="864263"/>
                </a:lnTo>
                <a:lnTo>
                  <a:pt x="728670" y="867666"/>
                </a:lnTo>
                <a:lnTo>
                  <a:pt x="726626" y="871296"/>
                </a:lnTo>
                <a:lnTo>
                  <a:pt x="724583" y="874699"/>
                </a:lnTo>
                <a:lnTo>
                  <a:pt x="722086" y="877876"/>
                </a:lnTo>
                <a:lnTo>
                  <a:pt x="719589" y="881052"/>
                </a:lnTo>
                <a:lnTo>
                  <a:pt x="717092" y="884228"/>
                </a:lnTo>
                <a:lnTo>
                  <a:pt x="714141" y="886950"/>
                </a:lnTo>
                <a:lnTo>
                  <a:pt x="711417" y="889673"/>
                </a:lnTo>
                <a:lnTo>
                  <a:pt x="708239" y="892395"/>
                </a:lnTo>
                <a:lnTo>
                  <a:pt x="705288" y="894891"/>
                </a:lnTo>
                <a:lnTo>
                  <a:pt x="702110" y="896933"/>
                </a:lnTo>
                <a:lnTo>
                  <a:pt x="698705" y="899428"/>
                </a:lnTo>
                <a:lnTo>
                  <a:pt x="695299" y="901243"/>
                </a:lnTo>
                <a:lnTo>
                  <a:pt x="691440" y="903058"/>
                </a:lnTo>
                <a:lnTo>
                  <a:pt x="688035" y="904646"/>
                </a:lnTo>
                <a:lnTo>
                  <a:pt x="684176" y="906234"/>
                </a:lnTo>
                <a:lnTo>
                  <a:pt x="680317" y="907595"/>
                </a:lnTo>
                <a:lnTo>
                  <a:pt x="676231" y="908730"/>
                </a:lnTo>
                <a:lnTo>
                  <a:pt x="672372" y="909637"/>
                </a:lnTo>
                <a:lnTo>
                  <a:pt x="668286" y="910318"/>
                </a:lnTo>
                <a:lnTo>
                  <a:pt x="664199" y="910771"/>
                </a:lnTo>
                <a:lnTo>
                  <a:pt x="659886" y="911225"/>
                </a:lnTo>
                <a:lnTo>
                  <a:pt x="655573" y="911225"/>
                </a:lnTo>
                <a:lnTo>
                  <a:pt x="651260" y="911225"/>
                </a:lnTo>
                <a:lnTo>
                  <a:pt x="646947" y="910771"/>
                </a:lnTo>
                <a:lnTo>
                  <a:pt x="643088" y="910318"/>
                </a:lnTo>
                <a:lnTo>
                  <a:pt x="638775" y="909637"/>
                </a:lnTo>
                <a:lnTo>
                  <a:pt x="634915" y="908730"/>
                </a:lnTo>
                <a:lnTo>
                  <a:pt x="630829" y="907595"/>
                </a:lnTo>
                <a:lnTo>
                  <a:pt x="627197" y="906234"/>
                </a:lnTo>
                <a:lnTo>
                  <a:pt x="623338" y="904646"/>
                </a:lnTo>
                <a:lnTo>
                  <a:pt x="619706" y="903058"/>
                </a:lnTo>
                <a:lnTo>
                  <a:pt x="616074" y="901243"/>
                </a:lnTo>
                <a:lnTo>
                  <a:pt x="612669" y="899428"/>
                </a:lnTo>
                <a:lnTo>
                  <a:pt x="609037" y="896933"/>
                </a:lnTo>
                <a:lnTo>
                  <a:pt x="605858" y="894891"/>
                </a:lnTo>
                <a:lnTo>
                  <a:pt x="602680" y="892395"/>
                </a:lnTo>
                <a:lnTo>
                  <a:pt x="599729" y="889673"/>
                </a:lnTo>
                <a:lnTo>
                  <a:pt x="596778" y="886950"/>
                </a:lnTo>
                <a:lnTo>
                  <a:pt x="594054" y="884228"/>
                </a:lnTo>
                <a:lnTo>
                  <a:pt x="591557" y="881052"/>
                </a:lnTo>
                <a:lnTo>
                  <a:pt x="588833" y="877876"/>
                </a:lnTo>
                <a:lnTo>
                  <a:pt x="586790" y="874699"/>
                </a:lnTo>
                <a:lnTo>
                  <a:pt x="584520" y="871296"/>
                </a:lnTo>
                <a:lnTo>
                  <a:pt x="582704" y="867666"/>
                </a:lnTo>
                <a:lnTo>
                  <a:pt x="580661" y="864263"/>
                </a:lnTo>
                <a:lnTo>
                  <a:pt x="579072" y="860407"/>
                </a:lnTo>
                <a:lnTo>
                  <a:pt x="577710" y="856777"/>
                </a:lnTo>
                <a:lnTo>
                  <a:pt x="576348" y="852920"/>
                </a:lnTo>
                <a:lnTo>
                  <a:pt x="575212" y="849063"/>
                </a:lnTo>
                <a:lnTo>
                  <a:pt x="574077" y="844980"/>
                </a:lnTo>
                <a:lnTo>
                  <a:pt x="573396" y="840896"/>
                </a:lnTo>
                <a:lnTo>
                  <a:pt x="572942" y="836812"/>
                </a:lnTo>
                <a:lnTo>
                  <a:pt x="572488" y="832729"/>
                </a:lnTo>
                <a:lnTo>
                  <a:pt x="572488" y="828191"/>
                </a:lnTo>
                <a:lnTo>
                  <a:pt x="572488" y="825242"/>
                </a:lnTo>
                <a:lnTo>
                  <a:pt x="572715" y="822066"/>
                </a:lnTo>
                <a:lnTo>
                  <a:pt x="573623" y="815940"/>
                </a:lnTo>
                <a:lnTo>
                  <a:pt x="574986" y="810042"/>
                </a:lnTo>
                <a:lnTo>
                  <a:pt x="576575" y="804370"/>
                </a:lnTo>
                <a:lnTo>
                  <a:pt x="454445" y="733134"/>
                </a:lnTo>
                <a:lnTo>
                  <a:pt x="449904" y="736083"/>
                </a:lnTo>
                <a:lnTo>
                  <a:pt x="444910" y="738352"/>
                </a:lnTo>
                <a:lnTo>
                  <a:pt x="439689" y="740166"/>
                </a:lnTo>
                <a:lnTo>
                  <a:pt x="434468" y="741981"/>
                </a:lnTo>
                <a:lnTo>
                  <a:pt x="429020" y="743569"/>
                </a:lnTo>
                <a:lnTo>
                  <a:pt x="423571" y="744477"/>
                </a:lnTo>
                <a:lnTo>
                  <a:pt x="417669" y="745158"/>
                </a:lnTo>
                <a:lnTo>
                  <a:pt x="412221" y="745384"/>
                </a:lnTo>
                <a:lnTo>
                  <a:pt x="408589" y="745158"/>
                </a:lnTo>
                <a:lnTo>
                  <a:pt x="405411" y="744931"/>
                </a:lnTo>
                <a:lnTo>
                  <a:pt x="398828" y="744023"/>
                </a:lnTo>
                <a:lnTo>
                  <a:pt x="305755" y="898294"/>
                </a:lnTo>
                <a:lnTo>
                  <a:pt x="257175" y="869255"/>
                </a:lnTo>
                <a:lnTo>
                  <a:pt x="349113" y="716118"/>
                </a:lnTo>
                <a:lnTo>
                  <a:pt x="347070" y="713396"/>
                </a:lnTo>
                <a:lnTo>
                  <a:pt x="344573" y="710220"/>
                </a:lnTo>
                <a:lnTo>
                  <a:pt x="342757" y="707497"/>
                </a:lnTo>
                <a:lnTo>
                  <a:pt x="340714" y="704321"/>
                </a:lnTo>
                <a:lnTo>
                  <a:pt x="339125" y="701145"/>
                </a:lnTo>
                <a:lnTo>
                  <a:pt x="337536" y="697969"/>
                </a:lnTo>
                <a:lnTo>
                  <a:pt x="335720" y="694793"/>
                </a:lnTo>
                <a:lnTo>
                  <a:pt x="334358" y="691390"/>
                </a:lnTo>
                <a:lnTo>
                  <a:pt x="333223" y="687987"/>
                </a:lnTo>
                <a:lnTo>
                  <a:pt x="332087" y="684584"/>
                </a:lnTo>
                <a:lnTo>
                  <a:pt x="331179" y="680954"/>
                </a:lnTo>
                <a:lnTo>
                  <a:pt x="330498" y="677324"/>
                </a:lnTo>
                <a:lnTo>
                  <a:pt x="329590" y="673467"/>
                </a:lnTo>
                <a:lnTo>
                  <a:pt x="329136" y="670064"/>
                </a:lnTo>
                <a:lnTo>
                  <a:pt x="328909" y="665981"/>
                </a:lnTo>
                <a:lnTo>
                  <a:pt x="328909" y="662351"/>
                </a:lnTo>
                <a:lnTo>
                  <a:pt x="328909" y="658040"/>
                </a:lnTo>
                <a:lnTo>
                  <a:pt x="329363" y="653730"/>
                </a:lnTo>
                <a:lnTo>
                  <a:pt x="330044" y="649646"/>
                </a:lnTo>
                <a:lnTo>
                  <a:pt x="330725" y="645335"/>
                </a:lnTo>
                <a:lnTo>
                  <a:pt x="331633" y="641479"/>
                </a:lnTo>
                <a:lnTo>
                  <a:pt x="332768" y="637395"/>
                </a:lnTo>
                <a:lnTo>
                  <a:pt x="333904" y="633765"/>
                </a:lnTo>
                <a:lnTo>
                  <a:pt x="335493" y="629908"/>
                </a:lnTo>
                <a:lnTo>
                  <a:pt x="337082" y="626279"/>
                </a:lnTo>
                <a:lnTo>
                  <a:pt x="339125" y="622649"/>
                </a:lnTo>
                <a:lnTo>
                  <a:pt x="340941" y="619246"/>
                </a:lnTo>
                <a:lnTo>
                  <a:pt x="342984" y="615843"/>
                </a:lnTo>
                <a:lnTo>
                  <a:pt x="345481" y="612666"/>
                </a:lnTo>
                <a:lnTo>
                  <a:pt x="347978" y="609263"/>
                </a:lnTo>
                <a:lnTo>
                  <a:pt x="350475" y="606314"/>
                </a:lnTo>
                <a:lnTo>
                  <a:pt x="353426" y="603592"/>
                </a:lnTo>
                <a:lnTo>
                  <a:pt x="356150" y="600642"/>
                </a:lnTo>
                <a:lnTo>
                  <a:pt x="359101" y="598147"/>
                </a:lnTo>
                <a:lnTo>
                  <a:pt x="362279" y="595878"/>
                </a:lnTo>
                <a:lnTo>
                  <a:pt x="365458" y="593383"/>
                </a:lnTo>
                <a:lnTo>
                  <a:pt x="369090" y="591341"/>
                </a:lnTo>
                <a:lnTo>
                  <a:pt x="372495" y="589299"/>
                </a:lnTo>
                <a:lnTo>
                  <a:pt x="376127" y="587484"/>
                </a:lnTo>
                <a:lnTo>
                  <a:pt x="379759" y="585669"/>
                </a:lnTo>
                <a:lnTo>
                  <a:pt x="383618" y="584308"/>
                </a:lnTo>
                <a:lnTo>
                  <a:pt x="387250" y="582947"/>
                </a:lnTo>
                <a:lnTo>
                  <a:pt x="391336" y="581812"/>
                </a:lnTo>
                <a:lnTo>
                  <a:pt x="395196" y="580905"/>
                </a:lnTo>
                <a:lnTo>
                  <a:pt x="399509" y="580224"/>
                </a:lnTo>
                <a:lnTo>
                  <a:pt x="403368" y="579544"/>
                </a:lnTo>
                <a:lnTo>
                  <a:pt x="407681" y="579317"/>
                </a:lnTo>
                <a:lnTo>
                  <a:pt x="412221" y="579090"/>
                </a:lnTo>
                <a:lnTo>
                  <a:pt x="416307" y="579317"/>
                </a:lnTo>
                <a:lnTo>
                  <a:pt x="420620" y="579544"/>
                </a:lnTo>
                <a:lnTo>
                  <a:pt x="424707" y="580224"/>
                </a:lnTo>
                <a:lnTo>
                  <a:pt x="428793" y="580905"/>
                </a:lnTo>
                <a:lnTo>
                  <a:pt x="432652" y="581812"/>
                </a:lnTo>
                <a:lnTo>
                  <a:pt x="436738" y="582947"/>
                </a:lnTo>
                <a:lnTo>
                  <a:pt x="440597" y="584308"/>
                </a:lnTo>
                <a:lnTo>
                  <a:pt x="444456" y="585669"/>
                </a:lnTo>
                <a:lnTo>
                  <a:pt x="447861" y="587484"/>
                </a:lnTo>
                <a:lnTo>
                  <a:pt x="451720" y="589299"/>
                </a:lnTo>
                <a:lnTo>
                  <a:pt x="454899" y="591341"/>
                </a:lnTo>
                <a:lnTo>
                  <a:pt x="458531" y="593383"/>
                </a:lnTo>
                <a:lnTo>
                  <a:pt x="461709" y="595878"/>
                </a:lnTo>
                <a:lnTo>
                  <a:pt x="464887" y="598147"/>
                </a:lnTo>
                <a:lnTo>
                  <a:pt x="467838" y="600642"/>
                </a:lnTo>
                <a:lnTo>
                  <a:pt x="470562" y="603592"/>
                </a:lnTo>
                <a:lnTo>
                  <a:pt x="473513" y="606314"/>
                </a:lnTo>
                <a:lnTo>
                  <a:pt x="476010" y="609263"/>
                </a:lnTo>
                <a:lnTo>
                  <a:pt x="478734" y="612666"/>
                </a:lnTo>
                <a:lnTo>
                  <a:pt x="481004" y="615843"/>
                </a:lnTo>
                <a:lnTo>
                  <a:pt x="483047" y="619246"/>
                </a:lnTo>
                <a:lnTo>
                  <a:pt x="484864" y="622649"/>
                </a:lnTo>
                <a:lnTo>
                  <a:pt x="486907" y="626279"/>
                </a:lnTo>
                <a:lnTo>
                  <a:pt x="488496" y="629908"/>
                </a:lnTo>
                <a:lnTo>
                  <a:pt x="490085" y="633765"/>
                </a:lnTo>
                <a:lnTo>
                  <a:pt x="491220" y="637395"/>
                </a:lnTo>
                <a:lnTo>
                  <a:pt x="492355" y="641479"/>
                </a:lnTo>
                <a:lnTo>
                  <a:pt x="493490" y="645335"/>
                </a:lnTo>
                <a:lnTo>
                  <a:pt x="494171" y="649646"/>
                </a:lnTo>
                <a:lnTo>
                  <a:pt x="494625" y="653730"/>
                </a:lnTo>
                <a:lnTo>
                  <a:pt x="495079" y="658040"/>
                </a:lnTo>
                <a:lnTo>
                  <a:pt x="495079" y="662351"/>
                </a:lnTo>
                <a:lnTo>
                  <a:pt x="495079" y="665527"/>
                </a:lnTo>
                <a:lnTo>
                  <a:pt x="494852" y="669157"/>
                </a:lnTo>
                <a:lnTo>
                  <a:pt x="494398" y="672333"/>
                </a:lnTo>
                <a:lnTo>
                  <a:pt x="493944" y="675509"/>
                </a:lnTo>
                <a:lnTo>
                  <a:pt x="492355" y="682088"/>
                </a:lnTo>
                <a:lnTo>
                  <a:pt x="490539" y="688214"/>
                </a:lnTo>
                <a:lnTo>
                  <a:pt x="610853" y="758543"/>
                </a:lnTo>
                <a:lnTo>
                  <a:pt x="616528" y="755140"/>
                </a:lnTo>
                <a:lnTo>
                  <a:pt x="622430" y="752417"/>
                </a:lnTo>
                <a:lnTo>
                  <a:pt x="628559" y="749922"/>
                </a:lnTo>
                <a:lnTo>
                  <a:pt x="634915" y="748107"/>
                </a:lnTo>
                <a:lnTo>
                  <a:pt x="690305" y="547101"/>
                </a:lnTo>
                <a:lnTo>
                  <a:pt x="686673" y="544152"/>
                </a:lnTo>
                <a:lnTo>
                  <a:pt x="682814" y="540976"/>
                </a:lnTo>
                <a:lnTo>
                  <a:pt x="679409" y="537800"/>
                </a:lnTo>
                <a:lnTo>
                  <a:pt x="676004" y="533943"/>
                </a:lnTo>
                <a:lnTo>
                  <a:pt x="673053" y="530540"/>
                </a:lnTo>
                <a:lnTo>
                  <a:pt x="670102" y="526456"/>
                </a:lnTo>
                <a:lnTo>
                  <a:pt x="667605" y="522373"/>
                </a:lnTo>
                <a:lnTo>
                  <a:pt x="665107" y="518062"/>
                </a:lnTo>
                <a:lnTo>
                  <a:pt x="662837" y="513979"/>
                </a:lnTo>
                <a:lnTo>
                  <a:pt x="661021" y="509214"/>
                </a:lnTo>
                <a:lnTo>
                  <a:pt x="659432" y="504450"/>
                </a:lnTo>
                <a:lnTo>
                  <a:pt x="658070" y="499913"/>
                </a:lnTo>
                <a:lnTo>
                  <a:pt x="657162" y="494922"/>
                </a:lnTo>
                <a:lnTo>
                  <a:pt x="656027" y="489931"/>
                </a:lnTo>
                <a:lnTo>
                  <a:pt x="655573" y="484940"/>
                </a:lnTo>
                <a:lnTo>
                  <a:pt x="655573" y="479722"/>
                </a:lnTo>
                <a:lnTo>
                  <a:pt x="655573" y="475411"/>
                </a:lnTo>
                <a:lnTo>
                  <a:pt x="655800" y="471327"/>
                </a:lnTo>
                <a:lnTo>
                  <a:pt x="656708" y="467017"/>
                </a:lnTo>
                <a:lnTo>
                  <a:pt x="657389" y="463160"/>
                </a:lnTo>
                <a:lnTo>
                  <a:pt x="658297" y="458850"/>
                </a:lnTo>
                <a:lnTo>
                  <a:pt x="659432" y="455220"/>
                </a:lnTo>
                <a:lnTo>
                  <a:pt x="660567" y="451136"/>
                </a:lnTo>
                <a:lnTo>
                  <a:pt x="661929" y="447506"/>
                </a:lnTo>
                <a:lnTo>
                  <a:pt x="663745" y="443649"/>
                </a:lnTo>
                <a:lnTo>
                  <a:pt x="665561" y="440246"/>
                </a:lnTo>
                <a:lnTo>
                  <a:pt x="667605" y="436617"/>
                </a:lnTo>
                <a:lnTo>
                  <a:pt x="669648" y="433440"/>
                </a:lnTo>
                <a:lnTo>
                  <a:pt x="672145" y="430037"/>
                </a:lnTo>
                <a:lnTo>
                  <a:pt x="674642" y="426861"/>
                </a:lnTo>
                <a:lnTo>
                  <a:pt x="677139" y="423912"/>
                </a:lnTo>
                <a:lnTo>
                  <a:pt x="679863" y="420963"/>
                </a:lnTo>
                <a:lnTo>
                  <a:pt x="682814" y="418240"/>
                </a:lnTo>
                <a:lnTo>
                  <a:pt x="685765" y="415518"/>
                </a:lnTo>
                <a:lnTo>
                  <a:pt x="688943" y="413249"/>
                </a:lnTo>
                <a:lnTo>
                  <a:pt x="692121" y="410980"/>
                </a:lnTo>
                <a:lnTo>
                  <a:pt x="695526" y="408712"/>
                </a:lnTo>
                <a:lnTo>
                  <a:pt x="698932" y="406670"/>
                </a:lnTo>
                <a:lnTo>
                  <a:pt x="702791" y="404855"/>
                </a:lnTo>
                <a:lnTo>
                  <a:pt x="706196" y="403267"/>
                </a:lnTo>
                <a:lnTo>
                  <a:pt x="710055" y="401679"/>
                </a:lnTo>
                <a:lnTo>
                  <a:pt x="713914" y="400318"/>
                </a:lnTo>
                <a:lnTo>
                  <a:pt x="718000" y="399410"/>
                </a:lnTo>
                <a:lnTo>
                  <a:pt x="721859" y="398503"/>
                </a:lnTo>
                <a:lnTo>
                  <a:pt x="725945" y="397595"/>
                </a:lnTo>
                <a:lnTo>
                  <a:pt x="730032" y="397141"/>
                </a:lnTo>
                <a:lnTo>
                  <a:pt x="734345" y="396915"/>
                </a:lnTo>
                <a:lnTo>
                  <a:pt x="738658" y="396688"/>
                </a:lnTo>
                <a:lnTo>
                  <a:pt x="744106" y="396915"/>
                </a:lnTo>
                <a:lnTo>
                  <a:pt x="749554" y="397595"/>
                </a:lnTo>
                <a:lnTo>
                  <a:pt x="754775" y="398276"/>
                </a:lnTo>
                <a:lnTo>
                  <a:pt x="759770" y="399637"/>
                </a:lnTo>
                <a:lnTo>
                  <a:pt x="764764" y="400998"/>
                </a:lnTo>
                <a:lnTo>
                  <a:pt x="769758" y="403040"/>
                </a:lnTo>
                <a:lnTo>
                  <a:pt x="774298" y="405082"/>
                </a:lnTo>
                <a:lnTo>
                  <a:pt x="778838" y="407577"/>
                </a:lnTo>
                <a:lnTo>
                  <a:pt x="916859" y="288925"/>
                </a:lnTo>
                <a:close/>
                <a:moveTo>
                  <a:pt x="607752" y="120128"/>
                </a:moveTo>
                <a:lnTo>
                  <a:pt x="595738" y="120581"/>
                </a:lnTo>
                <a:lnTo>
                  <a:pt x="583950" y="121488"/>
                </a:lnTo>
                <a:lnTo>
                  <a:pt x="571936" y="122621"/>
                </a:lnTo>
                <a:lnTo>
                  <a:pt x="559921" y="123755"/>
                </a:lnTo>
                <a:lnTo>
                  <a:pt x="548133" y="125341"/>
                </a:lnTo>
                <a:lnTo>
                  <a:pt x="536119" y="127154"/>
                </a:lnTo>
                <a:lnTo>
                  <a:pt x="524331" y="129421"/>
                </a:lnTo>
                <a:lnTo>
                  <a:pt x="512543" y="131688"/>
                </a:lnTo>
                <a:lnTo>
                  <a:pt x="500755" y="134407"/>
                </a:lnTo>
                <a:lnTo>
                  <a:pt x="489194" y="137581"/>
                </a:lnTo>
                <a:lnTo>
                  <a:pt x="477406" y="140754"/>
                </a:lnTo>
                <a:lnTo>
                  <a:pt x="466072" y="144380"/>
                </a:lnTo>
                <a:lnTo>
                  <a:pt x="454511" y="148234"/>
                </a:lnTo>
                <a:lnTo>
                  <a:pt x="443176" y="152313"/>
                </a:lnTo>
                <a:lnTo>
                  <a:pt x="431615" y="156620"/>
                </a:lnTo>
                <a:lnTo>
                  <a:pt x="420508" y="161380"/>
                </a:lnTo>
                <a:lnTo>
                  <a:pt x="409400" y="166593"/>
                </a:lnTo>
                <a:lnTo>
                  <a:pt x="398519" y="171579"/>
                </a:lnTo>
                <a:lnTo>
                  <a:pt x="387411" y="177246"/>
                </a:lnTo>
                <a:lnTo>
                  <a:pt x="376530" y="183139"/>
                </a:lnTo>
                <a:lnTo>
                  <a:pt x="365876" y="189485"/>
                </a:lnTo>
                <a:lnTo>
                  <a:pt x="355221" y="195831"/>
                </a:lnTo>
                <a:lnTo>
                  <a:pt x="344794" y="202631"/>
                </a:lnTo>
                <a:lnTo>
                  <a:pt x="334593" y="209431"/>
                </a:lnTo>
                <a:lnTo>
                  <a:pt x="324392" y="216684"/>
                </a:lnTo>
                <a:lnTo>
                  <a:pt x="314191" y="224163"/>
                </a:lnTo>
                <a:lnTo>
                  <a:pt x="304443" y="232323"/>
                </a:lnTo>
                <a:lnTo>
                  <a:pt x="294695" y="240483"/>
                </a:lnTo>
                <a:lnTo>
                  <a:pt x="284948" y="248869"/>
                </a:lnTo>
                <a:lnTo>
                  <a:pt x="275654" y="257482"/>
                </a:lnTo>
                <a:lnTo>
                  <a:pt x="266359" y="266548"/>
                </a:lnTo>
                <a:lnTo>
                  <a:pt x="257518" y="275614"/>
                </a:lnTo>
                <a:lnTo>
                  <a:pt x="248678" y="285134"/>
                </a:lnTo>
                <a:lnTo>
                  <a:pt x="240290" y="294654"/>
                </a:lnTo>
                <a:lnTo>
                  <a:pt x="232129" y="304400"/>
                </a:lnTo>
                <a:lnTo>
                  <a:pt x="224195" y="314373"/>
                </a:lnTo>
                <a:lnTo>
                  <a:pt x="216714" y="324346"/>
                </a:lnTo>
                <a:lnTo>
                  <a:pt x="209460" y="334545"/>
                </a:lnTo>
                <a:lnTo>
                  <a:pt x="202433" y="344971"/>
                </a:lnTo>
                <a:lnTo>
                  <a:pt x="195632" y="355397"/>
                </a:lnTo>
                <a:lnTo>
                  <a:pt x="189058" y="366050"/>
                </a:lnTo>
                <a:lnTo>
                  <a:pt x="183164" y="376703"/>
                </a:lnTo>
                <a:lnTo>
                  <a:pt x="177271" y="387583"/>
                </a:lnTo>
                <a:lnTo>
                  <a:pt x="171603" y="398462"/>
                </a:lnTo>
                <a:lnTo>
                  <a:pt x="166390" y="409342"/>
                </a:lnTo>
                <a:lnTo>
                  <a:pt x="161402" y="420448"/>
                </a:lnTo>
                <a:lnTo>
                  <a:pt x="156642" y="431554"/>
                </a:lnTo>
                <a:lnTo>
                  <a:pt x="152108" y="443114"/>
                </a:lnTo>
                <a:lnTo>
                  <a:pt x="148028" y="454673"/>
                </a:lnTo>
                <a:lnTo>
                  <a:pt x="144174" y="466006"/>
                </a:lnTo>
                <a:lnTo>
                  <a:pt x="140774" y="477565"/>
                </a:lnTo>
                <a:lnTo>
                  <a:pt x="137373" y="489125"/>
                </a:lnTo>
                <a:lnTo>
                  <a:pt x="134426" y="500911"/>
                </a:lnTo>
                <a:lnTo>
                  <a:pt x="131706" y="512470"/>
                </a:lnTo>
                <a:lnTo>
                  <a:pt x="129213" y="524256"/>
                </a:lnTo>
                <a:lnTo>
                  <a:pt x="127172" y="536269"/>
                </a:lnTo>
                <a:lnTo>
                  <a:pt x="125359" y="548055"/>
                </a:lnTo>
                <a:lnTo>
                  <a:pt x="123772" y="560068"/>
                </a:lnTo>
                <a:lnTo>
                  <a:pt x="122185" y="571854"/>
                </a:lnTo>
                <a:lnTo>
                  <a:pt x="121278" y="583867"/>
                </a:lnTo>
                <a:lnTo>
                  <a:pt x="120598" y="595880"/>
                </a:lnTo>
                <a:lnTo>
                  <a:pt x="120145" y="607666"/>
                </a:lnTo>
                <a:lnTo>
                  <a:pt x="120145" y="619905"/>
                </a:lnTo>
                <a:lnTo>
                  <a:pt x="120145" y="631918"/>
                </a:lnTo>
                <a:lnTo>
                  <a:pt x="120598" y="643704"/>
                </a:lnTo>
                <a:lnTo>
                  <a:pt x="121278" y="655717"/>
                </a:lnTo>
                <a:lnTo>
                  <a:pt x="122185" y="667503"/>
                </a:lnTo>
                <a:lnTo>
                  <a:pt x="123772" y="679516"/>
                </a:lnTo>
                <a:lnTo>
                  <a:pt x="125359" y="691529"/>
                </a:lnTo>
                <a:lnTo>
                  <a:pt x="127172" y="703315"/>
                </a:lnTo>
                <a:lnTo>
                  <a:pt x="129213" y="715328"/>
                </a:lnTo>
                <a:lnTo>
                  <a:pt x="131706" y="726887"/>
                </a:lnTo>
                <a:lnTo>
                  <a:pt x="134426" y="738673"/>
                </a:lnTo>
                <a:lnTo>
                  <a:pt x="137373" y="750460"/>
                </a:lnTo>
                <a:lnTo>
                  <a:pt x="140774" y="762019"/>
                </a:lnTo>
                <a:lnTo>
                  <a:pt x="144174" y="773579"/>
                </a:lnTo>
                <a:lnTo>
                  <a:pt x="148028" y="784911"/>
                </a:lnTo>
                <a:lnTo>
                  <a:pt x="152108" y="796471"/>
                </a:lnTo>
                <a:lnTo>
                  <a:pt x="156642" y="807804"/>
                </a:lnTo>
                <a:lnTo>
                  <a:pt x="161402" y="819136"/>
                </a:lnTo>
                <a:lnTo>
                  <a:pt x="166390" y="830016"/>
                </a:lnTo>
                <a:lnTo>
                  <a:pt x="171603" y="841122"/>
                </a:lnTo>
                <a:lnTo>
                  <a:pt x="177271" y="852002"/>
                </a:lnTo>
                <a:lnTo>
                  <a:pt x="183164" y="862881"/>
                </a:lnTo>
                <a:lnTo>
                  <a:pt x="189058" y="873534"/>
                </a:lnTo>
                <a:lnTo>
                  <a:pt x="195632" y="884187"/>
                </a:lnTo>
                <a:lnTo>
                  <a:pt x="202433" y="894613"/>
                </a:lnTo>
                <a:lnTo>
                  <a:pt x="209460" y="904813"/>
                </a:lnTo>
                <a:lnTo>
                  <a:pt x="216714" y="915239"/>
                </a:lnTo>
                <a:lnTo>
                  <a:pt x="224195" y="925212"/>
                </a:lnTo>
                <a:lnTo>
                  <a:pt x="232129" y="934958"/>
                </a:lnTo>
                <a:lnTo>
                  <a:pt x="240290" y="944931"/>
                </a:lnTo>
                <a:lnTo>
                  <a:pt x="248678" y="954450"/>
                </a:lnTo>
                <a:lnTo>
                  <a:pt x="257518" y="963743"/>
                </a:lnTo>
                <a:lnTo>
                  <a:pt x="266359" y="973036"/>
                </a:lnTo>
                <a:lnTo>
                  <a:pt x="275654" y="982102"/>
                </a:lnTo>
                <a:lnTo>
                  <a:pt x="284948" y="990715"/>
                </a:lnTo>
                <a:lnTo>
                  <a:pt x="294695" y="999102"/>
                </a:lnTo>
                <a:lnTo>
                  <a:pt x="304443" y="1007261"/>
                </a:lnTo>
                <a:lnTo>
                  <a:pt x="314191" y="1015194"/>
                </a:lnTo>
                <a:lnTo>
                  <a:pt x="324392" y="1022674"/>
                </a:lnTo>
                <a:lnTo>
                  <a:pt x="334593" y="1029927"/>
                </a:lnTo>
                <a:lnTo>
                  <a:pt x="344794" y="1036953"/>
                </a:lnTo>
                <a:lnTo>
                  <a:pt x="355221" y="1043753"/>
                </a:lnTo>
                <a:lnTo>
                  <a:pt x="365876" y="1050099"/>
                </a:lnTo>
                <a:lnTo>
                  <a:pt x="376530" y="1056446"/>
                </a:lnTo>
                <a:lnTo>
                  <a:pt x="387411" y="1062339"/>
                </a:lnTo>
                <a:lnTo>
                  <a:pt x="398292" y="1067779"/>
                </a:lnTo>
                <a:lnTo>
                  <a:pt x="409400" y="1072992"/>
                </a:lnTo>
                <a:lnTo>
                  <a:pt x="420508" y="1078205"/>
                </a:lnTo>
                <a:lnTo>
                  <a:pt x="431615" y="1082738"/>
                </a:lnTo>
                <a:lnTo>
                  <a:pt x="443176" y="1087271"/>
                </a:lnTo>
                <a:lnTo>
                  <a:pt x="454511" y="1091351"/>
                </a:lnTo>
                <a:lnTo>
                  <a:pt x="466072" y="1095204"/>
                </a:lnTo>
                <a:lnTo>
                  <a:pt x="477406" y="1098830"/>
                </a:lnTo>
                <a:lnTo>
                  <a:pt x="489194" y="1102004"/>
                </a:lnTo>
                <a:lnTo>
                  <a:pt x="500755" y="1104950"/>
                </a:lnTo>
                <a:lnTo>
                  <a:pt x="512543" y="1107897"/>
                </a:lnTo>
                <a:lnTo>
                  <a:pt x="524331" y="1110163"/>
                </a:lnTo>
                <a:lnTo>
                  <a:pt x="536119" y="1112203"/>
                </a:lnTo>
                <a:lnTo>
                  <a:pt x="548133" y="1114243"/>
                </a:lnTo>
                <a:lnTo>
                  <a:pt x="559921" y="1115830"/>
                </a:lnTo>
                <a:lnTo>
                  <a:pt x="571936" y="1116963"/>
                </a:lnTo>
                <a:lnTo>
                  <a:pt x="583950" y="1118096"/>
                </a:lnTo>
                <a:lnTo>
                  <a:pt x="595738" y="1118776"/>
                </a:lnTo>
                <a:lnTo>
                  <a:pt x="607752" y="1119230"/>
                </a:lnTo>
                <a:lnTo>
                  <a:pt x="619540" y="1119230"/>
                </a:lnTo>
                <a:lnTo>
                  <a:pt x="631782" y="1119230"/>
                </a:lnTo>
                <a:lnTo>
                  <a:pt x="643796" y="1118776"/>
                </a:lnTo>
                <a:lnTo>
                  <a:pt x="655584" y="1118096"/>
                </a:lnTo>
                <a:lnTo>
                  <a:pt x="667598" y="1116963"/>
                </a:lnTo>
                <a:lnTo>
                  <a:pt x="679613" y="1115830"/>
                </a:lnTo>
                <a:lnTo>
                  <a:pt x="691401" y="1114243"/>
                </a:lnTo>
                <a:lnTo>
                  <a:pt x="703415" y="1112203"/>
                </a:lnTo>
                <a:lnTo>
                  <a:pt x="715203" y="1110163"/>
                </a:lnTo>
                <a:lnTo>
                  <a:pt x="726991" y="1107897"/>
                </a:lnTo>
                <a:lnTo>
                  <a:pt x="738779" y="1104950"/>
                </a:lnTo>
                <a:lnTo>
                  <a:pt x="750340" y="1102004"/>
                </a:lnTo>
                <a:lnTo>
                  <a:pt x="762128" y="1098830"/>
                </a:lnTo>
                <a:lnTo>
                  <a:pt x="773462" y="1095204"/>
                </a:lnTo>
                <a:lnTo>
                  <a:pt x="785023" y="1091351"/>
                </a:lnTo>
                <a:lnTo>
                  <a:pt x="796358" y="1087271"/>
                </a:lnTo>
                <a:lnTo>
                  <a:pt x="807692" y="1082738"/>
                </a:lnTo>
                <a:lnTo>
                  <a:pt x="819026" y="1078205"/>
                </a:lnTo>
                <a:lnTo>
                  <a:pt x="830134" y="1072992"/>
                </a:lnTo>
                <a:lnTo>
                  <a:pt x="841015" y="1067779"/>
                </a:lnTo>
                <a:lnTo>
                  <a:pt x="852123" y="1062339"/>
                </a:lnTo>
                <a:lnTo>
                  <a:pt x="862777" y="1056446"/>
                </a:lnTo>
                <a:lnTo>
                  <a:pt x="873658" y="1050099"/>
                </a:lnTo>
                <a:lnTo>
                  <a:pt x="884086" y="1043753"/>
                </a:lnTo>
                <a:lnTo>
                  <a:pt x="894740" y="1036953"/>
                </a:lnTo>
                <a:lnTo>
                  <a:pt x="904941" y="1029927"/>
                </a:lnTo>
                <a:lnTo>
                  <a:pt x="915142" y="1022674"/>
                </a:lnTo>
                <a:lnTo>
                  <a:pt x="925343" y="1015194"/>
                </a:lnTo>
                <a:lnTo>
                  <a:pt x="935091" y="1007261"/>
                </a:lnTo>
                <a:lnTo>
                  <a:pt x="944839" y="999102"/>
                </a:lnTo>
                <a:lnTo>
                  <a:pt x="954586" y="990715"/>
                </a:lnTo>
                <a:lnTo>
                  <a:pt x="963880" y="982102"/>
                </a:lnTo>
                <a:lnTo>
                  <a:pt x="972948" y="973036"/>
                </a:lnTo>
                <a:lnTo>
                  <a:pt x="982016" y="963743"/>
                </a:lnTo>
                <a:lnTo>
                  <a:pt x="990856" y="954450"/>
                </a:lnTo>
                <a:lnTo>
                  <a:pt x="999244" y="944931"/>
                </a:lnTo>
                <a:lnTo>
                  <a:pt x="1007405" y="934958"/>
                </a:lnTo>
                <a:lnTo>
                  <a:pt x="1015339" y="925212"/>
                </a:lnTo>
                <a:lnTo>
                  <a:pt x="1022820" y="915239"/>
                </a:lnTo>
                <a:lnTo>
                  <a:pt x="1030074" y="904813"/>
                </a:lnTo>
                <a:lnTo>
                  <a:pt x="1037101" y="894613"/>
                </a:lnTo>
                <a:lnTo>
                  <a:pt x="1043902" y="884187"/>
                </a:lnTo>
                <a:lnTo>
                  <a:pt x="1050249" y="873534"/>
                </a:lnTo>
                <a:lnTo>
                  <a:pt x="1056370" y="862881"/>
                </a:lnTo>
                <a:lnTo>
                  <a:pt x="1062263" y="852002"/>
                </a:lnTo>
                <a:lnTo>
                  <a:pt x="1067931" y="841122"/>
                </a:lnTo>
                <a:lnTo>
                  <a:pt x="1073144" y="830016"/>
                </a:lnTo>
                <a:lnTo>
                  <a:pt x="1078132" y="819136"/>
                </a:lnTo>
                <a:lnTo>
                  <a:pt x="1082892" y="807804"/>
                </a:lnTo>
                <a:lnTo>
                  <a:pt x="1087426" y="796471"/>
                </a:lnTo>
                <a:lnTo>
                  <a:pt x="1091280" y="784911"/>
                </a:lnTo>
                <a:lnTo>
                  <a:pt x="1095360" y="773579"/>
                </a:lnTo>
                <a:lnTo>
                  <a:pt x="1098760" y="762019"/>
                </a:lnTo>
                <a:lnTo>
                  <a:pt x="1102161" y="750460"/>
                </a:lnTo>
                <a:lnTo>
                  <a:pt x="1105108" y="738673"/>
                </a:lnTo>
                <a:lnTo>
                  <a:pt x="1107828" y="726887"/>
                </a:lnTo>
                <a:lnTo>
                  <a:pt x="1110321" y="715328"/>
                </a:lnTo>
                <a:lnTo>
                  <a:pt x="1112362" y="703315"/>
                </a:lnTo>
                <a:lnTo>
                  <a:pt x="1114175" y="691529"/>
                </a:lnTo>
                <a:lnTo>
                  <a:pt x="1115762" y="679516"/>
                </a:lnTo>
                <a:lnTo>
                  <a:pt x="1117122" y="667503"/>
                </a:lnTo>
                <a:lnTo>
                  <a:pt x="1118256" y="655717"/>
                </a:lnTo>
                <a:lnTo>
                  <a:pt x="1118936" y="643704"/>
                </a:lnTo>
                <a:lnTo>
                  <a:pt x="1119389" y="631918"/>
                </a:lnTo>
                <a:lnTo>
                  <a:pt x="1119389" y="619905"/>
                </a:lnTo>
                <a:lnTo>
                  <a:pt x="1119389" y="607666"/>
                </a:lnTo>
                <a:lnTo>
                  <a:pt x="1118936" y="595880"/>
                </a:lnTo>
                <a:lnTo>
                  <a:pt x="1118256" y="583867"/>
                </a:lnTo>
                <a:lnTo>
                  <a:pt x="1117122" y="571854"/>
                </a:lnTo>
                <a:lnTo>
                  <a:pt x="1115762" y="560068"/>
                </a:lnTo>
                <a:lnTo>
                  <a:pt x="1114175" y="548055"/>
                </a:lnTo>
                <a:lnTo>
                  <a:pt x="1112362" y="536269"/>
                </a:lnTo>
                <a:lnTo>
                  <a:pt x="1110321" y="524256"/>
                </a:lnTo>
                <a:lnTo>
                  <a:pt x="1107828" y="512470"/>
                </a:lnTo>
                <a:lnTo>
                  <a:pt x="1105108" y="500911"/>
                </a:lnTo>
                <a:lnTo>
                  <a:pt x="1102161" y="489125"/>
                </a:lnTo>
                <a:lnTo>
                  <a:pt x="1098760" y="477565"/>
                </a:lnTo>
                <a:lnTo>
                  <a:pt x="1095360" y="466006"/>
                </a:lnTo>
                <a:lnTo>
                  <a:pt x="1091280" y="454673"/>
                </a:lnTo>
                <a:lnTo>
                  <a:pt x="1087426" y="443114"/>
                </a:lnTo>
                <a:lnTo>
                  <a:pt x="1082892" y="431554"/>
                </a:lnTo>
                <a:lnTo>
                  <a:pt x="1078132" y="420448"/>
                </a:lnTo>
                <a:lnTo>
                  <a:pt x="1073144" y="409342"/>
                </a:lnTo>
                <a:lnTo>
                  <a:pt x="1067931" y="398462"/>
                </a:lnTo>
                <a:lnTo>
                  <a:pt x="1062263" y="387583"/>
                </a:lnTo>
                <a:lnTo>
                  <a:pt x="1056370" y="376703"/>
                </a:lnTo>
                <a:lnTo>
                  <a:pt x="1050249" y="366050"/>
                </a:lnTo>
                <a:lnTo>
                  <a:pt x="1043902" y="355397"/>
                </a:lnTo>
                <a:lnTo>
                  <a:pt x="1037101" y="344971"/>
                </a:lnTo>
                <a:lnTo>
                  <a:pt x="1030074" y="334545"/>
                </a:lnTo>
                <a:lnTo>
                  <a:pt x="1022820" y="324346"/>
                </a:lnTo>
                <a:lnTo>
                  <a:pt x="1015339" y="314373"/>
                </a:lnTo>
                <a:lnTo>
                  <a:pt x="1007405" y="304400"/>
                </a:lnTo>
                <a:lnTo>
                  <a:pt x="999244" y="294654"/>
                </a:lnTo>
                <a:lnTo>
                  <a:pt x="990856" y="285134"/>
                </a:lnTo>
                <a:lnTo>
                  <a:pt x="982016" y="275614"/>
                </a:lnTo>
                <a:lnTo>
                  <a:pt x="972948" y="266548"/>
                </a:lnTo>
                <a:lnTo>
                  <a:pt x="963880" y="257482"/>
                </a:lnTo>
                <a:lnTo>
                  <a:pt x="954586" y="248869"/>
                </a:lnTo>
                <a:lnTo>
                  <a:pt x="944839" y="240483"/>
                </a:lnTo>
                <a:lnTo>
                  <a:pt x="935091" y="232323"/>
                </a:lnTo>
                <a:lnTo>
                  <a:pt x="925343" y="224163"/>
                </a:lnTo>
                <a:lnTo>
                  <a:pt x="915142" y="216684"/>
                </a:lnTo>
                <a:lnTo>
                  <a:pt x="904941" y="209431"/>
                </a:lnTo>
                <a:lnTo>
                  <a:pt x="894740" y="202631"/>
                </a:lnTo>
                <a:lnTo>
                  <a:pt x="884086" y="195831"/>
                </a:lnTo>
                <a:lnTo>
                  <a:pt x="873658" y="189485"/>
                </a:lnTo>
                <a:lnTo>
                  <a:pt x="862777" y="183139"/>
                </a:lnTo>
                <a:lnTo>
                  <a:pt x="852123" y="177246"/>
                </a:lnTo>
                <a:lnTo>
                  <a:pt x="841015" y="171579"/>
                </a:lnTo>
                <a:lnTo>
                  <a:pt x="830134" y="166593"/>
                </a:lnTo>
                <a:lnTo>
                  <a:pt x="819026" y="161380"/>
                </a:lnTo>
                <a:lnTo>
                  <a:pt x="807692" y="156620"/>
                </a:lnTo>
                <a:lnTo>
                  <a:pt x="796358" y="152313"/>
                </a:lnTo>
                <a:lnTo>
                  <a:pt x="785023" y="148234"/>
                </a:lnTo>
                <a:lnTo>
                  <a:pt x="773462" y="144380"/>
                </a:lnTo>
                <a:lnTo>
                  <a:pt x="762128" y="140754"/>
                </a:lnTo>
                <a:lnTo>
                  <a:pt x="750340" y="137581"/>
                </a:lnTo>
                <a:lnTo>
                  <a:pt x="738779" y="134407"/>
                </a:lnTo>
                <a:lnTo>
                  <a:pt x="726991" y="131688"/>
                </a:lnTo>
                <a:lnTo>
                  <a:pt x="715203" y="129421"/>
                </a:lnTo>
                <a:lnTo>
                  <a:pt x="703415" y="127154"/>
                </a:lnTo>
                <a:lnTo>
                  <a:pt x="691401" y="125341"/>
                </a:lnTo>
                <a:lnTo>
                  <a:pt x="679613" y="123755"/>
                </a:lnTo>
                <a:lnTo>
                  <a:pt x="667598" y="122621"/>
                </a:lnTo>
                <a:lnTo>
                  <a:pt x="655584" y="121488"/>
                </a:lnTo>
                <a:lnTo>
                  <a:pt x="643796" y="120581"/>
                </a:lnTo>
                <a:lnTo>
                  <a:pt x="631782" y="120128"/>
                </a:lnTo>
                <a:lnTo>
                  <a:pt x="619540" y="120128"/>
                </a:lnTo>
                <a:lnTo>
                  <a:pt x="607752" y="120128"/>
                </a:lnTo>
                <a:close/>
                <a:moveTo>
                  <a:pt x="619540" y="0"/>
                </a:moveTo>
                <a:lnTo>
                  <a:pt x="634502" y="227"/>
                </a:lnTo>
                <a:lnTo>
                  <a:pt x="649690" y="907"/>
                </a:lnTo>
                <a:lnTo>
                  <a:pt x="664198" y="1587"/>
                </a:lnTo>
                <a:lnTo>
                  <a:pt x="678933" y="3173"/>
                </a:lnTo>
                <a:lnTo>
                  <a:pt x="694121" y="4533"/>
                </a:lnTo>
                <a:lnTo>
                  <a:pt x="708629" y="6573"/>
                </a:lnTo>
                <a:lnTo>
                  <a:pt x="723364" y="8840"/>
                </a:lnTo>
                <a:lnTo>
                  <a:pt x="738098" y="11560"/>
                </a:lnTo>
                <a:lnTo>
                  <a:pt x="752607" y="14506"/>
                </a:lnTo>
                <a:lnTo>
                  <a:pt x="767115" y="17906"/>
                </a:lnTo>
                <a:lnTo>
                  <a:pt x="781623" y="21533"/>
                </a:lnTo>
                <a:lnTo>
                  <a:pt x="796131" y="25839"/>
                </a:lnTo>
                <a:lnTo>
                  <a:pt x="810412" y="30146"/>
                </a:lnTo>
                <a:lnTo>
                  <a:pt x="824694" y="34905"/>
                </a:lnTo>
                <a:lnTo>
                  <a:pt x="838975" y="40118"/>
                </a:lnTo>
                <a:lnTo>
                  <a:pt x="853030" y="45558"/>
                </a:lnTo>
                <a:lnTo>
                  <a:pt x="866858" y="51451"/>
                </a:lnTo>
                <a:lnTo>
                  <a:pt x="880686" y="57571"/>
                </a:lnTo>
                <a:lnTo>
                  <a:pt x="894514" y="64144"/>
                </a:lnTo>
                <a:lnTo>
                  <a:pt x="907888" y="71170"/>
                </a:lnTo>
                <a:lnTo>
                  <a:pt x="921263" y="78423"/>
                </a:lnTo>
                <a:lnTo>
                  <a:pt x="934638" y="85903"/>
                </a:lnTo>
                <a:lnTo>
                  <a:pt x="947786" y="93836"/>
                </a:lnTo>
                <a:lnTo>
                  <a:pt x="960934" y="102222"/>
                </a:lnTo>
                <a:lnTo>
                  <a:pt x="973401" y="110835"/>
                </a:lnTo>
                <a:lnTo>
                  <a:pt x="986096" y="119901"/>
                </a:lnTo>
                <a:lnTo>
                  <a:pt x="998791" y="129421"/>
                </a:lnTo>
                <a:lnTo>
                  <a:pt x="1010805" y="139167"/>
                </a:lnTo>
                <a:lnTo>
                  <a:pt x="1023046" y="149140"/>
                </a:lnTo>
                <a:lnTo>
                  <a:pt x="1034607" y="159793"/>
                </a:lnTo>
                <a:lnTo>
                  <a:pt x="1046395" y="170446"/>
                </a:lnTo>
                <a:lnTo>
                  <a:pt x="1057956" y="181779"/>
                </a:lnTo>
                <a:lnTo>
                  <a:pt x="1067251" y="191072"/>
                </a:lnTo>
                <a:lnTo>
                  <a:pt x="1076318" y="200591"/>
                </a:lnTo>
                <a:lnTo>
                  <a:pt x="1084932" y="210564"/>
                </a:lnTo>
                <a:lnTo>
                  <a:pt x="1093546" y="220310"/>
                </a:lnTo>
                <a:lnTo>
                  <a:pt x="1101934" y="230283"/>
                </a:lnTo>
                <a:lnTo>
                  <a:pt x="1110095" y="240709"/>
                </a:lnTo>
                <a:lnTo>
                  <a:pt x="1117802" y="250909"/>
                </a:lnTo>
                <a:lnTo>
                  <a:pt x="1125510" y="261108"/>
                </a:lnTo>
                <a:lnTo>
                  <a:pt x="1132764" y="271988"/>
                </a:lnTo>
                <a:lnTo>
                  <a:pt x="1139791" y="282414"/>
                </a:lnTo>
                <a:lnTo>
                  <a:pt x="1146592" y="293294"/>
                </a:lnTo>
                <a:lnTo>
                  <a:pt x="1153166" y="304173"/>
                </a:lnTo>
                <a:lnTo>
                  <a:pt x="1159513" y="315279"/>
                </a:lnTo>
                <a:lnTo>
                  <a:pt x="1165634" y="326159"/>
                </a:lnTo>
                <a:lnTo>
                  <a:pt x="1171527" y="337492"/>
                </a:lnTo>
                <a:lnTo>
                  <a:pt x="1177195" y="348598"/>
                </a:lnTo>
                <a:lnTo>
                  <a:pt x="1182408" y="360157"/>
                </a:lnTo>
                <a:lnTo>
                  <a:pt x="1187622" y="371490"/>
                </a:lnTo>
                <a:lnTo>
                  <a:pt x="1192610" y="383050"/>
                </a:lnTo>
                <a:lnTo>
                  <a:pt x="1197143" y="394609"/>
                </a:lnTo>
                <a:lnTo>
                  <a:pt x="1201677" y="406395"/>
                </a:lnTo>
                <a:lnTo>
                  <a:pt x="1205984" y="418181"/>
                </a:lnTo>
                <a:lnTo>
                  <a:pt x="1209611" y="429741"/>
                </a:lnTo>
                <a:lnTo>
                  <a:pt x="1213465" y="441754"/>
                </a:lnTo>
                <a:lnTo>
                  <a:pt x="1216865" y="453540"/>
                </a:lnTo>
                <a:lnTo>
                  <a:pt x="1219812" y="465552"/>
                </a:lnTo>
                <a:lnTo>
                  <a:pt x="1222986" y="477792"/>
                </a:lnTo>
                <a:lnTo>
                  <a:pt x="1225706" y="489578"/>
                </a:lnTo>
                <a:lnTo>
                  <a:pt x="1228200" y="501818"/>
                </a:lnTo>
                <a:lnTo>
                  <a:pt x="1230240" y="514057"/>
                </a:lnTo>
                <a:lnTo>
                  <a:pt x="1232280" y="526070"/>
                </a:lnTo>
                <a:lnTo>
                  <a:pt x="1233867" y="538536"/>
                </a:lnTo>
                <a:lnTo>
                  <a:pt x="1235680" y="550775"/>
                </a:lnTo>
                <a:lnTo>
                  <a:pt x="1236814" y="563015"/>
                </a:lnTo>
                <a:lnTo>
                  <a:pt x="1237720" y="575254"/>
                </a:lnTo>
                <a:lnTo>
                  <a:pt x="1238401" y="587720"/>
                </a:lnTo>
                <a:lnTo>
                  <a:pt x="1239081" y="599733"/>
                </a:lnTo>
                <a:lnTo>
                  <a:pt x="1239307" y="612199"/>
                </a:lnTo>
                <a:lnTo>
                  <a:pt x="1239307" y="624665"/>
                </a:lnTo>
                <a:lnTo>
                  <a:pt x="1239081" y="636678"/>
                </a:lnTo>
                <a:lnTo>
                  <a:pt x="1238627" y="649144"/>
                </a:lnTo>
                <a:lnTo>
                  <a:pt x="1237947" y="661610"/>
                </a:lnTo>
                <a:lnTo>
                  <a:pt x="1237040" y="673623"/>
                </a:lnTo>
                <a:lnTo>
                  <a:pt x="1235907" y="686089"/>
                </a:lnTo>
                <a:lnTo>
                  <a:pt x="1234320" y="698102"/>
                </a:lnTo>
                <a:lnTo>
                  <a:pt x="1232507" y="710341"/>
                </a:lnTo>
                <a:lnTo>
                  <a:pt x="1230693" y="722807"/>
                </a:lnTo>
                <a:lnTo>
                  <a:pt x="1228653" y="734820"/>
                </a:lnTo>
                <a:lnTo>
                  <a:pt x="1226159" y="746833"/>
                </a:lnTo>
                <a:lnTo>
                  <a:pt x="1223439" y="759073"/>
                </a:lnTo>
                <a:lnTo>
                  <a:pt x="1220719" y="771085"/>
                </a:lnTo>
                <a:lnTo>
                  <a:pt x="1217545" y="783098"/>
                </a:lnTo>
                <a:lnTo>
                  <a:pt x="1214145" y="795111"/>
                </a:lnTo>
                <a:lnTo>
                  <a:pt x="1210518" y="806897"/>
                </a:lnTo>
                <a:lnTo>
                  <a:pt x="1206664" y="818683"/>
                </a:lnTo>
                <a:lnTo>
                  <a:pt x="1202357" y="830469"/>
                </a:lnTo>
                <a:lnTo>
                  <a:pt x="1198277" y="842255"/>
                </a:lnTo>
                <a:lnTo>
                  <a:pt x="1193516" y="853588"/>
                </a:lnTo>
                <a:lnTo>
                  <a:pt x="1188529" y="865374"/>
                </a:lnTo>
                <a:lnTo>
                  <a:pt x="1183769" y="876934"/>
                </a:lnTo>
                <a:lnTo>
                  <a:pt x="1178328" y="888267"/>
                </a:lnTo>
                <a:lnTo>
                  <a:pt x="1172661" y="899599"/>
                </a:lnTo>
                <a:lnTo>
                  <a:pt x="1166767" y="910706"/>
                </a:lnTo>
                <a:lnTo>
                  <a:pt x="1160646" y="921812"/>
                </a:lnTo>
                <a:lnTo>
                  <a:pt x="1534229" y="1295115"/>
                </a:lnTo>
                <a:lnTo>
                  <a:pt x="1540350" y="1301461"/>
                </a:lnTo>
                <a:lnTo>
                  <a:pt x="1545790" y="1308034"/>
                </a:lnTo>
                <a:lnTo>
                  <a:pt x="1551231" y="1314607"/>
                </a:lnTo>
                <a:lnTo>
                  <a:pt x="1556445" y="1321407"/>
                </a:lnTo>
                <a:lnTo>
                  <a:pt x="1560752" y="1328433"/>
                </a:lnTo>
                <a:lnTo>
                  <a:pt x="1565286" y="1335460"/>
                </a:lnTo>
                <a:lnTo>
                  <a:pt x="1569366" y="1342713"/>
                </a:lnTo>
                <a:lnTo>
                  <a:pt x="1572766" y="1349966"/>
                </a:lnTo>
                <a:lnTo>
                  <a:pt x="1576167" y="1357219"/>
                </a:lnTo>
                <a:lnTo>
                  <a:pt x="1578887" y="1364698"/>
                </a:lnTo>
                <a:lnTo>
                  <a:pt x="1581381" y="1372178"/>
                </a:lnTo>
                <a:lnTo>
                  <a:pt x="1583648" y="1379658"/>
                </a:lnTo>
                <a:lnTo>
                  <a:pt x="1585461" y="1387137"/>
                </a:lnTo>
                <a:lnTo>
                  <a:pt x="1586821" y="1394617"/>
                </a:lnTo>
                <a:lnTo>
                  <a:pt x="1587955" y="1402323"/>
                </a:lnTo>
                <a:lnTo>
                  <a:pt x="1588635" y="1409803"/>
                </a:lnTo>
                <a:lnTo>
                  <a:pt x="1589088" y="1417283"/>
                </a:lnTo>
                <a:lnTo>
                  <a:pt x="1589088" y="1424762"/>
                </a:lnTo>
                <a:lnTo>
                  <a:pt x="1588861" y="1432242"/>
                </a:lnTo>
                <a:lnTo>
                  <a:pt x="1588181" y="1439495"/>
                </a:lnTo>
                <a:lnTo>
                  <a:pt x="1587274" y="1446748"/>
                </a:lnTo>
                <a:lnTo>
                  <a:pt x="1585914" y="1454001"/>
                </a:lnTo>
                <a:lnTo>
                  <a:pt x="1584101" y="1461027"/>
                </a:lnTo>
                <a:lnTo>
                  <a:pt x="1581834" y="1467827"/>
                </a:lnTo>
                <a:lnTo>
                  <a:pt x="1579340" y="1474627"/>
                </a:lnTo>
                <a:lnTo>
                  <a:pt x="1576620" y="1481200"/>
                </a:lnTo>
                <a:lnTo>
                  <a:pt x="1573220" y="1487773"/>
                </a:lnTo>
                <a:lnTo>
                  <a:pt x="1569593" y="1494119"/>
                </a:lnTo>
                <a:lnTo>
                  <a:pt x="1565512" y="1500239"/>
                </a:lnTo>
                <a:lnTo>
                  <a:pt x="1561432" y="1506132"/>
                </a:lnTo>
                <a:lnTo>
                  <a:pt x="1556445" y="1511572"/>
                </a:lnTo>
                <a:lnTo>
                  <a:pt x="1551231" y="1517011"/>
                </a:lnTo>
                <a:lnTo>
                  <a:pt x="1517228" y="1551237"/>
                </a:lnTo>
                <a:lnTo>
                  <a:pt x="1511787" y="1556223"/>
                </a:lnTo>
                <a:lnTo>
                  <a:pt x="1506120" y="1561209"/>
                </a:lnTo>
                <a:lnTo>
                  <a:pt x="1500226" y="1565516"/>
                </a:lnTo>
                <a:lnTo>
                  <a:pt x="1494106" y="1569369"/>
                </a:lnTo>
                <a:lnTo>
                  <a:pt x="1487985" y="1573222"/>
                </a:lnTo>
                <a:lnTo>
                  <a:pt x="1481411" y="1576395"/>
                </a:lnTo>
                <a:lnTo>
                  <a:pt x="1474837" y="1579342"/>
                </a:lnTo>
                <a:lnTo>
                  <a:pt x="1468036" y="1581835"/>
                </a:lnTo>
                <a:lnTo>
                  <a:pt x="1461009" y="1583875"/>
                </a:lnTo>
                <a:lnTo>
                  <a:pt x="1453982" y="1585688"/>
                </a:lnTo>
                <a:lnTo>
                  <a:pt x="1446728" y="1587275"/>
                </a:lnTo>
                <a:lnTo>
                  <a:pt x="1439474" y="1588182"/>
                </a:lnTo>
                <a:lnTo>
                  <a:pt x="1432219" y="1588862"/>
                </a:lnTo>
                <a:lnTo>
                  <a:pt x="1424739" y="1589088"/>
                </a:lnTo>
                <a:lnTo>
                  <a:pt x="1417258" y="1589088"/>
                </a:lnTo>
                <a:lnTo>
                  <a:pt x="1409777" y="1588862"/>
                </a:lnTo>
                <a:lnTo>
                  <a:pt x="1402296" y="1587955"/>
                </a:lnTo>
                <a:lnTo>
                  <a:pt x="1394589" y="1587048"/>
                </a:lnTo>
                <a:lnTo>
                  <a:pt x="1387108" y="1585235"/>
                </a:lnTo>
                <a:lnTo>
                  <a:pt x="1379628" y="1583422"/>
                </a:lnTo>
                <a:lnTo>
                  <a:pt x="1372147" y="1581382"/>
                </a:lnTo>
                <a:lnTo>
                  <a:pt x="1364666" y="1578662"/>
                </a:lnTo>
                <a:lnTo>
                  <a:pt x="1357186" y="1575942"/>
                </a:lnTo>
                <a:lnTo>
                  <a:pt x="1349931" y="1572769"/>
                </a:lnTo>
                <a:lnTo>
                  <a:pt x="1342677" y="1569142"/>
                </a:lnTo>
                <a:lnTo>
                  <a:pt x="1335423" y="1565289"/>
                </a:lnTo>
                <a:lnTo>
                  <a:pt x="1328396" y="1560756"/>
                </a:lnTo>
                <a:lnTo>
                  <a:pt x="1321369" y="1556223"/>
                </a:lnTo>
                <a:lnTo>
                  <a:pt x="1314568" y="1551237"/>
                </a:lnTo>
                <a:lnTo>
                  <a:pt x="1307994" y="1545797"/>
                </a:lnTo>
                <a:lnTo>
                  <a:pt x="1301420" y="1540130"/>
                </a:lnTo>
                <a:lnTo>
                  <a:pt x="1295299" y="1534011"/>
                </a:lnTo>
                <a:lnTo>
                  <a:pt x="921716" y="1160708"/>
                </a:lnTo>
                <a:lnTo>
                  <a:pt x="910835" y="1166827"/>
                </a:lnTo>
                <a:lnTo>
                  <a:pt x="899501" y="1172720"/>
                </a:lnTo>
                <a:lnTo>
                  <a:pt x="888166" y="1178160"/>
                </a:lnTo>
                <a:lnTo>
                  <a:pt x="876832" y="1183600"/>
                </a:lnTo>
                <a:lnTo>
                  <a:pt x="865498" y="1188586"/>
                </a:lnTo>
                <a:lnTo>
                  <a:pt x="853710" y="1193346"/>
                </a:lnTo>
                <a:lnTo>
                  <a:pt x="842375" y="1198106"/>
                </a:lnTo>
                <a:lnTo>
                  <a:pt x="830588" y="1202412"/>
                </a:lnTo>
                <a:lnTo>
                  <a:pt x="818573" y="1206492"/>
                </a:lnTo>
                <a:lnTo>
                  <a:pt x="807012" y="1210572"/>
                </a:lnTo>
                <a:lnTo>
                  <a:pt x="794997" y="1213972"/>
                </a:lnTo>
                <a:lnTo>
                  <a:pt x="783210" y="1217598"/>
                </a:lnTo>
                <a:lnTo>
                  <a:pt x="771195" y="1220545"/>
                </a:lnTo>
                <a:lnTo>
                  <a:pt x="758954" y="1223265"/>
                </a:lnTo>
                <a:lnTo>
                  <a:pt x="746939" y="1226211"/>
                </a:lnTo>
                <a:lnTo>
                  <a:pt x="734698" y="1228478"/>
                </a:lnTo>
                <a:lnTo>
                  <a:pt x="722457" y="1230518"/>
                </a:lnTo>
                <a:lnTo>
                  <a:pt x="710442" y="1232784"/>
                </a:lnTo>
                <a:lnTo>
                  <a:pt x="698201" y="1234371"/>
                </a:lnTo>
                <a:lnTo>
                  <a:pt x="685960" y="1235731"/>
                </a:lnTo>
                <a:lnTo>
                  <a:pt x="673719" y="1236864"/>
                </a:lnTo>
                <a:lnTo>
                  <a:pt x="661478" y="1237771"/>
                </a:lnTo>
                <a:lnTo>
                  <a:pt x="649010" y="1238451"/>
                </a:lnTo>
                <a:lnTo>
                  <a:pt x="636769" y="1239131"/>
                </a:lnTo>
                <a:lnTo>
                  <a:pt x="624527" y="1239357"/>
                </a:lnTo>
                <a:lnTo>
                  <a:pt x="612060" y="1239357"/>
                </a:lnTo>
                <a:lnTo>
                  <a:pt x="599818" y="1239131"/>
                </a:lnTo>
                <a:lnTo>
                  <a:pt x="587577" y="1238451"/>
                </a:lnTo>
                <a:lnTo>
                  <a:pt x="575109" y="1237544"/>
                </a:lnTo>
                <a:lnTo>
                  <a:pt x="562868" y="1236638"/>
                </a:lnTo>
                <a:lnTo>
                  <a:pt x="550627" y="1235504"/>
                </a:lnTo>
                <a:lnTo>
                  <a:pt x="538612" y="1233918"/>
                </a:lnTo>
                <a:lnTo>
                  <a:pt x="526145" y="1232331"/>
                </a:lnTo>
                <a:lnTo>
                  <a:pt x="513903" y="1230291"/>
                </a:lnTo>
                <a:lnTo>
                  <a:pt x="501889" y="1228025"/>
                </a:lnTo>
                <a:lnTo>
                  <a:pt x="489648" y="1225758"/>
                </a:lnTo>
                <a:lnTo>
                  <a:pt x="477633" y="1222811"/>
                </a:lnTo>
                <a:lnTo>
                  <a:pt x="465619" y="1219865"/>
                </a:lnTo>
                <a:lnTo>
                  <a:pt x="453604" y="1216918"/>
                </a:lnTo>
                <a:lnTo>
                  <a:pt x="441590" y="1213292"/>
                </a:lnTo>
                <a:lnTo>
                  <a:pt x="429802" y="1209665"/>
                </a:lnTo>
                <a:lnTo>
                  <a:pt x="418014" y="1205812"/>
                </a:lnTo>
                <a:lnTo>
                  <a:pt x="406453" y="1201506"/>
                </a:lnTo>
                <a:lnTo>
                  <a:pt x="394665" y="1197199"/>
                </a:lnTo>
                <a:lnTo>
                  <a:pt x="383104" y="1192440"/>
                </a:lnTo>
                <a:lnTo>
                  <a:pt x="371543" y="1187680"/>
                </a:lnTo>
                <a:lnTo>
                  <a:pt x="359982" y="1182467"/>
                </a:lnTo>
                <a:lnTo>
                  <a:pt x="348647" y="1177027"/>
                </a:lnTo>
                <a:lnTo>
                  <a:pt x="337313" y="1171360"/>
                </a:lnTo>
                <a:lnTo>
                  <a:pt x="326205" y="1165694"/>
                </a:lnTo>
                <a:lnTo>
                  <a:pt x="315097" y="1159574"/>
                </a:lnTo>
                <a:lnTo>
                  <a:pt x="304216" y="1153228"/>
                </a:lnTo>
                <a:lnTo>
                  <a:pt x="293109" y="1146655"/>
                </a:lnTo>
                <a:lnTo>
                  <a:pt x="282454" y="1139629"/>
                </a:lnTo>
                <a:lnTo>
                  <a:pt x="272026" y="1132602"/>
                </a:lnTo>
                <a:lnTo>
                  <a:pt x="261145" y="1125349"/>
                </a:lnTo>
                <a:lnTo>
                  <a:pt x="250944" y="1117643"/>
                </a:lnTo>
                <a:lnTo>
                  <a:pt x="240517" y="1109937"/>
                </a:lnTo>
                <a:lnTo>
                  <a:pt x="230316" y="1101777"/>
                </a:lnTo>
                <a:lnTo>
                  <a:pt x="220341" y="1093617"/>
                </a:lnTo>
                <a:lnTo>
                  <a:pt x="210367" y="1085004"/>
                </a:lnTo>
                <a:lnTo>
                  <a:pt x="200620" y="1076391"/>
                </a:lnTo>
                <a:lnTo>
                  <a:pt x="191099" y="1067099"/>
                </a:lnTo>
                <a:lnTo>
                  <a:pt x="181578" y="1057806"/>
                </a:lnTo>
                <a:lnTo>
                  <a:pt x="170470" y="1046473"/>
                </a:lnTo>
                <a:lnTo>
                  <a:pt x="159589" y="1034913"/>
                </a:lnTo>
                <a:lnTo>
                  <a:pt x="149161" y="1022901"/>
                </a:lnTo>
                <a:lnTo>
                  <a:pt x="139187" y="1010888"/>
                </a:lnTo>
                <a:lnTo>
                  <a:pt x="129213" y="998648"/>
                </a:lnTo>
                <a:lnTo>
                  <a:pt x="119918" y="985956"/>
                </a:lnTo>
                <a:lnTo>
                  <a:pt x="110851" y="973489"/>
                </a:lnTo>
                <a:lnTo>
                  <a:pt x="102237" y="960797"/>
                </a:lnTo>
                <a:lnTo>
                  <a:pt x="93849" y="947651"/>
                </a:lnTo>
                <a:lnTo>
                  <a:pt x="85688" y="934505"/>
                </a:lnTo>
                <a:lnTo>
                  <a:pt x="78208" y="921358"/>
                </a:lnTo>
                <a:lnTo>
                  <a:pt x="70954" y="907986"/>
                </a:lnTo>
                <a:lnTo>
                  <a:pt x="64153" y="894386"/>
                </a:lnTo>
                <a:lnTo>
                  <a:pt x="57579" y="880560"/>
                </a:lnTo>
                <a:lnTo>
                  <a:pt x="51232" y="866734"/>
                </a:lnTo>
                <a:lnTo>
                  <a:pt x="45338" y="852908"/>
                </a:lnTo>
                <a:lnTo>
                  <a:pt x="39897" y="838856"/>
                </a:lnTo>
                <a:lnTo>
                  <a:pt x="34910" y="824803"/>
                </a:lnTo>
                <a:lnTo>
                  <a:pt x="30150" y="810524"/>
                </a:lnTo>
                <a:lnTo>
                  <a:pt x="25616" y="796244"/>
                </a:lnTo>
                <a:lnTo>
                  <a:pt x="21535" y="781738"/>
                </a:lnTo>
                <a:lnTo>
                  <a:pt x="17682" y="767232"/>
                </a:lnTo>
                <a:lnTo>
                  <a:pt x="14508" y="752726"/>
                </a:lnTo>
                <a:lnTo>
                  <a:pt x="11334" y="738220"/>
                </a:lnTo>
                <a:lnTo>
                  <a:pt x="8841" y="723487"/>
                </a:lnTo>
                <a:lnTo>
                  <a:pt x="6574" y="708755"/>
                </a:lnTo>
                <a:lnTo>
                  <a:pt x="4307" y="694022"/>
                </a:lnTo>
                <a:lnTo>
                  <a:pt x="2947" y="679289"/>
                </a:lnTo>
                <a:lnTo>
                  <a:pt x="1587" y="664330"/>
                </a:lnTo>
                <a:lnTo>
                  <a:pt x="680" y="649597"/>
                </a:lnTo>
                <a:lnTo>
                  <a:pt x="227" y="634638"/>
                </a:lnTo>
                <a:lnTo>
                  <a:pt x="0" y="619905"/>
                </a:lnTo>
                <a:lnTo>
                  <a:pt x="227" y="604946"/>
                </a:lnTo>
                <a:lnTo>
                  <a:pt x="680" y="589987"/>
                </a:lnTo>
                <a:lnTo>
                  <a:pt x="1587" y="575254"/>
                </a:lnTo>
                <a:lnTo>
                  <a:pt x="2947" y="560295"/>
                </a:lnTo>
                <a:lnTo>
                  <a:pt x="4307" y="545562"/>
                </a:lnTo>
                <a:lnTo>
                  <a:pt x="6574" y="530830"/>
                </a:lnTo>
                <a:lnTo>
                  <a:pt x="8841" y="516097"/>
                </a:lnTo>
                <a:lnTo>
                  <a:pt x="11334" y="501364"/>
                </a:lnTo>
                <a:lnTo>
                  <a:pt x="14508" y="486858"/>
                </a:lnTo>
                <a:lnTo>
                  <a:pt x="17682" y="472352"/>
                </a:lnTo>
                <a:lnTo>
                  <a:pt x="21535" y="457846"/>
                </a:lnTo>
                <a:lnTo>
                  <a:pt x="25616" y="443340"/>
                </a:lnTo>
                <a:lnTo>
                  <a:pt x="30150" y="429061"/>
                </a:lnTo>
                <a:lnTo>
                  <a:pt x="34910" y="414781"/>
                </a:lnTo>
                <a:lnTo>
                  <a:pt x="39897" y="400502"/>
                </a:lnTo>
                <a:lnTo>
                  <a:pt x="45338" y="386449"/>
                </a:lnTo>
                <a:lnTo>
                  <a:pt x="51232" y="372850"/>
                </a:lnTo>
                <a:lnTo>
                  <a:pt x="57579" y="359024"/>
                </a:lnTo>
                <a:lnTo>
                  <a:pt x="64153" y="345198"/>
                </a:lnTo>
                <a:lnTo>
                  <a:pt x="70954" y="331599"/>
                </a:lnTo>
                <a:lnTo>
                  <a:pt x="78208" y="318226"/>
                </a:lnTo>
                <a:lnTo>
                  <a:pt x="85688" y="304853"/>
                </a:lnTo>
                <a:lnTo>
                  <a:pt x="93849" y="291934"/>
                </a:lnTo>
                <a:lnTo>
                  <a:pt x="102237" y="278788"/>
                </a:lnTo>
                <a:lnTo>
                  <a:pt x="110851" y="266095"/>
                </a:lnTo>
                <a:lnTo>
                  <a:pt x="119918" y="253402"/>
                </a:lnTo>
                <a:lnTo>
                  <a:pt x="129213" y="240936"/>
                </a:lnTo>
                <a:lnTo>
                  <a:pt x="139187" y="228697"/>
                </a:lnTo>
                <a:lnTo>
                  <a:pt x="149161" y="216457"/>
                </a:lnTo>
                <a:lnTo>
                  <a:pt x="159589" y="204671"/>
                </a:lnTo>
                <a:lnTo>
                  <a:pt x="170470" y="193111"/>
                </a:lnTo>
                <a:lnTo>
                  <a:pt x="181578" y="181779"/>
                </a:lnTo>
                <a:lnTo>
                  <a:pt x="193139" y="170446"/>
                </a:lnTo>
                <a:lnTo>
                  <a:pt x="204473" y="159793"/>
                </a:lnTo>
                <a:lnTo>
                  <a:pt x="216488" y="149140"/>
                </a:lnTo>
                <a:lnTo>
                  <a:pt x="228729" y="139167"/>
                </a:lnTo>
                <a:lnTo>
                  <a:pt x="240743" y="129421"/>
                </a:lnTo>
                <a:lnTo>
                  <a:pt x="253438" y="119901"/>
                </a:lnTo>
                <a:lnTo>
                  <a:pt x="266133" y="110835"/>
                </a:lnTo>
                <a:lnTo>
                  <a:pt x="278600" y="102222"/>
                </a:lnTo>
                <a:lnTo>
                  <a:pt x="291748" y="93836"/>
                </a:lnTo>
                <a:lnTo>
                  <a:pt x="304896" y="85903"/>
                </a:lnTo>
                <a:lnTo>
                  <a:pt x="318271" y="78423"/>
                </a:lnTo>
                <a:lnTo>
                  <a:pt x="331646" y="71170"/>
                </a:lnTo>
                <a:lnTo>
                  <a:pt x="345020" y="64144"/>
                </a:lnTo>
                <a:lnTo>
                  <a:pt x="358848" y="57571"/>
                </a:lnTo>
                <a:lnTo>
                  <a:pt x="372676" y="51451"/>
                </a:lnTo>
                <a:lnTo>
                  <a:pt x="386504" y="45558"/>
                </a:lnTo>
                <a:lnTo>
                  <a:pt x="400559" y="40118"/>
                </a:lnTo>
                <a:lnTo>
                  <a:pt x="414840" y="34905"/>
                </a:lnTo>
                <a:lnTo>
                  <a:pt x="429122" y="30146"/>
                </a:lnTo>
                <a:lnTo>
                  <a:pt x="443403" y="25839"/>
                </a:lnTo>
                <a:lnTo>
                  <a:pt x="457911" y="21533"/>
                </a:lnTo>
                <a:lnTo>
                  <a:pt x="472419" y="17906"/>
                </a:lnTo>
                <a:lnTo>
                  <a:pt x="486927" y="14506"/>
                </a:lnTo>
                <a:lnTo>
                  <a:pt x="501435" y="11560"/>
                </a:lnTo>
                <a:lnTo>
                  <a:pt x="515944" y="8840"/>
                </a:lnTo>
                <a:lnTo>
                  <a:pt x="530678" y="6573"/>
                </a:lnTo>
                <a:lnTo>
                  <a:pt x="545413" y="4533"/>
                </a:lnTo>
                <a:lnTo>
                  <a:pt x="560148" y="3173"/>
                </a:lnTo>
                <a:lnTo>
                  <a:pt x="575109" y="1587"/>
                </a:lnTo>
                <a:lnTo>
                  <a:pt x="589844" y="907"/>
                </a:lnTo>
                <a:lnTo>
                  <a:pt x="604806" y="227"/>
                </a:lnTo>
                <a:lnTo>
                  <a:pt x="6195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3" name="MH_Other_8"/>
          <p:cNvSpPr>
            <a:spLocks noChangeAspect="1"/>
          </p:cNvSpPr>
          <p:nvPr>
            <p:custDataLst>
              <p:tags r:id="rId12"/>
            </p:custDataLst>
          </p:nvPr>
        </p:nvSpPr>
        <p:spPr bwMode="auto">
          <a:xfrm>
            <a:off x="2364051" y="3281362"/>
            <a:ext cx="297656" cy="295275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4" name="MH_Other_9"/>
          <p:cNvSpPr>
            <a:spLocks noChangeAspect="1"/>
          </p:cNvSpPr>
          <p:nvPr>
            <p:custDataLst>
              <p:tags r:id="rId13"/>
            </p:custDataLst>
          </p:nvPr>
        </p:nvSpPr>
        <p:spPr bwMode="auto">
          <a:xfrm>
            <a:off x="2350954" y="4778847"/>
            <a:ext cx="298847" cy="298847"/>
          </a:xfrm>
          <a:custGeom>
            <a:avLst/>
            <a:gdLst>
              <a:gd name="T0" fmla="*/ 883582 w 2298700"/>
              <a:gd name="T1" fmla="*/ 1295872 h 2298700"/>
              <a:gd name="T2" fmla="*/ 899660 w 2298700"/>
              <a:gd name="T3" fmla="*/ 1824434 h 2298700"/>
              <a:gd name="T4" fmla="*/ 870674 w 2298700"/>
              <a:gd name="T5" fmla="*/ 1867800 h 2298700"/>
              <a:gd name="T6" fmla="*/ 472571 w 2298700"/>
              <a:gd name="T7" fmla="*/ 1870524 h 2298700"/>
              <a:gd name="T8" fmla="*/ 439282 w 2298700"/>
              <a:gd name="T9" fmla="*/ 1829883 h 2298700"/>
              <a:gd name="T10" fmla="*/ 450831 w 2298700"/>
              <a:gd name="T11" fmla="*/ 1299959 h 2298700"/>
              <a:gd name="T12" fmla="*/ 1168971 w 2298700"/>
              <a:gd name="T13" fmla="*/ 903287 h 2298700"/>
              <a:gd name="T14" fmla="*/ 1561900 w 2298700"/>
              <a:gd name="T15" fmla="*/ 923717 h 2298700"/>
              <a:gd name="T16" fmla="*/ 1573443 w 2298700"/>
              <a:gd name="T17" fmla="*/ 1829892 h 2298700"/>
              <a:gd name="T18" fmla="*/ 1540624 w 2298700"/>
              <a:gd name="T19" fmla="*/ 1870524 h 2298700"/>
              <a:gd name="T20" fmla="*/ 1142262 w 2298700"/>
              <a:gd name="T21" fmla="*/ 1867800 h 2298700"/>
              <a:gd name="T22" fmla="*/ 1113291 w 2298700"/>
              <a:gd name="T23" fmla="*/ 1824444 h 2298700"/>
              <a:gd name="T24" fmla="*/ 1129361 w 2298700"/>
              <a:gd name="T25" fmla="*/ 919404 h 2298700"/>
              <a:gd name="T26" fmla="*/ 2191940 w 2298700"/>
              <a:gd name="T27" fmla="*/ 450850 h 2298700"/>
              <a:gd name="T28" fmla="*/ 2238385 w 2298700"/>
              <a:gd name="T29" fmla="*/ 475582 h 2298700"/>
              <a:gd name="T30" fmla="*/ 2245636 w 2298700"/>
              <a:gd name="T31" fmla="*/ 1835358 h 2298700"/>
              <a:gd name="T32" fmla="*/ 2208706 w 2298700"/>
              <a:gd name="T33" fmla="*/ 1872115 h 2298700"/>
              <a:gd name="T34" fmla="*/ 1810633 w 2298700"/>
              <a:gd name="T35" fmla="*/ 1865309 h 2298700"/>
              <a:gd name="T36" fmla="*/ 1785938 w 2298700"/>
              <a:gd name="T37" fmla="*/ 1818568 h 2298700"/>
              <a:gd name="T38" fmla="*/ 1806329 w 2298700"/>
              <a:gd name="T39" fmla="*/ 463556 h 2298700"/>
              <a:gd name="T40" fmla="*/ 1464870 w 2298700"/>
              <a:gd name="T41" fmla="*/ 38100 h 2298700"/>
              <a:gd name="T42" fmla="*/ 1493876 w 2298700"/>
              <a:gd name="T43" fmla="*/ 48317 h 2298700"/>
              <a:gd name="T44" fmla="*/ 1512005 w 2298700"/>
              <a:gd name="T45" fmla="*/ 72609 h 2298700"/>
              <a:gd name="T46" fmla="*/ 1540105 w 2298700"/>
              <a:gd name="T47" fmla="*/ 509198 h 2298700"/>
              <a:gd name="T48" fmla="*/ 1503847 w 2298700"/>
              <a:gd name="T49" fmla="*/ 543253 h 2298700"/>
              <a:gd name="T50" fmla="*/ 1459205 w 2298700"/>
              <a:gd name="T51" fmla="*/ 535761 h 2298700"/>
              <a:gd name="T52" fmla="*/ 1437677 w 2298700"/>
              <a:gd name="T53" fmla="*/ 503749 h 2298700"/>
              <a:gd name="T54" fmla="*/ 1348845 w 2298700"/>
              <a:gd name="T55" fmla="*/ 357311 h 2298700"/>
              <a:gd name="T56" fmla="*/ 1214465 w 2298700"/>
              <a:gd name="T57" fmla="*/ 507608 h 2298700"/>
              <a:gd name="T58" fmla="*/ 1010062 w 2298700"/>
              <a:gd name="T59" fmla="*/ 669711 h 2298700"/>
              <a:gd name="T60" fmla="*/ 834212 w 2298700"/>
              <a:gd name="T61" fmla="*/ 763477 h 2298700"/>
              <a:gd name="T62" fmla="*/ 682609 w 2298700"/>
              <a:gd name="T63" fmla="*/ 817965 h 2298700"/>
              <a:gd name="T64" fmla="*/ 523528 w 2298700"/>
              <a:gd name="T65" fmla="*/ 852928 h 2298700"/>
              <a:gd name="T66" fmla="*/ 404104 w 2298700"/>
              <a:gd name="T67" fmla="*/ 862464 h 2298700"/>
              <a:gd name="T68" fmla="*/ 374191 w 2298700"/>
              <a:gd name="T69" fmla="*/ 838852 h 2298700"/>
              <a:gd name="T70" fmla="*/ 369206 w 2298700"/>
              <a:gd name="T71" fmla="*/ 795034 h 2298700"/>
              <a:gd name="T72" fmla="*/ 405237 w 2298700"/>
              <a:gd name="T73" fmla="*/ 760071 h 2298700"/>
              <a:gd name="T74" fmla="*/ 535765 w 2298700"/>
              <a:gd name="T75" fmla="*/ 742589 h 2298700"/>
              <a:gd name="T76" fmla="*/ 679890 w 2298700"/>
              <a:gd name="T77" fmla="*/ 706945 h 2298700"/>
              <a:gd name="T78" fmla="*/ 816536 w 2298700"/>
              <a:gd name="T79" fmla="*/ 654273 h 2298700"/>
              <a:gd name="T80" fmla="*/ 989667 w 2298700"/>
              <a:gd name="T81" fmla="*/ 554832 h 2298700"/>
              <a:gd name="T82" fmla="*/ 1171862 w 2298700"/>
              <a:gd name="T83" fmla="*/ 398859 h 2298700"/>
              <a:gd name="T84" fmla="*/ 1282675 w 2298700"/>
              <a:gd name="T85" fmla="*/ 267178 h 2298700"/>
              <a:gd name="T86" fmla="*/ 1087110 w 2298700"/>
              <a:gd name="T87" fmla="*/ 283979 h 2298700"/>
              <a:gd name="T88" fmla="*/ 1044054 w 2298700"/>
              <a:gd name="T89" fmla="*/ 259005 h 2298700"/>
              <a:gd name="T90" fmla="*/ 1040654 w 2298700"/>
              <a:gd name="T91" fmla="*/ 208376 h 2298700"/>
              <a:gd name="T92" fmla="*/ 1446288 w 2298700"/>
              <a:gd name="T93" fmla="*/ 40370 h 2298700"/>
              <a:gd name="T94" fmla="*/ 128386 w 2298700"/>
              <a:gd name="T95" fmla="*/ 3403 h 2298700"/>
              <a:gd name="T96" fmla="*/ 171711 w 2298700"/>
              <a:gd name="T97" fmla="*/ 26993 h 2298700"/>
              <a:gd name="T98" fmla="*/ 199157 w 2298700"/>
              <a:gd name="T99" fmla="*/ 67596 h 2298700"/>
              <a:gd name="T100" fmla="*/ 2201163 w 2298700"/>
              <a:gd name="T101" fmla="*/ 2093192 h 2298700"/>
              <a:gd name="T102" fmla="*/ 2249251 w 2298700"/>
              <a:gd name="T103" fmla="*/ 2107936 h 2298700"/>
              <a:gd name="T104" fmla="*/ 2283729 w 2298700"/>
              <a:gd name="T105" fmla="*/ 2142414 h 2298700"/>
              <a:gd name="T106" fmla="*/ 2298473 w 2298700"/>
              <a:gd name="T107" fmla="*/ 2190729 h 2298700"/>
              <a:gd name="T108" fmla="*/ 2288720 w 2298700"/>
              <a:gd name="T109" fmla="*/ 2240405 h 2298700"/>
              <a:gd name="T110" fmla="*/ 2257417 w 2298700"/>
              <a:gd name="T111" fmla="*/ 2278059 h 2298700"/>
              <a:gd name="T112" fmla="*/ 2211597 w 2298700"/>
              <a:gd name="T113" fmla="*/ 2297566 h 2298700"/>
              <a:gd name="T114" fmla="*/ 72132 w 2298700"/>
              <a:gd name="T115" fmla="*/ 2294164 h 2298700"/>
              <a:gd name="T116" fmla="*/ 29715 w 2298700"/>
              <a:gd name="T117" fmla="*/ 2268532 h 2298700"/>
              <a:gd name="T118" fmla="*/ 4537 w 2298700"/>
              <a:gd name="T119" fmla="*/ 2226568 h 2298700"/>
              <a:gd name="T120" fmla="*/ 907 w 2298700"/>
              <a:gd name="T121" fmla="*/ 87330 h 2298700"/>
              <a:gd name="T122" fmla="*/ 20188 w 2298700"/>
              <a:gd name="T123" fmla="*/ 41510 h 2298700"/>
              <a:gd name="T124" fmla="*/ 57842 w 2298700"/>
              <a:gd name="T125" fmla="*/ 10434 h 2298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98700" h="2298700">
                <a:moveTo>
                  <a:pt x="494084" y="1279525"/>
                </a:moveTo>
                <a:lnTo>
                  <a:pt x="844179" y="1279525"/>
                </a:lnTo>
                <a:lnTo>
                  <a:pt x="849841" y="1279752"/>
                </a:lnTo>
                <a:lnTo>
                  <a:pt x="855502" y="1280660"/>
                </a:lnTo>
                <a:lnTo>
                  <a:pt x="860710" y="1282023"/>
                </a:lnTo>
                <a:lnTo>
                  <a:pt x="865692" y="1283839"/>
                </a:lnTo>
                <a:lnTo>
                  <a:pt x="870674" y="1286109"/>
                </a:lnTo>
                <a:lnTo>
                  <a:pt x="875203" y="1289061"/>
                </a:lnTo>
                <a:lnTo>
                  <a:pt x="879732" y="1292467"/>
                </a:lnTo>
                <a:lnTo>
                  <a:pt x="883582" y="1295872"/>
                </a:lnTo>
                <a:lnTo>
                  <a:pt x="887205" y="1299959"/>
                </a:lnTo>
                <a:lnTo>
                  <a:pt x="890602" y="1304273"/>
                </a:lnTo>
                <a:lnTo>
                  <a:pt x="893320" y="1308814"/>
                </a:lnTo>
                <a:lnTo>
                  <a:pt x="895584" y="1313809"/>
                </a:lnTo>
                <a:lnTo>
                  <a:pt x="897396" y="1319031"/>
                </a:lnTo>
                <a:lnTo>
                  <a:pt x="898981" y="1324480"/>
                </a:lnTo>
                <a:lnTo>
                  <a:pt x="899660" y="1329702"/>
                </a:lnTo>
                <a:lnTo>
                  <a:pt x="900113" y="1335378"/>
                </a:lnTo>
                <a:lnTo>
                  <a:pt x="900113" y="1818531"/>
                </a:lnTo>
                <a:lnTo>
                  <a:pt x="899660" y="1824434"/>
                </a:lnTo>
                <a:lnTo>
                  <a:pt x="898981" y="1829883"/>
                </a:lnTo>
                <a:lnTo>
                  <a:pt x="897396" y="1835332"/>
                </a:lnTo>
                <a:lnTo>
                  <a:pt x="895584" y="1840554"/>
                </a:lnTo>
                <a:lnTo>
                  <a:pt x="893320" y="1845322"/>
                </a:lnTo>
                <a:lnTo>
                  <a:pt x="890602" y="1850090"/>
                </a:lnTo>
                <a:lnTo>
                  <a:pt x="887205" y="1854404"/>
                </a:lnTo>
                <a:lnTo>
                  <a:pt x="883582" y="1858264"/>
                </a:lnTo>
                <a:lnTo>
                  <a:pt x="879732" y="1861897"/>
                </a:lnTo>
                <a:lnTo>
                  <a:pt x="875203" y="1865302"/>
                </a:lnTo>
                <a:lnTo>
                  <a:pt x="870674" y="1867800"/>
                </a:lnTo>
                <a:lnTo>
                  <a:pt x="865692" y="1870524"/>
                </a:lnTo>
                <a:lnTo>
                  <a:pt x="860710" y="1872114"/>
                </a:lnTo>
                <a:lnTo>
                  <a:pt x="855502" y="1873476"/>
                </a:lnTo>
                <a:lnTo>
                  <a:pt x="849841" y="1874611"/>
                </a:lnTo>
                <a:lnTo>
                  <a:pt x="844179" y="1874838"/>
                </a:lnTo>
                <a:lnTo>
                  <a:pt x="494084" y="1874838"/>
                </a:lnTo>
                <a:lnTo>
                  <a:pt x="488423" y="1874611"/>
                </a:lnTo>
                <a:lnTo>
                  <a:pt x="482761" y="1873476"/>
                </a:lnTo>
                <a:lnTo>
                  <a:pt x="477326" y="1872114"/>
                </a:lnTo>
                <a:lnTo>
                  <a:pt x="472571" y="1870524"/>
                </a:lnTo>
                <a:lnTo>
                  <a:pt x="467589" y="1867800"/>
                </a:lnTo>
                <a:lnTo>
                  <a:pt x="463060" y="1865302"/>
                </a:lnTo>
                <a:lnTo>
                  <a:pt x="458531" y="1861897"/>
                </a:lnTo>
                <a:lnTo>
                  <a:pt x="454455" y="1858264"/>
                </a:lnTo>
                <a:lnTo>
                  <a:pt x="450831" y="1854404"/>
                </a:lnTo>
                <a:lnTo>
                  <a:pt x="447661" y="1850090"/>
                </a:lnTo>
                <a:lnTo>
                  <a:pt x="444944" y="1845322"/>
                </a:lnTo>
                <a:lnTo>
                  <a:pt x="442679" y="1840554"/>
                </a:lnTo>
                <a:lnTo>
                  <a:pt x="440868" y="1835332"/>
                </a:lnTo>
                <a:lnTo>
                  <a:pt x="439282" y="1829883"/>
                </a:lnTo>
                <a:lnTo>
                  <a:pt x="438603" y="1824434"/>
                </a:lnTo>
                <a:lnTo>
                  <a:pt x="438150" y="1818531"/>
                </a:lnTo>
                <a:lnTo>
                  <a:pt x="438150" y="1335378"/>
                </a:lnTo>
                <a:lnTo>
                  <a:pt x="438603" y="1329702"/>
                </a:lnTo>
                <a:lnTo>
                  <a:pt x="439282" y="1324480"/>
                </a:lnTo>
                <a:lnTo>
                  <a:pt x="440868" y="1319031"/>
                </a:lnTo>
                <a:lnTo>
                  <a:pt x="442679" y="1313809"/>
                </a:lnTo>
                <a:lnTo>
                  <a:pt x="444944" y="1308814"/>
                </a:lnTo>
                <a:lnTo>
                  <a:pt x="447661" y="1304273"/>
                </a:lnTo>
                <a:lnTo>
                  <a:pt x="450831" y="1299959"/>
                </a:lnTo>
                <a:lnTo>
                  <a:pt x="454455" y="1295872"/>
                </a:lnTo>
                <a:lnTo>
                  <a:pt x="458531" y="1292467"/>
                </a:lnTo>
                <a:lnTo>
                  <a:pt x="463060" y="1289061"/>
                </a:lnTo>
                <a:lnTo>
                  <a:pt x="467589" y="1286109"/>
                </a:lnTo>
                <a:lnTo>
                  <a:pt x="472571" y="1283839"/>
                </a:lnTo>
                <a:lnTo>
                  <a:pt x="477326" y="1282023"/>
                </a:lnTo>
                <a:lnTo>
                  <a:pt x="482761" y="1280660"/>
                </a:lnTo>
                <a:lnTo>
                  <a:pt x="488423" y="1279752"/>
                </a:lnTo>
                <a:lnTo>
                  <a:pt x="494084" y="1279525"/>
                </a:lnTo>
                <a:close/>
                <a:moveTo>
                  <a:pt x="1168971" y="903287"/>
                </a:moveTo>
                <a:lnTo>
                  <a:pt x="1518668" y="903287"/>
                </a:lnTo>
                <a:lnTo>
                  <a:pt x="1524553" y="903514"/>
                </a:lnTo>
                <a:lnTo>
                  <a:pt x="1529985" y="904195"/>
                </a:lnTo>
                <a:lnTo>
                  <a:pt x="1535418" y="905557"/>
                </a:lnTo>
                <a:lnTo>
                  <a:pt x="1540624" y="907600"/>
                </a:lnTo>
                <a:lnTo>
                  <a:pt x="1545377" y="909870"/>
                </a:lnTo>
                <a:lnTo>
                  <a:pt x="1550130" y="912821"/>
                </a:lnTo>
                <a:lnTo>
                  <a:pt x="1554430" y="915999"/>
                </a:lnTo>
                <a:lnTo>
                  <a:pt x="1558278" y="919404"/>
                </a:lnTo>
                <a:lnTo>
                  <a:pt x="1561900" y="923717"/>
                </a:lnTo>
                <a:lnTo>
                  <a:pt x="1565295" y="927803"/>
                </a:lnTo>
                <a:lnTo>
                  <a:pt x="1567784" y="932343"/>
                </a:lnTo>
                <a:lnTo>
                  <a:pt x="1570274" y="937337"/>
                </a:lnTo>
                <a:lnTo>
                  <a:pt x="1572085" y="942558"/>
                </a:lnTo>
                <a:lnTo>
                  <a:pt x="1573443" y="948006"/>
                </a:lnTo>
                <a:lnTo>
                  <a:pt x="1574575" y="953681"/>
                </a:lnTo>
                <a:lnTo>
                  <a:pt x="1574801" y="959355"/>
                </a:lnTo>
                <a:lnTo>
                  <a:pt x="1574801" y="1818542"/>
                </a:lnTo>
                <a:lnTo>
                  <a:pt x="1574575" y="1824444"/>
                </a:lnTo>
                <a:lnTo>
                  <a:pt x="1573443" y="1829892"/>
                </a:lnTo>
                <a:lnTo>
                  <a:pt x="1572085" y="1835340"/>
                </a:lnTo>
                <a:lnTo>
                  <a:pt x="1570274" y="1840560"/>
                </a:lnTo>
                <a:lnTo>
                  <a:pt x="1567784" y="1845327"/>
                </a:lnTo>
                <a:lnTo>
                  <a:pt x="1565295" y="1850094"/>
                </a:lnTo>
                <a:lnTo>
                  <a:pt x="1561900" y="1854407"/>
                </a:lnTo>
                <a:lnTo>
                  <a:pt x="1558278" y="1858266"/>
                </a:lnTo>
                <a:lnTo>
                  <a:pt x="1554430" y="1861898"/>
                </a:lnTo>
                <a:lnTo>
                  <a:pt x="1550130" y="1865303"/>
                </a:lnTo>
                <a:lnTo>
                  <a:pt x="1545377" y="1867800"/>
                </a:lnTo>
                <a:lnTo>
                  <a:pt x="1540624" y="1870524"/>
                </a:lnTo>
                <a:lnTo>
                  <a:pt x="1535418" y="1872113"/>
                </a:lnTo>
                <a:lnTo>
                  <a:pt x="1529985" y="1873475"/>
                </a:lnTo>
                <a:lnTo>
                  <a:pt x="1524553" y="1874610"/>
                </a:lnTo>
                <a:lnTo>
                  <a:pt x="1518668" y="1874837"/>
                </a:lnTo>
                <a:lnTo>
                  <a:pt x="1168971" y="1874837"/>
                </a:lnTo>
                <a:lnTo>
                  <a:pt x="1163312" y="1874610"/>
                </a:lnTo>
                <a:lnTo>
                  <a:pt x="1157654" y="1873475"/>
                </a:lnTo>
                <a:lnTo>
                  <a:pt x="1152221" y="1872113"/>
                </a:lnTo>
                <a:lnTo>
                  <a:pt x="1147242" y="1870524"/>
                </a:lnTo>
                <a:lnTo>
                  <a:pt x="1142262" y="1867800"/>
                </a:lnTo>
                <a:lnTo>
                  <a:pt x="1137736" y="1865303"/>
                </a:lnTo>
                <a:lnTo>
                  <a:pt x="1133435" y="1861898"/>
                </a:lnTo>
                <a:lnTo>
                  <a:pt x="1129361" y="1858266"/>
                </a:lnTo>
                <a:lnTo>
                  <a:pt x="1125740" y="1854407"/>
                </a:lnTo>
                <a:lnTo>
                  <a:pt x="1122797" y="1850094"/>
                </a:lnTo>
                <a:lnTo>
                  <a:pt x="1119855" y="1845327"/>
                </a:lnTo>
                <a:lnTo>
                  <a:pt x="1117365" y="1840560"/>
                </a:lnTo>
                <a:lnTo>
                  <a:pt x="1115554" y="1835340"/>
                </a:lnTo>
                <a:lnTo>
                  <a:pt x="1114196" y="1829892"/>
                </a:lnTo>
                <a:lnTo>
                  <a:pt x="1113291" y="1824444"/>
                </a:lnTo>
                <a:lnTo>
                  <a:pt x="1112838" y="1818542"/>
                </a:lnTo>
                <a:lnTo>
                  <a:pt x="1112838" y="959355"/>
                </a:lnTo>
                <a:lnTo>
                  <a:pt x="1113291" y="953681"/>
                </a:lnTo>
                <a:lnTo>
                  <a:pt x="1114196" y="948006"/>
                </a:lnTo>
                <a:lnTo>
                  <a:pt x="1115554" y="942558"/>
                </a:lnTo>
                <a:lnTo>
                  <a:pt x="1117365" y="937337"/>
                </a:lnTo>
                <a:lnTo>
                  <a:pt x="1119855" y="932343"/>
                </a:lnTo>
                <a:lnTo>
                  <a:pt x="1122797" y="927803"/>
                </a:lnTo>
                <a:lnTo>
                  <a:pt x="1125740" y="923717"/>
                </a:lnTo>
                <a:lnTo>
                  <a:pt x="1129361" y="919404"/>
                </a:lnTo>
                <a:lnTo>
                  <a:pt x="1133435" y="915999"/>
                </a:lnTo>
                <a:lnTo>
                  <a:pt x="1137736" y="912821"/>
                </a:lnTo>
                <a:lnTo>
                  <a:pt x="1142262" y="909870"/>
                </a:lnTo>
                <a:lnTo>
                  <a:pt x="1147242" y="907600"/>
                </a:lnTo>
                <a:lnTo>
                  <a:pt x="1152221" y="905557"/>
                </a:lnTo>
                <a:lnTo>
                  <a:pt x="1157654" y="904195"/>
                </a:lnTo>
                <a:lnTo>
                  <a:pt x="1163312" y="903514"/>
                </a:lnTo>
                <a:lnTo>
                  <a:pt x="1168971" y="903287"/>
                </a:lnTo>
                <a:close/>
                <a:moveTo>
                  <a:pt x="1841899" y="450850"/>
                </a:moveTo>
                <a:lnTo>
                  <a:pt x="2191940" y="450850"/>
                </a:lnTo>
                <a:lnTo>
                  <a:pt x="2197604" y="451077"/>
                </a:lnTo>
                <a:lnTo>
                  <a:pt x="2203268" y="451985"/>
                </a:lnTo>
                <a:lnTo>
                  <a:pt x="2208706" y="453573"/>
                </a:lnTo>
                <a:lnTo>
                  <a:pt x="2213917" y="455388"/>
                </a:lnTo>
                <a:lnTo>
                  <a:pt x="2218674" y="457657"/>
                </a:lnTo>
                <a:lnTo>
                  <a:pt x="2223206" y="460380"/>
                </a:lnTo>
                <a:lnTo>
                  <a:pt x="2227510" y="463556"/>
                </a:lnTo>
                <a:lnTo>
                  <a:pt x="2231589" y="467186"/>
                </a:lnTo>
                <a:lnTo>
                  <a:pt x="2235214" y="471271"/>
                </a:lnTo>
                <a:lnTo>
                  <a:pt x="2238385" y="475582"/>
                </a:lnTo>
                <a:lnTo>
                  <a:pt x="2241104" y="480119"/>
                </a:lnTo>
                <a:lnTo>
                  <a:pt x="2243596" y="484884"/>
                </a:lnTo>
                <a:lnTo>
                  <a:pt x="2245636" y="490103"/>
                </a:lnTo>
                <a:lnTo>
                  <a:pt x="2246768" y="495548"/>
                </a:lnTo>
                <a:lnTo>
                  <a:pt x="2247675" y="501221"/>
                </a:lnTo>
                <a:lnTo>
                  <a:pt x="2247901" y="506893"/>
                </a:lnTo>
                <a:lnTo>
                  <a:pt x="2247901" y="1818568"/>
                </a:lnTo>
                <a:lnTo>
                  <a:pt x="2247675" y="1824468"/>
                </a:lnTo>
                <a:lnTo>
                  <a:pt x="2246768" y="1829913"/>
                </a:lnTo>
                <a:lnTo>
                  <a:pt x="2245636" y="1835358"/>
                </a:lnTo>
                <a:lnTo>
                  <a:pt x="2243596" y="1840577"/>
                </a:lnTo>
                <a:lnTo>
                  <a:pt x="2241104" y="1845342"/>
                </a:lnTo>
                <a:lnTo>
                  <a:pt x="2238385" y="1850107"/>
                </a:lnTo>
                <a:lnTo>
                  <a:pt x="2235214" y="1854418"/>
                </a:lnTo>
                <a:lnTo>
                  <a:pt x="2231589" y="1858275"/>
                </a:lnTo>
                <a:lnTo>
                  <a:pt x="2227510" y="1861905"/>
                </a:lnTo>
                <a:lnTo>
                  <a:pt x="2223206" y="1865309"/>
                </a:lnTo>
                <a:lnTo>
                  <a:pt x="2218674" y="1867804"/>
                </a:lnTo>
                <a:lnTo>
                  <a:pt x="2213917" y="1870527"/>
                </a:lnTo>
                <a:lnTo>
                  <a:pt x="2208706" y="1872115"/>
                </a:lnTo>
                <a:lnTo>
                  <a:pt x="2203268" y="1873477"/>
                </a:lnTo>
                <a:lnTo>
                  <a:pt x="2197604" y="1874611"/>
                </a:lnTo>
                <a:lnTo>
                  <a:pt x="2191940" y="1874838"/>
                </a:lnTo>
                <a:lnTo>
                  <a:pt x="1841899" y="1874838"/>
                </a:lnTo>
                <a:lnTo>
                  <a:pt x="1836235" y="1874611"/>
                </a:lnTo>
                <a:lnTo>
                  <a:pt x="1830798" y="1873477"/>
                </a:lnTo>
                <a:lnTo>
                  <a:pt x="1825360" y="1872115"/>
                </a:lnTo>
                <a:lnTo>
                  <a:pt x="1820149" y="1870527"/>
                </a:lnTo>
                <a:lnTo>
                  <a:pt x="1815165" y="1867804"/>
                </a:lnTo>
                <a:lnTo>
                  <a:pt x="1810633" y="1865309"/>
                </a:lnTo>
                <a:lnTo>
                  <a:pt x="1806329" y="1861905"/>
                </a:lnTo>
                <a:lnTo>
                  <a:pt x="1802477" y="1858275"/>
                </a:lnTo>
                <a:lnTo>
                  <a:pt x="1798852" y="1854418"/>
                </a:lnTo>
                <a:lnTo>
                  <a:pt x="1795454" y="1850107"/>
                </a:lnTo>
                <a:lnTo>
                  <a:pt x="1792508" y="1845342"/>
                </a:lnTo>
                <a:lnTo>
                  <a:pt x="1790243" y="1840577"/>
                </a:lnTo>
                <a:lnTo>
                  <a:pt x="1788430" y="1835358"/>
                </a:lnTo>
                <a:lnTo>
                  <a:pt x="1786844" y="1829913"/>
                </a:lnTo>
                <a:lnTo>
                  <a:pt x="1786165" y="1824468"/>
                </a:lnTo>
                <a:lnTo>
                  <a:pt x="1785938" y="1818568"/>
                </a:lnTo>
                <a:lnTo>
                  <a:pt x="1785938" y="506893"/>
                </a:lnTo>
                <a:lnTo>
                  <a:pt x="1786165" y="501221"/>
                </a:lnTo>
                <a:lnTo>
                  <a:pt x="1786844" y="495548"/>
                </a:lnTo>
                <a:lnTo>
                  <a:pt x="1788430" y="490103"/>
                </a:lnTo>
                <a:lnTo>
                  <a:pt x="1790243" y="484884"/>
                </a:lnTo>
                <a:lnTo>
                  <a:pt x="1792508" y="480119"/>
                </a:lnTo>
                <a:lnTo>
                  <a:pt x="1795454" y="475582"/>
                </a:lnTo>
                <a:lnTo>
                  <a:pt x="1798852" y="471271"/>
                </a:lnTo>
                <a:lnTo>
                  <a:pt x="1802477" y="467186"/>
                </a:lnTo>
                <a:lnTo>
                  <a:pt x="1806329" y="463556"/>
                </a:lnTo>
                <a:lnTo>
                  <a:pt x="1810633" y="460380"/>
                </a:lnTo>
                <a:lnTo>
                  <a:pt x="1815165" y="457657"/>
                </a:lnTo>
                <a:lnTo>
                  <a:pt x="1820149" y="455388"/>
                </a:lnTo>
                <a:lnTo>
                  <a:pt x="1825360" y="453573"/>
                </a:lnTo>
                <a:lnTo>
                  <a:pt x="1830798" y="451985"/>
                </a:lnTo>
                <a:lnTo>
                  <a:pt x="1836235" y="451077"/>
                </a:lnTo>
                <a:lnTo>
                  <a:pt x="1841899" y="450850"/>
                </a:lnTo>
                <a:close/>
                <a:moveTo>
                  <a:pt x="1458752" y="38100"/>
                </a:moveTo>
                <a:lnTo>
                  <a:pt x="1461698" y="38100"/>
                </a:lnTo>
                <a:lnTo>
                  <a:pt x="1464870" y="38100"/>
                </a:lnTo>
                <a:lnTo>
                  <a:pt x="1468043" y="38327"/>
                </a:lnTo>
                <a:lnTo>
                  <a:pt x="1470989" y="38554"/>
                </a:lnTo>
                <a:lnTo>
                  <a:pt x="1473935" y="39235"/>
                </a:lnTo>
                <a:lnTo>
                  <a:pt x="1477107" y="40143"/>
                </a:lnTo>
                <a:lnTo>
                  <a:pt x="1479827" y="40825"/>
                </a:lnTo>
                <a:lnTo>
                  <a:pt x="1482773" y="42187"/>
                </a:lnTo>
                <a:lnTo>
                  <a:pt x="1485718" y="43322"/>
                </a:lnTo>
                <a:lnTo>
                  <a:pt x="1488438" y="44684"/>
                </a:lnTo>
                <a:lnTo>
                  <a:pt x="1491157" y="46500"/>
                </a:lnTo>
                <a:lnTo>
                  <a:pt x="1493876" y="48317"/>
                </a:lnTo>
                <a:lnTo>
                  <a:pt x="1496143" y="50133"/>
                </a:lnTo>
                <a:lnTo>
                  <a:pt x="1498409" y="52176"/>
                </a:lnTo>
                <a:lnTo>
                  <a:pt x="1500675" y="54447"/>
                </a:lnTo>
                <a:lnTo>
                  <a:pt x="1502714" y="56490"/>
                </a:lnTo>
                <a:lnTo>
                  <a:pt x="1504754" y="59214"/>
                </a:lnTo>
                <a:lnTo>
                  <a:pt x="1506567" y="61485"/>
                </a:lnTo>
                <a:lnTo>
                  <a:pt x="1508153" y="64436"/>
                </a:lnTo>
                <a:lnTo>
                  <a:pt x="1509739" y="66934"/>
                </a:lnTo>
                <a:lnTo>
                  <a:pt x="1511099" y="69658"/>
                </a:lnTo>
                <a:lnTo>
                  <a:pt x="1512005" y="72609"/>
                </a:lnTo>
                <a:lnTo>
                  <a:pt x="1513138" y="75334"/>
                </a:lnTo>
                <a:lnTo>
                  <a:pt x="1514045" y="78512"/>
                </a:lnTo>
                <a:lnTo>
                  <a:pt x="1514725" y="81691"/>
                </a:lnTo>
                <a:lnTo>
                  <a:pt x="1515178" y="84642"/>
                </a:lnTo>
                <a:lnTo>
                  <a:pt x="1515405" y="87821"/>
                </a:lnTo>
                <a:lnTo>
                  <a:pt x="1543051" y="488083"/>
                </a:lnTo>
                <a:lnTo>
                  <a:pt x="1543051" y="493305"/>
                </a:lnTo>
                <a:lnTo>
                  <a:pt x="1542371" y="498754"/>
                </a:lnTo>
                <a:lnTo>
                  <a:pt x="1541691" y="503976"/>
                </a:lnTo>
                <a:lnTo>
                  <a:pt x="1540105" y="509198"/>
                </a:lnTo>
                <a:lnTo>
                  <a:pt x="1538066" y="513965"/>
                </a:lnTo>
                <a:lnTo>
                  <a:pt x="1535800" y="518506"/>
                </a:lnTo>
                <a:lnTo>
                  <a:pt x="1532854" y="522820"/>
                </a:lnTo>
                <a:lnTo>
                  <a:pt x="1529908" y="526906"/>
                </a:lnTo>
                <a:lnTo>
                  <a:pt x="1526282" y="530539"/>
                </a:lnTo>
                <a:lnTo>
                  <a:pt x="1522429" y="533944"/>
                </a:lnTo>
                <a:lnTo>
                  <a:pt x="1518350" y="537123"/>
                </a:lnTo>
                <a:lnTo>
                  <a:pt x="1513592" y="539620"/>
                </a:lnTo>
                <a:lnTo>
                  <a:pt x="1509059" y="541663"/>
                </a:lnTo>
                <a:lnTo>
                  <a:pt x="1503847" y="543253"/>
                </a:lnTo>
                <a:lnTo>
                  <a:pt x="1498635" y="544615"/>
                </a:lnTo>
                <a:lnTo>
                  <a:pt x="1493197" y="545069"/>
                </a:lnTo>
                <a:lnTo>
                  <a:pt x="1488211" y="545296"/>
                </a:lnTo>
                <a:lnTo>
                  <a:pt x="1482999" y="544842"/>
                </a:lnTo>
                <a:lnTo>
                  <a:pt x="1478014" y="543934"/>
                </a:lnTo>
                <a:lnTo>
                  <a:pt x="1473481" y="542799"/>
                </a:lnTo>
                <a:lnTo>
                  <a:pt x="1469629" y="541437"/>
                </a:lnTo>
                <a:lnTo>
                  <a:pt x="1466003" y="539847"/>
                </a:lnTo>
                <a:lnTo>
                  <a:pt x="1462604" y="537804"/>
                </a:lnTo>
                <a:lnTo>
                  <a:pt x="1459205" y="535761"/>
                </a:lnTo>
                <a:lnTo>
                  <a:pt x="1456032" y="533490"/>
                </a:lnTo>
                <a:lnTo>
                  <a:pt x="1453086" y="530766"/>
                </a:lnTo>
                <a:lnTo>
                  <a:pt x="1450367" y="528041"/>
                </a:lnTo>
                <a:lnTo>
                  <a:pt x="1447874" y="525090"/>
                </a:lnTo>
                <a:lnTo>
                  <a:pt x="1445382" y="522139"/>
                </a:lnTo>
                <a:lnTo>
                  <a:pt x="1443342" y="518733"/>
                </a:lnTo>
                <a:lnTo>
                  <a:pt x="1441529" y="515100"/>
                </a:lnTo>
                <a:lnTo>
                  <a:pt x="1439943" y="511468"/>
                </a:lnTo>
                <a:lnTo>
                  <a:pt x="1438583" y="507608"/>
                </a:lnTo>
                <a:lnTo>
                  <a:pt x="1437677" y="503749"/>
                </a:lnTo>
                <a:lnTo>
                  <a:pt x="1436770" y="499662"/>
                </a:lnTo>
                <a:lnTo>
                  <a:pt x="1436317" y="495348"/>
                </a:lnTo>
                <a:lnTo>
                  <a:pt x="1419775" y="256735"/>
                </a:lnTo>
                <a:lnTo>
                  <a:pt x="1404592" y="280119"/>
                </a:lnTo>
                <a:lnTo>
                  <a:pt x="1396434" y="292606"/>
                </a:lnTo>
                <a:lnTo>
                  <a:pt x="1387596" y="304866"/>
                </a:lnTo>
                <a:lnTo>
                  <a:pt x="1378531" y="317580"/>
                </a:lnTo>
                <a:lnTo>
                  <a:pt x="1369014" y="330748"/>
                </a:lnTo>
                <a:lnTo>
                  <a:pt x="1359270" y="343916"/>
                </a:lnTo>
                <a:lnTo>
                  <a:pt x="1348845" y="357311"/>
                </a:lnTo>
                <a:lnTo>
                  <a:pt x="1338421" y="370933"/>
                </a:lnTo>
                <a:lnTo>
                  <a:pt x="1327317" y="384782"/>
                </a:lnTo>
                <a:lnTo>
                  <a:pt x="1315760" y="398632"/>
                </a:lnTo>
                <a:lnTo>
                  <a:pt x="1303750" y="412935"/>
                </a:lnTo>
                <a:lnTo>
                  <a:pt x="1291513" y="426784"/>
                </a:lnTo>
                <a:lnTo>
                  <a:pt x="1278823" y="441314"/>
                </a:lnTo>
                <a:lnTo>
                  <a:pt x="1265679" y="455390"/>
                </a:lnTo>
                <a:lnTo>
                  <a:pt x="1252082" y="469920"/>
                </a:lnTo>
                <a:lnTo>
                  <a:pt x="1233500" y="488991"/>
                </a:lnTo>
                <a:lnTo>
                  <a:pt x="1214465" y="507608"/>
                </a:lnTo>
                <a:lnTo>
                  <a:pt x="1195430" y="525998"/>
                </a:lnTo>
                <a:lnTo>
                  <a:pt x="1175715" y="543707"/>
                </a:lnTo>
                <a:lnTo>
                  <a:pt x="1156226" y="560961"/>
                </a:lnTo>
                <a:lnTo>
                  <a:pt x="1136058" y="577762"/>
                </a:lnTo>
                <a:lnTo>
                  <a:pt x="1115663" y="594336"/>
                </a:lnTo>
                <a:lnTo>
                  <a:pt x="1095041" y="610455"/>
                </a:lnTo>
                <a:lnTo>
                  <a:pt x="1074193" y="625893"/>
                </a:lnTo>
                <a:lnTo>
                  <a:pt x="1053118" y="641105"/>
                </a:lnTo>
                <a:lnTo>
                  <a:pt x="1031590" y="655408"/>
                </a:lnTo>
                <a:lnTo>
                  <a:pt x="1010062" y="669711"/>
                </a:lnTo>
                <a:lnTo>
                  <a:pt x="988081" y="683333"/>
                </a:lnTo>
                <a:lnTo>
                  <a:pt x="966099" y="696501"/>
                </a:lnTo>
                <a:lnTo>
                  <a:pt x="943891" y="709442"/>
                </a:lnTo>
                <a:lnTo>
                  <a:pt x="921004" y="721702"/>
                </a:lnTo>
                <a:lnTo>
                  <a:pt x="906954" y="729194"/>
                </a:lnTo>
                <a:lnTo>
                  <a:pt x="892451" y="736232"/>
                </a:lnTo>
                <a:lnTo>
                  <a:pt x="878174" y="743497"/>
                </a:lnTo>
                <a:lnTo>
                  <a:pt x="863671" y="750309"/>
                </a:lnTo>
                <a:lnTo>
                  <a:pt x="848941" y="756893"/>
                </a:lnTo>
                <a:lnTo>
                  <a:pt x="834212" y="763477"/>
                </a:lnTo>
                <a:lnTo>
                  <a:pt x="819482" y="769834"/>
                </a:lnTo>
                <a:lnTo>
                  <a:pt x="804526" y="775736"/>
                </a:lnTo>
                <a:lnTo>
                  <a:pt x="789569" y="781866"/>
                </a:lnTo>
                <a:lnTo>
                  <a:pt x="774613" y="787542"/>
                </a:lnTo>
                <a:lnTo>
                  <a:pt x="759430" y="793218"/>
                </a:lnTo>
                <a:lnTo>
                  <a:pt x="744247" y="798440"/>
                </a:lnTo>
                <a:lnTo>
                  <a:pt x="729064" y="803435"/>
                </a:lnTo>
                <a:lnTo>
                  <a:pt x="713655" y="808657"/>
                </a:lnTo>
                <a:lnTo>
                  <a:pt x="698472" y="813197"/>
                </a:lnTo>
                <a:lnTo>
                  <a:pt x="682609" y="817965"/>
                </a:lnTo>
                <a:lnTo>
                  <a:pt x="667199" y="822279"/>
                </a:lnTo>
                <a:lnTo>
                  <a:pt x="651563" y="826365"/>
                </a:lnTo>
                <a:lnTo>
                  <a:pt x="635701" y="830452"/>
                </a:lnTo>
                <a:lnTo>
                  <a:pt x="620064" y="834084"/>
                </a:lnTo>
                <a:lnTo>
                  <a:pt x="604202" y="837717"/>
                </a:lnTo>
                <a:lnTo>
                  <a:pt x="588112" y="841350"/>
                </a:lnTo>
                <a:lnTo>
                  <a:pt x="572249" y="844528"/>
                </a:lnTo>
                <a:lnTo>
                  <a:pt x="555933" y="847479"/>
                </a:lnTo>
                <a:lnTo>
                  <a:pt x="539618" y="850431"/>
                </a:lnTo>
                <a:lnTo>
                  <a:pt x="523528" y="852928"/>
                </a:lnTo>
                <a:lnTo>
                  <a:pt x="507212" y="855653"/>
                </a:lnTo>
                <a:lnTo>
                  <a:pt x="490896" y="857923"/>
                </a:lnTo>
                <a:lnTo>
                  <a:pt x="474353" y="859966"/>
                </a:lnTo>
                <a:lnTo>
                  <a:pt x="458037" y="861783"/>
                </a:lnTo>
                <a:lnTo>
                  <a:pt x="441268" y="863372"/>
                </a:lnTo>
                <a:lnTo>
                  <a:pt x="424726" y="864961"/>
                </a:lnTo>
                <a:lnTo>
                  <a:pt x="419287" y="865188"/>
                </a:lnTo>
                <a:lnTo>
                  <a:pt x="414075" y="864734"/>
                </a:lnTo>
                <a:lnTo>
                  <a:pt x="409089" y="863826"/>
                </a:lnTo>
                <a:lnTo>
                  <a:pt x="404104" y="862464"/>
                </a:lnTo>
                <a:lnTo>
                  <a:pt x="400252" y="861329"/>
                </a:lnTo>
                <a:lnTo>
                  <a:pt x="396626" y="859739"/>
                </a:lnTo>
                <a:lnTo>
                  <a:pt x="393227" y="857923"/>
                </a:lnTo>
                <a:lnTo>
                  <a:pt x="389827" y="855880"/>
                </a:lnTo>
                <a:lnTo>
                  <a:pt x="386882" y="853609"/>
                </a:lnTo>
                <a:lnTo>
                  <a:pt x="383936" y="850885"/>
                </a:lnTo>
                <a:lnTo>
                  <a:pt x="381216" y="848161"/>
                </a:lnTo>
                <a:lnTo>
                  <a:pt x="378497" y="845209"/>
                </a:lnTo>
                <a:lnTo>
                  <a:pt x="376231" y="842258"/>
                </a:lnTo>
                <a:lnTo>
                  <a:pt x="374191" y="838852"/>
                </a:lnTo>
                <a:lnTo>
                  <a:pt x="372378" y="835447"/>
                </a:lnTo>
                <a:lnTo>
                  <a:pt x="370566" y="831814"/>
                </a:lnTo>
                <a:lnTo>
                  <a:pt x="369206" y="827955"/>
                </a:lnTo>
                <a:lnTo>
                  <a:pt x="368299" y="824095"/>
                </a:lnTo>
                <a:lnTo>
                  <a:pt x="367620" y="820008"/>
                </a:lnTo>
                <a:lnTo>
                  <a:pt x="366940" y="815922"/>
                </a:lnTo>
                <a:lnTo>
                  <a:pt x="366713" y="810473"/>
                </a:lnTo>
                <a:lnTo>
                  <a:pt x="367167" y="805024"/>
                </a:lnTo>
                <a:lnTo>
                  <a:pt x="368073" y="799802"/>
                </a:lnTo>
                <a:lnTo>
                  <a:pt x="369206" y="795034"/>
                </a:lnTo>
                <a:lnTo>
                  <a:pt x="371472" y="790040"/>
                </a:lnTo>
                <a:lnTo>
                  <a:pt x="373738" y="785272"/>
                </a:lnTo>
                <a:lnTo>
                  <a:pt x="376231" y="780958"/>
                </a:lnTo>
                <a:lnTo>
                  <a:pt x="379403" y="776872"/>
                </a:lnTo>
                <a:lnTo>
                  <a:pt x="383029" y="773239"/>
                </a:lnTo>
                <a:lnTo>
                  <a:pt x="386882" y="769607"/>
                </a:lnTo>
                <a:lnTo>
                  <a:pt x="390961" y="766882"/>
                </a:lnTo>
                <a:lnTo>
                  <a:pt x="395266" y="763931"/>
                </a:lnTo>
                <a:lnTo>
                  <a:pt x="400252" y="761887"/>
                </a:lnTo>
                <a:lnTo>
                  <a:pt x="405237" y="760071"/>
                </a:lnTo>
                <a:lnTo>
                  <a:pt x="410222" y="758709"/>
                </a:lnTo>
                <a:lnTo>
                  <a:pt x="415661" y="758255"/>
                </a:lnTo>
                <a:lnTo>
                  <a:pt x="431071" y="756666"/>
                </a:lnTo>
                <a:lnTo>
                  <a:pt x="446027" y="755076"/>
                </a:lnTo>
                <a:lnTo>
                  <a:pt x="461210" y="753714"/>
                </a:lnTo>
                <a:lnTo>
                  <a:pt x="476166" y="751898"/>
                </a:lnTo>
                <a:lnTo>
                  <a:pt x="491123" y="749854"/>
                </a:lnTo>
                <a:lnTo>
                  <a:pt x="506079" y="747357"/>
                </a:lnTo>
                <a:lnTo>
                  <a:pt x="521035" y="745087"/>
                </a:lnTo>
                <a:lnTo>
                  <a:pt x="535765" y="742589"/>
                </a:lnTo>
                <a:lnTo>
                  <a:pt x="550495" y="739638"/>
                </a:lnTo>
                <a:lnTo>
                  <a:pt x="565224" y="736913"/>
                </a:lnTo>
                <a:lnTo>
                  <a:pt x="579728" y="733735"/>
                </a:lnTo>
                <a:lnTo>
                  <a:pt x="594231" y="730329"/>
                </a:lnTo>
                <a:lnTo>
                  <a:pt x="608734" y="726697"/>
                </a:lnTo>
                <a:lnTo>
                  <a:pt x="623010" y="723064"/>
                </a:lnTo>
                <a:lnTo>
                  <a:pt x="637287" y="719432"/>
                </a:lnTo>
                <a:lnTo>
                  <a:pt x="651563" y="715345"/>
                </a:lnTo>
                <a:lnTo>
                  <a:pt x="665613" y="711259"/>
                </a:lnTo>
                <a:lnTo>
                  <a:pt x="679890" y="706945"/>
                </a:lnTo>
                <a:lnTo>
                  <a:pt x="693713" y="702404"/>
                </a:lnTo>
                <a:lnTo>
                  <a:pt x="707763" y="697864"/>
                </a:lnTo>
                <a:lnTo>
                  <a:pt x="721586" y="692869"/>
                </a:lnTo>
                <a:lnTo>
                  <a:pt x="735183" y="687874"/>
                </a:lnTo>
                <a:lnTo>
                  <a:pt x="749233" y="682652"/>
                </a:lnTo>
                <a:lnTo>
                  <a:pt x="762603" y="677430"/>
                </a:lnTo>
                <a:lnTo>
                  <a:pt x="776199" y="671755"/>
                </a:lnTo>
                <a:lnTo>
                  <a:pt x="789569" y="666079"/>
                </a:lnTo>
                <a:lnTo>
                  <a:pt x="803166" y="660176"/>
                </a:lnTo>
                <a:lnTo>
                  <a:pt x="816536" y="654273"/>
                </a:lnTo>
                <a:lnTo>
                  <a:pt x="829679" y="648143"/>
                </a:lnTo>
                <a:lnTo>
                  <a:pt x="842823" y="641559"/>
                </a:lnTo>
                <a:lnTo>
                  <a:pt x="855966" y="634975"/>
                </a:lnTo>
                <a:lnTo>
                  <a:pt x="868883" y="628164"/>
                </a:lnTo>
                <a:lnTo>
                  <a:pt x="889505" y="617039"/>
                </a:lnTo>
                <a:lnTo>
                  <a:pt x="910126" y="605460"/>
                </a:lnTo>
                <a:lnTo>
                  <a:pt x="930068" y="593655"/>
                </a:lnTo>
                <a:lnTo>
                  <a:pt x="950237" y="580941"/>
                </a:lnTo>
                <a:lnTo>
                  <a:pt x="970178" y="568000"/>
                </a:lnTo>
                <a:lnTo>
                  <a:pt x="989667" y="554832"/>
                </a:lnTo>
                <a:lnTo>
                  <a:pt x="1008929" y="540982"/>
                </a:lnTo>
                <a:lnTo>
                  <a:pt x="1027964" y="526906"/>
                </a:lnTo>
                <a:lnTo>
                  <a:pt x="1046773" y="512149"/>
                </a:lnTo>
                <a:lnTo>
                  <a:pt x="1065355" y="497165"/>
                </a:lnTo>
                <a:lnTo>
                  <a:pt x="1083937" y="481726"/>
                </a:lnTo>
                <a:lnTo>
                  <a:pt x="1102066" y="466061"/>
                </a:lnTo>
                <a:lnTo>
                  <a:pt x="1119742" y="449714"/>
                </a:lnTo>
                <a:lnTo>
                  <a:pt x="1137644" y="433141"/>
                </a:lnTo>
                <a:lnTo>
                  <a:pt x="1154866" y="416113"/>
                </a:lnTo>
                <a:lnTo>
                  <a:pt x="1171862" y="398859"/>
                </a:lnTo>
                <a:lnTo>
                  <a:pt x="1184779" y="385236"/>
                </a:lnTo>
                <a:lnTo>
                  <a:pt x="1197469" y="371841"/>
                </a:lnTo>
                <a:lnTo>
                  <a:pt x="1209480" y="358219"/>
                </a:lnTo>
                <a:lnTo>
                  <a:pt x="1221037" y="344597"/>
                </a:lnTo>
                <a:lnTo>
                  <a:pt x="1232367" y="331429"/>
                </a:lnTo>
                <a:lnTo>
                  <a:pt x="1243245" y="318261"/>
                </a:lnTo>
                <a:lnTo>
                  <a:pt x="1253895" y="305093"/>
                </a:lnTo>
                <a:lnTo>
                  <a:pt x="1263866" y="292606"/>
                </a:lnTo>
                <a:lnTo>
                  <a:pt x="1273384" y="279665"/>
                </a:lnTo>
                <a:lnTo>
                  <a:pt x="1282675" y="267178"/>
                </a:lnTo>
                <a:lnTo>
                  <a:pt x="1291739" y="255145"/>
                </a:lnTo>
                <a:lnTo>
                  <a:pt x="1300124" y="242886"/>
                </a:lnTo>
                <a:lnTo>
                  <a:pt x="1308282" y="231307"/>
                </a:lnTo>
                <a:lnTo>
                  <a:pt x="1316213" y="219728"/>
                </a:lnTo>
                <a:lnTo>
                  <a:pt x="1330263" y="197706"/>
                </a:lnTo>
                <a:lnTo>
                  <a:pt x="1107958" y="281027"/>
                </a:lnTo>
                <a:lnTo>
                  <a:pt x="1102746" y="282390"/>
                </a:lnTo>
                <a:lnTo>
                  <a:pt x="1097534" y="283525"/>
                </a:lnTo>
                <a:lnTo>
                  <a:pt x="1092322" y="283979"/>
                </a:lnTo>
                <a:lnTo>
                  <a:pt x="1087110" y="283979"/>
                </a:lnTo>
                <a:lnTo>
                  <a:pt x="1081898" y="283752"/>
                </a:lnTo>
                <a:lnTo>
                  <a:pt x="1076686" y="282844"/>
                </a:lnTo>
                <a:lnTo>
                  <a:pt x="1071927" y="281255"/>
                </a:lnTo>
                <a:lnTo>
                  <a:pt x="1067168" y="279438"/>
                </a:lnTo>
                <a:lnTo>
                  <a:pt x="1062636" y="277168"/>
                </a:lnTo>
                <a:lnTo>
                  <a:pt x="1058103" y="274216"/>
                </a:lnTo>
                <a:lnTo>
                  <a:pt x="1054251" y="270811"/>
                </a:lnTo>
                <a:lnTo>
                  <a:pt x="1050399" y="267178"/>
                </a:lnTo>
                <a:lnTo>
                  <a:pt x="1047226" y="263319"/>
                </a:lnTo>
                <a:lnTo>
                  <a:pt x="1044054" y="259005"/>
                </a:lnTo>
                <a:lnTo>
                  <a:pt x="1041561" y="254237"/>
                </a:lnTo>
                <a:lnTo>
                  <a:pt x="1039295" y="249470"/>
                </a:lnTo>
                <a:lnTo>
                  <a:pt x="1037482" y="244021"/>
                </a:lnTo>
                <a:lnTo>
                  <a:pt x="1036575" y="238799"/>
                </a:lnTo>
                <a:lnTo>
                  <a:pt x="1036122" y="233350"/>
                </a:lnTo>
                <a:lnTo>
                  <a:pt x="1036122" y="228355"/>
                </a:lnTo>
                <a:lnTo>
                  <a:pt x="1036349" y="223134"/>
                </a:lnTo>
                <a:lnTo>
                  <a:pt x="1037255" y="218139"/>
                </a:lnTo>
                <a:lnTo>
                  <a:pt x="1038841" y="213144"/>
                </a:lnTo>
                <a:lnTo>
                  <a:pt x="1040654" y="208376"/>
                </a:lnTo>
                <a:lnTo>
                  <a:pt x="1042920" y="203836"/>
                </a:lnTo>
                <a:lnTo>
                  <a:pt x="1045866" y="199295"/>
                </a:lnTo>
                <a:lnTo>
                  <a:pt x="1049266" y="195435"/>
                </a:lnTo>
                <a:lnTo>
                  <a:pt x="1052891" y="191576"/>
                </a:lnTo>
                <a:lnTo>
                  <a:pt x="1056744" y="188170"/>
                </a:lnTo>
                <a:lnTo>
                  <a:pt x="1061049" y="185219"/>
                </a:lnTo>
                <a:lnTo>
                  <a:pt x="1065582" y="182494"/>
                </a:lnTo>
                <a:lnTo>
                  <a:pt x="1070567" y="180451"/>
                </a:lnTo>
                <a:lnTo>
                  <a:pt x="1443569" y="41279"/>
                </a:lnTo>
                <a:lnTo>
                  <a:pt x="1446288" y="40370"/>
                </a:lnTo>
                <a:lnTo>
                  <a:pt x="1449461" y="39462"/>
                </a:lnTo>
                <a:lnTo>
                  <a:pt x="1452633" y="38781"/>
                </a:lnTo>
                <a:lnTo>
                  <a:pt x="1455579" y="38327"/>
                </a:lnTo>
                <a:lnTo>
                  <a:pt x="1458752" y="38100"/>
                </a:lnTo>
                <a:close/>
                <a:moveTo>
                  <a:pt x="102528" y="0"/>
                </a:moveTo>
                <a:lnTo>
                  <a:pt x="107971" y="454"/>
                </a:lnTo>
                <a:lnTo>
                  <a:pt x="113189" y="681"/>
                </a:lnTo>
                <a:lnTo>
                  <a:pt x="118406" y="1361"/>
                </a:lnTo>
                <a:lnTo>
                  <a:pt x="123169" y="2268"/>
                </a:lnTo>
                <a:lnTo>
                  <a:pt x="128386" y="3403"/>
                </a:lnTo>
                <a:lnTo>
                  <a:pt x="133376" y="4764"/>
                </a:lnTo>
                <a:lnTo>
                  <a:pt x="137913" y="6578"/>
                </a:lnTo>
                <a:lnTo>
                  <a:pt x="142450" y="8393"/>
                </a:lnTo>
                <a:lnTo>
                  <a:pt x="147213" y="10434"/>
                </a:lnTo>
                <a:lnTo>
                  <a:pt x="151523" y="12476"/>
                </a:lnTo>
                <a:lnTo>
                  <a:pt x="156059" y="14971"/>
                </a:lnTo>
                <a:lnTo>
                  <a:pt x="160143" y="17693"/>
                </a:lnTo>
                <a:lnTo>
                  <a:pt x="164225" y="20642"/>
                </a:lnTo>
                <a:lnTo>
                  <a:pt x="168082" y="23590"/>
                </a:lnTo>
                <a:lnTo>
                  <a:pt x="171711" y="26993"/>
                </a:lnTo>
                <a:lnTo>
                  <a:pt x="175340" y="30169"/>
                </a:lnTo>
                <a:lnTo>
                  <a:pt x="178743" y="33798"/>
                </a:lnTo>
                <a:lnTo>
                  <a:pt x="181918" y="37427"/>
                </a:lnTo>
                <a:lnTo>
                  <a:pt x="185094" y="41510"/>
                </a:lnTo>
                <a:lnTo>
                  <a:pt x="188043" y="45593"/>
                </a:lnTo>
                <a:lnTo>
                  <a:pt x="190538" y="49676"/>
                </a:lnTo>
                <a:lnTo>
                  <a:pt x="193033" y="53986"/>
                </a:lnTo>
                <a:lnTo>
                  <a:pt x="195074" y="58296"/>
                </a:lnTo>
                <a:lnTo>
                  <a:pt x="197343" y="63059"/>
                </a:lnTo>
                <a:lnTo>
                  <a:pt x="199157" y="67596"/>
                </a:lnTo>
                <a:lnTo>
                  <a:pt x="200745" y="72359"/>
                </a:lnTo>
                <a:lnTo>
                  <a:pt x="202106" y="77122"/>
                </a:lnTo>
                <a:lnTo>
                  <a:pt x="203467" y="82340"/>
                </a:lnTo>
                <a:lnTo>
                  <a:pt x="204148" y="87330"/>
                </a:lnTo>
                <a:lnTo>
                  <a:pt x="205055" y="92320"/>
                </a:lnTo>
                <a:lnTo>
                  <a:pt x="205282" y="97537"/>
                </a:lnTo>
                <a:lnTo>
                  <a:pt x="205509" y="102981"/>
                </a:lnTo>
                <a:lnTo>
                  <a:pt x="205509" y="2092965"/>
                </a:lnTo>
                <a:lnTo>
                  <a:pt x="2195719" y="2092965"/>
                </a:lnTo>
                <a:lnTo>
                  <a:pt x="2201163" y="2093192"/>
                </a:lnTo>
                <a:lnTo>
                  <a:pt x="2206380" y="2093419"/>
                </a:lnTo>
                <a:lnTo>
                  <a:pt x="2211597" y="2094326"/>
                </a:lnTo>
                <a:lnTo>
                  <a:pt x="2216587" y="2095233"/>
                </a:lnTo>
                <a:lnTo>
                  <a:pt x="2221578" y="2096367"/>
                </a:lnTo>
                <a:lnTo>
                  <a:pt x="2226568" y="2097501"/>
                </a:lnTo>
                <a:lnTo>
                  <a:pt x="2231105" y="2099316"/>
                </a:lnTo>
                <a:lnTo>
                  <a:pt x="2235868" y="2101131"/>
                </a:lnTo>
                <a:lnTo>
                  <a:pt x="2240405" y="2103172"/>
                </a:lnTo>
                <a:lnTo>
                  <a:pt x="2244714" y="2105667"/>
                </a:lnTo>
                <a:lnTo>
                  <a:pt x="2249251" y="2107936"/>
                </a:lnTo>
                <a:lnTo>
                  <a:pt x="2253334" y="2110658"/>
                </a:lnTo>
                <a:lnTo>
                  <a:pt x="2257417" y="2113606"/>
                </a:lnTo>
                <a:lnTo>
                  <a:pt x="2261273" y="2116328"/>
                </a:lnTo>
                <a:lnTo>
                  <a:pt x="2264902" y="2119731"/>
                </a:lnTo>
                <a:lnTo>
                  <a:pt x="2268532" y="2123133"/>
                </a:lnTo>
                <a:lnTo>
                  <a:pt x="2271934" y="2126763"/>
                </a:lnTo>
                <a:lnTo>
                  <a:pt x="2275337" y="2130619"/>
                </a:lnTo>
                <a:lnTo>
                  <a:pt x="2278285" y="2134475"/>
                </a:lnTo>
                <a:lnTo>
                  <a:pt x="2281234" y="2138331"/>
                </a:lnTo>
                <a:lnTo>
                  <a:pt x="2283729" y="2142414"/>
                </a:lnTo>
                <a:lnTo>
                  <a:pt x="2286224" y="2146724"/>
                </a:lnTo>
                <a:lnTo>
                  <a:pt x="2288720" y="2151260"/>
                </a:lnTo>
                <a:lnTo>
                  <a:pt x="2290761" y="2155797"/>
                </a:lnTo>
                <a:lnTo>
                  <a:pt x="2292576" y="2160560"/>
                </a:lnTo>
                <a:lnTo>
                  <a:pt x="2294164" y="2165324"/>
                </a:lnTo>
                <a:lnTo>
                  <a:pt x="2295298" y="2170087"/>
                </a:lnTo>
                <a:lnTo>
                  <a:pt x="2296659" y="2175304"/>
                </a:lnTo>
                <a:lnTo>
                  <a:pt x="2297339" y="2180068"/>
                </a:lnTo>
                <a:lnTo>
                  <a:pt x="2298246" y="2185285"/>
                </a:lnTo>
                <a:lnTo>
                  <a:pt x="2298473" y="2190729"/>
                </a:lnTo>
                <a:lnTo>
                  <a:pt x="2298700" y="2195946"/>
                </a:lnTo>
                <a:lnTo>
                  <a:pt x="2298473" y="2201163"/>
                </a:lnTo>
                <a:lnTo>
                  <a:pt x="2298246" y="2206380"/>
                </a:lnTo>
                <a:lnTo>
                  <a:pt x="2297339" y="2211597"/>
                </a:lnTo>
                <a:lnTo>
                  <a:pt x="2296659" y="2216361"/>
                </a:lnTo>
                <a:lnTo>
                  <a:pt x="2295298" y="2221578"/>
                </a:lnTo>
                <a:lnTo>
                  <a:pt x="2294164" y="2226568"/>
                </a:lnTo>
                <a:lnTo>
                  <a:pt x="2292576" y="2231105"/>
                </a:lnTo>
                <a:lnTo>
                  <a:pt x="2290761" y="2235868"/>
                </a:lnTo>
                <a:lnTo>
                  <a:pt x="2288720" y="2240405"/>
                </a:lnTo>
                <a:lnTo>
                  <a:pt x="2286224" y="2244941"/>
                </a:lnTo>
                <a:lnTo>
                  <a:pt x="2283729" y="2249251"/>
                </a:lnTo>
                <a:lnTo>
                  <a:pt x="2281234" y="2253334"/>
                </a:lnTo>
                <a:lnTo>
                  <a:pt x="2278285" y="2257417"/>
                </a:lnTo>
                <a:lnTo>
                  <a:pt x="2275337" y="2261273"/>
                </a:lnTo>
                <a:lnTo>
                  <a:pt x="2271934" y="2264902"/>
                </a:lnTo>
                <a:lnTo>
                  <a:pt x="2268532" y="2268532"/>
                </a:lnTo>
                <a:lnTo>
                  <a:pt x="2264902" y="2271934"/>
                </a:lnTo>
                <a:lnTo>
                  <a:pt x="2261273" y="2275337"/>
                </a:lnTo>
                <a:lnTo>
                  <a:pt x="2257417" y="2278059"/>
                </a:lnTo>
                <a:lnTo>
                  <a:pt x="2253334" y="2281234"/>
                </a:lnTo>
                <a:lnTo>
                  <a:pt x="2249251" y="2283729"/>
                </a:lnTo>
                <a:lnTo>
                  <a:pt x="2244714" y="2286451"/>
                </a:lnTo>
                <a:lnTo>
                  <a:pt x="2240405" y="2288493"/>
                </a:lnTo>
                <a:lnTo>
                  <a:pt x="2235868" y="2290534"/>
                </a:lnTo>
                <a:lnTo>
                  <a:pt x="2231105" y="2292349"/>
                </a:lnTo>
                <a:lnTo>
                  <a:pt x="2226568" y="2294164"/>
                </a:lnTo>
                <a:lnTo>
                  <a:pt x="2221578" y="2295298"/>
                </a:lnTo>
                <a:lnTo>
                  <a:pt x="2216587" y="2296659"/>
                </a:lnTo>
                <a:lnTo>
                  <a:pt x="2211597" y="2297566"/>
                </a:lnTo>
                <a:lnTo>
                  <a:pt x="2206380" y="2298246"/>
                </a:lnTo>
                <a:lnTo>
                  <a:pt x="2201163" y="2298473"/>
                </a:lnTo>
                <a:lnTo>
                  <a:pt x="2195719" y="2298700"/>
                </a:lnTo>
                <a:lnTo>
                  <a:pt x="102528" y="2298700"/>
                </a:lnTo>
                <a:lnTo>
                  <a:pt x="97310" y="2298473"/>
                </a:lnTo>
                <a:lnTo>
                  <a:pt x="92093" y="2298246"/>
                </a:lnTo>
                <a:lnTo>
                  <a:pt x="86876" y="2297566"/>
                </a:lnTo>
                <a:lnTo>
                  <a:pt x="81886" y="2296659"/>
                </a:lnTo>
                <a:lnTo>
                  <a:pt x="77122" y="2295298"/>
                </a:lnTo>
                <a:lnTo>
                  <a:pt x="72132" y="2294164"/>
                </a:lnTo>
                <a:lnTo>
                  <a:pt x="67142" y="2292349"/>
                </a:lnTo>
                <a:lnTo>
                  <a:pt x="62605" y="2290534"/>
                </a:lnTo>
                <a:lnTo>
                  <a:pt x="57842" y="2288493"/>
                </a:lnTo>
                <a:lnTo>
                  <a:pt x="53532" y="2286451"/>
                </a:lnTo>
                <a:lnTo>
                  <a:pt x="49449" y="2283729"/>
                </a:lnTo>
                <a:lnTo>
                  <a:pt x="45139" y="2281234"/>
                </a:lnTo>
                <a:lnTo>
                  <a:pt x="41283" y="2278059"/>
                </a:lnTo>
                <a:lnTo>
                  <a:pt x="37200" y="2275337"/>
                </a:lnTo>
                <a:lnTo>
                  <a:pt x="33344" y="2271934"/>
                </a:lnTo>
                <a:lnTo>
                  <a:pt x="29715" y="2268532"/>
                </a:lnTo>
                <a:lnTo>
                  <a:pt x="26539" y="2264902"/>
                </a:lnTo>
                <a:lnTo>
                  <a:pt x="23364" y="2261273"/>
                </a:lnTo>
                <a:lnTo>
                  <a:pt x="20188" y="2257417"/>
                </a:lnTo>
                <a:lnTo>
                  <a:pt x="17466" y="2253334"/>
                </a:lnTo>
                <a:lnTo>
                  <a:pt x="14517" y="2249251"/>
                </a:lnTo>
                <a:lnTo>
                  <a:pt x="12249" y="2244941"/>
                </a:lnTo>
                <a:lnTo>
                  <a:pt x="9981" y="2240405"/>
                </a:lnTo>
                <a:lnTo>
                  <a:pt x="7939" y="2235868"/>
                </a:lnTo>
                <a:lnTo>
                  <a:pt x="6125" y="2231105"/>
                </a:lnTo>
                <a:lnTo>
                  <a:pt x="4537" y="2226568"/>
                </a:lnTo>
                <a:lnTo>
                  <a:pt x="2949" y="2221578"/>
                </a:lnTo>
                <a:lnTo>
                  <a:pt x="2042" y="2216361"/>
                </a:lnTo>
                <a:lnTo>
                  <a:pt x="907" y="2211597"/>
                </a:lnTo>
                <a:lnTo>
                  <a:pt x="454" y="2206380"/>
                </a:lnTo>
                <a:lnTo>
                  <a:pt x="0" y="2201163"/>
                </a:lnTo>
                <a:lnTo>
                  <a:pt x="0" y="2195946"/>
                </a:lnTo>
                <a:lnTo>
                  <a:pt x="0" y="102981"/>
                </a:lnTo>
                <a:lnTo>
                  <a:pt x="0" y="97537"/>
                </a:lnTo>
                <a:lnTo>
                  <a:pt x="454" y="92320"/>
                </a:lnTo>
                <a:lnTo>
                  <a:pt x="907" y="87330"/>
                </a:lnTo>
                <a:lnTo>
                  <a:pt x="2042" y="82340"/>
                </a:lnTo>
                <a:lnTo>
                  <a:pt x="2949" y="77122"/>
                </a:lnTo>
                <a:lnTo>
                  <a:pt x="4537" y="72359"/>
                </a:lnTo>
                <a:lnTo>
                  <a:pt x="6125" y="67596"/>
                </a:lnTo>
                <a:lnTo>
                  <a:pt x="7939" y="63059"/>
                </a:lnTo>
                <a:lnTo>
                  <a:pt x="9981" y="58296"/>
                </a:lnTo>
                <a:lnTo>
                  <a:pt x="12249" y="53986"/>
                </a:lnTo>
                <a:lnTo>
                  <a:pt x="14517" y="49676"/>
                </a:lnTo>
                <a:lnTo>
                  <a:pt x="17466" y="45593"/>
                </a:lnTo>
                <a:lnTo>
                  <a:pt x="20188" y="41510"/>
                </a:lnTo>
                <a:lnTo>
                  <a:pt x="23364" y="37427"/>
                </a:lnTo>
                <a:lnTo>
                  <a:pt x="26539" y="33798"/>
                </a:lnTo>
                <a:lnTo>
                  <a:pt x="29715" y="30169"/>
                </a:lnTo>
                <a:lnTo>
                  <a:pt x="33344" y="26993"/>
                </a:lnTo>
                <a:lnTo>
                  <a:pt x="37200" y="23590"/>
                </a:lnTo>
                <a:lnTo>
                  <a:pt x="41283" y="20642"/>
                </a:lnTo>
                <a:lnTo>
                  <a:pt x="45139" y="17693"/>
                </a:lnTo>
                <a:lnTo>
                  <a:pt x="49449" y="14971"/>
                </a:lnTo>
                <a:lnTo>
                  <a:pt x="53532" y="12476"/>
                </a:lnTo>
                <a:lnTo>
                  <a:pt x="57842" y="10434"/>
                </a:lnTo>
                <a:lnTo>
                  <a:pt x="62605" y="8393"/>
                </a:lnTo>
                <a:lnTo>
                  <a:pt x="67142" y="6578"/>
                </a:lnTo>
                <a:lnTo>
                  <a:pt x="72132" y="4764"/>
                </a:lnTo>
                <a:lnTo>
                  <a:pt x="77122" y="3403"/>
                </a:lnTo>
                <a:lnTo>
                  <a:pt x="81886" y="2268"/>
                </a:lnTo>
                <a:lnTo>
                  <a:pt x="86876" y="1361"/>
                </a:lnTo>
                <a:lnTo>
                  <a:pt x="92093" y="681"/>
                </a:lnTo>
                <a:lnTo>
                  <a:pt x="97310" y="454"/>
                </a:lnTo>
                <a:lnTo>
                  <a:pt x="1025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6" name="MH_Text_1"/>
          <p:cNvSpPr txBox="1"/>
          <p:nvPr>
            <p:custDataLst>
              <p:tags r:id="rId14"/>
            </p:custDataLst>
          </p:nvPr>
        </p:nvSpPr>
        <p:spPr>
          <a:xfrm>
            <a:off x="3183890" y="3155315"/>
            <a:ext cx="6468745" cy="57340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R="0" lvl="0" indent="0" algn="l" defTabSz="914400" rtl="0" fontAlgn="base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zh-CN" altLang="en-US" sz="1600" smtClean="0">
                <a:ln>
                  <a:noFill/>
                </a:ln>
                <a:effectLst/>
                <a:uLnTx/>
                <a:uFillTx/>
                <a:sym typeface="+mn-ea"/>
              </a:rPr>
              <a:t>幼儿园</a:t>
            </a:r>
            <a:r>
              <a:rPr lang="zh-CN" altLang="en-US" sz="1600" smtClean="0">
                <a:ln>
                  <a:noFill/>
                </a:ln>
                <a:effectLst/>
                <a:uLnTx/>
                <a:uFillTx/>
                <a:sym typeface="+mn-ea"/>
              </a:rPr>
              <a:t>文化走向多元化。每一所幼儿园都力图展现并应该展现自己的独特文化风格和魅力，拒绝封闭和同一性而走向开放、走向动态发展。</a:t>
            </a:r>
            <a:endParaRPr lang="zh-CN" altLang="en-US" sz="1600" smtClean="0">
              <a:ln>
                <a:noFill/>
              </a:ln>
              <a:effectLst/>
              <a:uLnTx/>
              <a:uFillTx/>
              <a:sym typeface="+mn-ea"/>
            </a:endParaRPr>
          </a:p>
        </p:txBody>
      </p:sp>
      <p:sp>
        <p:nvSpPr>
          <p:cNvPr id="38" name="MH_Text_1"/>
          <p:cNvSpPr txBox="1"/>
          <p:nvPr>
            <p:custDataLst>
              <p:tags r:id="rId15"/>
            </p:custDataLst>
          </p:nvPr>
        </p:nvSpPr>
        <p:spPr>
          <a:xfrm>
            <a:off x="3255010" y="4595495"/>
            <a:ext cx="6468745" cy="40068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lnSpc>
                <a:spcPct val="130000"/>
              </a:lnSpc>
              <a:defRPr/>
            </a:pPr>
            <a:r>
              <a:rPr lang="zh-CN" altLang="en-US" sz="1600" noProof="0" dirty="0">
                <a:ln>
                  <a:noFill/>
                </a:ln>
                <a:effectLst/>
                <a:uLnTx/>
                <a:uFillTx/>
                <a:sym typeface="+mn-ea"/>
              </a:rPr>
              <a:t>课程是幼儿园</a:t>
            </a:r>
            <a:r>
              <a:rPr lang="zh-CN" altLang="en-US" sz="1600">
                <a:ln>
                  <a:noFill/>
                </a:ln>
                <a:effectLst/>
                <a:uLnTx/>
                <a:uFillTx/>
                <a:sym typeface="+mn-ea"/>
              </a:rPr>
              <a:t>自主性和文化性主要表现形式</a:t>
            </a:r>
            <a:r>
              <a:rPr lang="en-US" altLang="zh-CN" sz="1600">
                <a:ln>
                  <a:noFill/>
                </a:ln>
                <a:effectLst/>
                <a:uLnTx/>
                <a:uFillTx/>
                <a:sym typeface="+mn-ea"/>
              </a:rPr>
              <a:t>——</a:t>
            </a:r>
            <a:r>
              <a:rPr lang="zh-CN" altLang="en-US" sz="1600">
                <a:ln>
                  <a:noFill/>
                </a:ln>
                <a:effectLst/>
                <a:uLnTx/>
                <a:uFillTx/>
                <a:sym typeface="+mn-ea"/>
              </a:rPr>
              <a:t>多样化</a:t>
            </a:r>
            <a:r>
              <a:rPr lang="zh-CN" altLang="en-US" sz="1600" smtClean="0">
                <a:ln>
                  <a:noFill/>
                </a:ln>
                <a:effectLst/>
                <a:uLnTx/>
                <a:uFillTx/>
                <a:sym typeface="+mn-ea"/>
              </a:rPr>
              <a:t>课程。</a:t>
            </a:r>
            <a:endParaRPr lang="zh-CN" altLang="en-US" sz="160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70485" y="305435"/>
            <a:ext cx="2096135" cy="156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20" grpId="0" bldLvl="0" animBg="1"/>
      <p:bldP spid="21" grpId="0" bldLvl="0" animBg="1"/>
      <p:bldP spid="23" grpId="0"/>
      <p:bldP spid="24" grpId="0" bldLvl="0" animBg="1"/>
      <p:bldP spid="25" grpId="0" bldLvl="0" animBg="1"/>
      <p:bldP spid="28" grpId="0" bldLvl="0" animBg="1"/>
      <p:bldP spid="29" grpId="0" bldLvl="0" animBg="1"/>
      <p:bldP spid="32" grpId="0" bldLvl="0" animBg="1"/>
      <p:bldP spid="33" grpId="0" bldLvl="0" animBg="1"/>
      <p:bldP spid="34" grpId="0" bldLvl="0" animBg="1"/>
      <p:bldP spid="36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18074" y="0"/>
            <a:ext cx="6573926" cy="2432177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7677" y="4661335"/>
            <a:ext cx="7117068" cy="2206769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4089748" y="1543665"/>
            <a:ext cx="401146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5C862"/>
                </a:solidFill>
                <a:effectLst/>
                <a:uLnTx/>
                <a:uFillTx/>
                <a:latin typeface="印品清版宋 细体（非商用）" panose="02000500000000000000" pitchFamily="2" charset="-122"/>
                <a:ea typeface="印品清版宋 细体（非商用）" panose="02000500000000000000" pitchFamily="2" charset="-122"/>
                <a:cs typeface="+mn-ea"/>
                <a:sym typeface="+mn-lt"/>
              </a:rPr>
              <a:t>PART 02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5C862"/>
              </a:solidFill>
              <a:effectLst/>
              <a:uLnTx/>
              <a:uFillTx/>
              <a:latin typeface="印品清版宋 细体（非商用）" panose="02000500000000000000" pitchFamily="2" charset="-122"/>
              <a:ea typeface="印品清版宋 细体（非商用）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>
            <p:custDataLst>
              <p:tags r:id="rId5"/>
            </p:custDataLst>
          </p:nvPr>
        </p:nvSpPr>
        <p:spPr>
          <a:xfrm>
            <a:off x="2186305" y="3016885"/>
            <a:ext cx="8204200" cy="738505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dist" defTabSz="457200">
              <a:defRPr/>
            </a:pPr>
            <a:r>
              <a:rPr lang="zh-CN" altLang="en-US" sz="4800" b="1" dirty="0">
                <a:sym typeface="+mn-ea"/>
              </a:rPr>
              <a:t>当前课程建设现状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2700">
                  <a:srgbClr val="FF0000">
                    <a:alpha val="53000"/>
                  </a:srgbClr>
                </a:glow>
              </a:effectLst>
              <a:latin typeface="印品清版宋 细体（非商用）" panose="02000500000000000000" pitchFamily="2" charset="-122"/>
              <a:ea typeface="印品清版宋 细体（非商用）" panose="02000500000000000000" pitchFamily="2" charset="-122"/>
              <a:cs typeface="+mn-ea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137210" y="3998775"/>
            <a:ext cx="59696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096135" cy="156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形 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1775" y="71364"/>
            <a:ext cx="483219" cy="408878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646769" y="71364"/>
            <a:ext cx="1390187" cy="369332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dist" defTabSz="457200">
              <a:defRPr/>
            </a:pPr>
            <a:r>
              <a:rPr lang="zh-CN" altLang="en-US" sz="2400" b="1" dirty="0">
                <a:solidFill>
                  <a:srgbClr val="4B5657"/>
                </a:solidFill>
                <a:latin typeface="印品清版宋 细体（非商用）" panose="02000500000000000000" pitchFamily="2" charset="-122"/>
                <a:ea typeface="印品清版宋 细体（非商用）" panose="02000500000000000000" pitchFamily="2" charset="-122"/>
                <a:cs typeface="+mn-ea"/>
                <a:sym typeface="+mn-lt"/>
              </a:rPr>
              <a:t>教学分析</a:t>
            </a:r>
            <a:endParaRPr lang="zh-CN" altLang="en-US" sz="2400" b="1" dirty="0">
              <a:solidFill>
                <a:srgbClr val="4B5657"/>
              </a:solidFill>
              <a:effectLst>
                <a:glow rad="12700">
                  <a:srgbClr val="FF0000">
                    <a:alpha val="53000"/>
                  </a:srgbClr>
                </a:glow>
              </a:effectLst>
              <a:latin typeface="印品清版宋 细体（非商用）" panose="02000500000000000000" pitchFamily="2" charset="-122"/>
              <a:ea typeface="印品清版宋 细体（非商用）" panose="02000500000000000000" pitchFamily="2" charset="-122"/>
              <a:cs typeface="+mn-ea"/>
              <a:sym typeface="+mn-lt"/>
            </a:endParaRPr>
          </a:p>
        </p:txBody>
      </p:sp>
      <p:grpSp>
        <p:nvGrpSpPr>
          <p:cNvPr id="26" name="Group 3"/>
          <p:cNvGrpSpPr/>
          <p:nvPr/>
        </p:nvGrpSpPr>
        <p:grpSpPr>
          <a:xfrm rot="2686389">
            <a:off x="4165245" y="1800258"/>
            <a:ext cx="3623618" cy="3631476"/>
            <a:chOff x="4095409" y="3126757"/>
            <a:chExt cx="2045437" cy="2049874"/>
          </a:xfrm>
          <a:solidFill>
            <a:srgbClr val="1DD2AF"/>
          </a:solidFill>
        </p:grpSpPr>
        <p:sp>
          <p:nvSpPr>
            <p:cNvPr id="27" name="Freeform 4"/>
            <p:cNvSpPr/>
            <p:nvPr/>
          </p:nvSpPr>
          <p:spPr bwMode="auto">
            <a:xfrm>
              <a:off x="4494735" y="3126757"/>
              <a:ext cx="1231256" cy="437041"/>
            </a:xfrm>
            <a:custGeom>
              <a:avLst/>
              <a:gdLst>
                <a:gd name="T0" fmla="*/ 17 w 234"/>
                <a:gd name="T1" fmla="*/ 44 h 83"/>
                <a:gd name="T2" fmla="*/ 234 w 234"/>
                <a:gd name="T3" fmla="*/ 54 h 83"/>
                <a:gd name="T4" fmla="*/ 209 w 234"/>
                <a:gd name="T5" fmla="*/ 78 h 83"/>
                <a:gd name="T6" fmla="*/ 41 w 234"/>
                <a:gd name="T7" fmla="*/ 69 h 83"/>
                <a:gd name="T8" fmla="*/ 55 w 234"/>
                <a:gd name="T9" fmla="*/ 83 h 83"/>
                <a:gd name="T10" fmla="*/ 0 w 234"/>
                <a:gd name="T11" fmla="*/ 82 h 83"/>
                <a:gd name="T12" fmla="*/ 0 w 234"/>
                <a:gd name="T13" fmla="*/ 27 h 83"/>
                <a:gd name="T14" fmla="*/ 17 w 234"/>
                <a:gd name="T15" fmla="*/ 4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4" h="83">
                  <a:moveTo>
                    <a:pt x="17" y="44"/>
                  </a:moveTo>
                  <a:cubicBezTo>
                    <a:pt x="83" y="0"/>
                    <a:pt x="171" y="3"/>
                    <a:pt x="234" y="54"/>
                  </a:cubicBezTo>
                  <a:cubicBezTo>
                    <a:pt x="209" y="78"/>
                    <a:pt x="209" y="78"/>
                    <a:pt x="209" y="78"/>
                  </a:cubicBezTo>
                  <a:cubicBezTo>
                    <a:pt x="161" y="40"/>
                    <a:pt x="93" y="37"/>
                    <a:pt x="41" y="69"/>
                  </a:cubicBezTo>
                  <a:cubicBezTo>
                    <a:pt x="55" y="83"/>
                    <a:pt x="55" y="83"/>
                    <a:pt x="55" y="83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7" y="44"/>
                    <a:pt x="17" y="44"/>
                    <a:pt x="17" y="44"/>
                  </a:cubicBezTo>
                  <a:close/>
                </a:path>
              </a:pathLst>
            </a:custGeom>
            <a:solidFill>
              <a:srgbClr val="F5C86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8" name="Freeform 5"/>
            <p:cNvSpPr/>
            <p:nvPr/>
          </p:nvSpPr>
          <p:spPr bwMode="auto">
            <a:xfrm>
              <a:off x="5721553" y="3548268"/>
              <a:ext cx="419293" cy="1202416"/>
            </a:xfrm>
            <a:custGeom>
              <a:avLst/>
              <a:gdLst>
                <a:gd name="T0" fmla="*/ 0 w 80"/>
                <a:gd name="T1" fmla="*/ 56 h 228"/>
                <a:gd name="T2" fmla="*/ 14 w 80"/>
                <a:gd name="T3" fmla="*/ 42 h 228"/>
                <a:gd name="T4" fmla="*/ 3 w 80"/>
                <a:gd name="T5" fmla="*/ 204 h 228"/>
                <a:gd name="T6" fmla="*/ 28 w 80"/>
                <a:gd name="T7" fmla="*/ 228 h 228"/>
                <a:gd name="T8" fmla="*/ 39 w 80"/>
                <a:gd name="T9" fmla="*/ 17 h 228"/>
                <a:gd name="T10" fmla="*/ 56 w 80"/>
                <a:gd name="T11" fmla="*/ 0 h 228"/>
                <a:gd name="T12" fmla="*/ 0 w 80"/>
                <a:gd name="T13" fmla="*/ 0 h 228"/>
                <a:gd name="T14" fmla="*/ 0 w 80"/>
                <a:gd name="T15" fmla="*/ 5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228">
                  <a:moveTo>
                    <a:pt x="0" y="56"/>
                  </a:moveTo>
                  <a:cubicBezTo>
                    <a:pt x="14" y="42"/>
                    <a:pt x="14" y="42"/>
                    <a:pt x="14" y="42"/>
                  </a:cubicBezTo>
                  <a:cubicBezTo>
                    <a:pt x="43" y="93"/>
                    <a:pt x="39" y="157"/>
                    <a:pt x="3" y="204"/>
                  </a:cubicBezTo>
                  <a:cubicBezTo>
                    <a:pt x="28" y="228"/>
                    <a:pt x="28" y="228"/>
                    <a:pt x="28" y="228"/>
                  </a:cubicBezTo>
                  <a:cubicBezTo>
                    <a:pt x="76" y="167"/>
                    <a:pt x="80" y="82"/>
                    <a:pt x="39" y="17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6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F5C86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" name="Freeform 6"/>
            <p:cNvSpPr/>
            <p:nvPr/>
          </p:nvSpPr>
          <p:spPr bwMode="auto">
            <a:xfrm>
              <a:off x="4528011" y="4755120"/>
              <a:ext cx="1202416" cy="421511"/>
            </a:xfrm>
            <a:custGeom>
              <a:avLst/>
              <a:gdLst>
                <a:gd name="T0" fmla="*/ 229 w 229"/>
                <a:gd name="T1" fmla="*/ 56 h 80"/>
                <a:gd name="T2" fmla="*/ 211 w 229"/>
                <a:gd name="T3" fmla="*/ 38 h 80"/>
                <a:gd name="T4" fmla="*/ 0 w 229"/>
                <a:gd name="T5" fmla="*/ 29 h 80"/>
                <a:gd name="T6" fmla="*/ 24 w 229"/>
                <a:gd name="T7" fmla="*/ 4 h 80"/>
                <a:gd name="T8" fmla="*/ 187 w 229"/>
                <a:gd name="T9" fmla="*/ 13 h 80"/>
                <a:gd name="T10" fmla="*/ 174 w 229"/>
                <a:gd name="T11" fmla="*/ 0 h 80"/>
                <a:gd name="T12" fmla="*/ 229 w 229"/>
                <a:gd name="T13" fmla="*/ 0 h 80"/>
                <a:gd name="T14" fmla="*/ 229 w 229"/>
                <a:gd name="T15" fmla="*/ 5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9" h="80">
                  <a:moveTo>
                    <a:pt x="229" y="56"/>
                  </a:moveTo>
                  <a:cubicBezTo>
                    <a:pt x="211" y="38"/>
                    <a:pt x="211" y="38"/>
                    <a:pt x="211" y="38"/>
                  </a:cubicBezTo>
                  <a:cubicBezTo>
                    <a:pt x="147" y="80"/>
                    <a:pt x="62" y="77"/>
                    <a:pt x="0" y="29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72" y="40"/>
                    <a:pt x="136" y="43"/>
                    <a:pt x="187" y="13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29" y="56"/>
                    <a:pt x="229" y="56"/>
                    <a:pt x="229" y="56"/>
                  </a:cubicBezTo>
                  <a:close/>
                </a:path>
              </a:pathLst>
            </a:custGeom>
            <a:solidFill>
              <a:srgbClr val="8EC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0" name="Freeform 7"/>
            <p:cNvSpPr/>
            <p:nvPr/>
          </p:nvSpPr>
          <p:spPr bwMode="auto">
            <a:xfrm>
              <a:off x="4095409" y="3559359"/>
              <a:ext cx="425948" cy="1217946"/>
            </a:xfrm>
            <a:custGeom>
              <a:avLst/>
              <a:gdLst>
                <a:gd name="T0" fmla="*/ 26 w 81"/>
                <a:gd name="T1" fmla="*/ 231 h 231"/>
                <a:gd name="T2" fmla="*/ 43 w 81"/>
                <a:gd name="T3" fmla="*/ 213 h 231"/>
                <a:gd name="T4" fmla="*/ 52 w 81"/>
                <a:gd name="T5" fmla="*/ 0 h 231"/>
                <a:gd name="T6" fmla="*/ 77 w 81"/>
                <a:gd name="T7" fmla="*/ 24 h 231"/>
                <a:gd name="T8" fmla="*/ 68 w 81"/>
                <a:gd name="T9" fmla="*/ 189 h 231"/>
                <a:gd name="T10" fmla="*/ 81 w 81"/>
                <a:gd name="T11" fmla="*/ 175 h 231"/>
                <a:gd name="T12" fmla="*/ 81 w 81"/>
                <a:gd name="T13" fmla="*/ 231 h 231"/>
                <a:gd name="T14" fmla="*/ 26 w 81"/>
                <a:gd name="T15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231">
                  <a:moveTo>
                    <a:pt x="26" y="231"/>
                  </a:moveTo>
                  <a:cubicBezTo>
                    <a:pt x="43" y="213"/>
                    <a:pt x="43" y="213"/>
                    <a:pt x="43" y="213"/>
                  </a:cubicBezTo>
                  <a:cubicBezTo>
                    <a:pt x="0" y="148"/>
                    <a:pt x="3" y="62"/>
                    <a:pt x="52" y="0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40" y="72"/>
                    <a:pt x="37" y="138"/>
                    <a:pt x="68" y="189"/>
                  </a:cubicBezTo>
                  <a:cubicBezTo>
                    <a:pt x="81" y="175"/>
                    <a:pt x="81" y="175"/>
                    <a:pt x="81" y="175"/>
                  </a:cubicBezTo>
                  <a:cubicBezTo>
                    <a:pt x="81" y="231"/>
                    <a:pt x="81" y="231"/>
                    <a:pt x="81" y="231"/>
                  </a:cubicBezTo>
                  <a:lnTo>
                    <a:pt x="26" y="231"/>
                  </a:lnTo>
                  <a:close/>
                </a:path>
              </a:pathLst>
            </a:custGeom>
            <a:solidFill>
              <a:srgbClr val="8EC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31" name="TextBox 34"/>
          <p:cNvSpPr txBox="1"/>
          <p:nvPr/>
        </p:nvSpPr>
        <p:spPr>
          <a:xfrm>
            <a:off x="5149685" y="3127814"/>
            <a:ext cx="18084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76655"/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当前课程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  <a:p>
            <a:pPr defTabSz="1176655"/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建设现状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grpSp>
        <p:nvGrpSpPr>
          <p:cNvPr id="32" name="Group 12"/>
          <p:cNvGrpSpPr/>
          <p:nvPr/>
        </p:nvGrpSpPr>
        <p:grpSpPr>
          <a:xfrm>
            <a:off x="6872697" y="4081436"/>
            <a:ext cx="3396957" cy="1092501"/>
            <a:chOff x="6991643" y="4527485"/>
            <a:chExt cx="3396957" cy="1092501"/>
          </a:xfrm>
        </p:grpSpPr>
        <p:grpSp>
          <p:nvGrpSpPr>
            <p:cNvPr id="33" name="Group 17"/>
            <p:cNvGrpSpPr/>
            <p:nvPr/>
          </p:nvGrpSpPr>
          <p:grpSpPr>
            <a:xfrm>
              <a:off x="6991643" y="4527485"/>
              <a:ext cx="3396957" cy="1092501"/>
              <a:chOff x="6991643" y="1620367"/>
              <a:chExt cx="3396957" cy="1092501"/>
            </a:xfrm>
            <a:solidFill>
              <a:schemeClr val="accent4"/>
            </a:solidFill>
          </p:grpSpPr>
          <p:grpSp>
            <p:nvGrpSpPr>
              <p:cNvPr id="37" name="Group 18"/>
              <p:cNvGrpSpPr/>
              <p:nvPr/>
            </p:nvGrpSpPr>
            <p:grpSpPr>
              <a:xfrm>
                <a:off x="6991643" y="2215087"/>
                <a:ext cx="2785403" cy="497781"/>
                <a:chOff x="7202658" y="1907795"/>
                <a:chExt cx="2785403" cy="497781"/>
              </a:xfrm>
              <a:grpFill/>
            </p:grpSpPr>
            <p:cxnSp>
              <p:nvCxnSpPr>
                <p:cNvPr id="39" name="Straight Connector 20"/>
                <p:cNvCxnSpPr/>
                <p:nvPr/>
              </p:nvCxnSpPr>
              <p:spPr>
                <a:xfrm>
                  <a:off x="7202658" y="2405575"/>
                  <a:ext cx="2236764" cy="0"/>
                </a:xfrm>
                <a:prstGeom prst="line">
                  <a:avLst/>
                </a:prstGeom>
                <a:grpFill/>
                <a:ln w="25400">
                  <a:solidFill>
                    <a:srgbClr val="F5C86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21"/>
                <p:cNvCxnSpPr/>
                <p:nvPr/>
              </p:nvCxnSpPr>
              <p:spPr>
                <a:xfrm flipV="1">
                  <a:off x="9425354" y="1907795"/>
                  <a:ext cx="562707" cy="497781"/>
                </a:xfrm>
                <a:prstGeom prst="line">
                  <a:avLst/>
                </a:prstGeom>
                <a:grpFill/>
                <a:ln w="25400">
                  <a:solidFill>
                    <a:srgbClr val="F5C86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Oval 19"/>
              <p:cNvSpPr/>
              <p:nvPr/>
            </p:nvSpPr>
            <p:spPr>
              <a:xfrm>
                <a:off x="9632897" y="1620367"/>
                <a:ext cx="755703" cy="755703"/>
              </a:xfrm>
              <a:prstGeom prst="ellipse">
                <a:avLst/>
              </a:prstGeom>
              <a:solidFill>
                <a:srgbClr val="F5C862"/>
              </a:solidFill>
              <a:ln>
                <a:solidFill>
                  <a:srgbClr val="F5C8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4" name="Freeform 35"/>
            <p:cNvSpPr/>
            <p:nvPr/>
          </p:nvSpPr>
          <p:spPr bwMode="auto">
            <a:xfrm>
              <a:off x="9841036" y="4746208"/>
              <a:ext cx="349218" cy="320594"/>
            </a:xfrm>
            <a:custGeom>
              <a:avLst/>
              <a:gdLst>
                <a:gd name="T0" fmla="*/ 29 w 85"/>
                <a:gd name="T1" fmla="*/ 0 h 78"/>
                <a:gd name="T2" fmla="*/ 34 w 85"/>
                <a:gd name="T3" fmla="*/ 29 h 78"/>
                <a:gd name="T4" fmla="*/ 8 w 85"/>
                <a:gd name="T5" fmla="*/ 29 h 78"/>
                <a:gd name="T6" fmla="*/ 6 w 85"/>
                <a:gd name="T7" fmla="*/ 29 h 78"/>
                <a:gd name="T8" fmla="*/ 0 w 85"/>
                <a:gd name="T9" fmla="*/ 35 h 78"/>
                <a:gd name="T10" fmla="*/ 0 w 85"/>
                <a:gd name="T11" fmla="*/ 35 h 78"/>
                <a:gd name="T12" fmla="*/ 4 w 85"/>
                <a:gd name="T13" fmla="*/ 42 h 78"/>
                <a:gd name="T14" fmla="*/ 0 w 85"/>
                <a:gd name="T15" fmla="*/ 47 h 78"/>
                <a:gd name="T16" fmla="*/ 0 w 85"/>
                <a:gd name="T17" fmla="*/ 47 h 78"/>
                <a:gd name="T18" fmla="*/ 5 w 85"/>
                <a:gd name="T19" fmla="*/ 54 h 78"/>
                <a:gd name="T20" fmla="*/ 4 w 85"/>
                <a:gd name="T21" fmla="*/ 58 h 78"/>
                <a:gd name="T22" fmla="*/ 4 w 85"/>
                <a:gd name="T23" fmla="*/ 58 h 78"/>
                <a:gd name="T24" fmla="*/ 10 w 85"/>
                <a:gd name="T25" fmla="*/ 65 h 78"/>
                <a:gd name="T26" fmla="*/ 11 w 85"/>
                <a:gd name="T27" fmla="*/ 65 h 78"/>
                <a:gd name="T28" fmla="*/ 9 w 85"/>
                <a:gd name="T29" fmla="*/ 70 h 78"/>
                <a:gd name="T30" fmla="*/ 9 w 85"/>
                <a:gd name="T31" fmla="*/ 70 h 78"/>
                <a:gd name="T32" fmla="*/ 15 w 85"/>
                <a:gd name="T33" fmla="*/ 77 h 78"/>
                <a:gd name="T34" fmla="*/ 29 w 85"/>
                <a:gd name="T35" fmla="*/ 77 h 78"/>
                <a:gd name="T36" fmla="*/ 45 w 85"/>
                <a:gd name="T37" fmla="*/ 77 h 78"/>
                <a:gd name="T38" fmla="*/ 46 w 85"/>
                <a:gd name="T39" fmla="*/ 77 h 78"/>
                <a:gd name="T40" fmla="*/ 51 w 85"/>
                <a:gd name="T41" fmla="*/ 71 h 78"/>
                <a:gd name="T42" fmla="*/ 66 w 85"/>
                <a:gd name="T43" fmla="*/ 69 h 78"/>
                <a:gd name="T44" fmla="*/ 66 w 85"/>
                <a:gd name="T45" fmla="*/ 78 h 78"/>
                <a:gd name="T46" fmla="*/ 85 w 85"/>
                <a:gd name="T47" fmla="*/ 78 h 78"/>
                <a:gd name="T48" fmla="*/ 85 w 85"/>
                <a:gd name="T49" fmla="*/ 25 h 78"/>
                <a:gd name="T50" fmla="*/ 66 w 85"/>
                <a:gd name="T51" fmla="*/ 25 h 78"/>
                <a:gd name="T52" fmla="*/ 66 w 85"/>
                <a:gd name="T53" fmla="*/ 32 h 78"/>
                <a:gd name="T54" fmla="*/ 61 w 85"/>
                <a:gd name="T55" fmla="*/ 32 h 78"/>
                <a:gd name="T56" fmla="*/ 29 w 85"/>
                <a:gd name="T5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5" h="78">
                  <a:moveTo>
                    <a:pt x="29" y="0"/>
                  </a:moveTo>
                  <a:cubicBezTo>
                    <a:pt x="1" y="7"/>
                    <a:pt x="33" y="28"/>
                    <a:pt x="34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3" y="29"/>
                    <a:pt x="0" y="32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1" y="41"/>
                    <a:pt x="4" y="42"/>
                  </a:cubicBezTo>
                  <a:cubicBezTo>
                    <a:pt x="2" y="43"/>
                    <a:pt x="0" y="45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1"/>
                    <a:pt x="2" y="53"/>
                    <a:pt x="5" y="54"/>
                  </a:cubicBezTo>
                  <a:cubicBezTo>
                    <a:pt x="4" y="55"/>
                    <a:pt x="4" y="57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2"/>
                    <a:pt x="7" y="65"/>
                    <a:pt x="10" y="65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9" y="66"/>
                    <a:pt x="9" y="68"/>
                    <a:pt x="9" y="70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9" y="74"/>
                    <a:pt x="12" y="77"/>
                    <a:pt x="15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57" y="16"/>
                    <a:pt x="32" y="1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5C862"/>
              </a:solidFill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1" name="Group 15"/>
          <p:cNvGrpSpPr/>
          <p:nvPr/>
        </p:nvGrpSpPr>
        <p:grpSpPr>
          <a:xfrm>
            <a:off x="1634268" y="4081436"/>
            <a:ext cx="3396957" cy="1092501"/>
            <a:chOff x="1753214" y="4527485"/>
            <a:chExt cx="3396957" cy="1092501"/>
          </a:xfrm>
          <a:solidFill>
            <a:srgbClr val="174102"/>
          </a:solidFill>
        </p:grpSpPr>
        <p:grpSp>
          <p:nvGrpSpPr>
            <p:cNvPr id="42" name="Group 28"/>
            <p:cNvGrpSpPr/>
            <p:nvPr/>
          </p:nvGrpSpPr>
          <p:grpSpPr>
            <a:xfrm flipH="1">
              <a:off x="1753214" y="4527485"/>
              <a:ext cx="3396957" cy="1092501"/>
              <a:chOff x="6991643" y="1620367"/>
              <a:chExt cx="3396957" cy="1092501"/>
            </a:xfrm>
            <a:grpFill/>
          </p:grpSpPr>
          <p:grpSp>
            <p:nvGrpSpPr>
              <p:cNvPr id="44" name="Group 29"/>
              <p:cNvGrpSpPr/>
              <p:nvPr/>
            </p:nvGrpSpPr>
            <p:grpSpPr>
              <a:xfrm>
                <a:off x="6991643" y="2215087"/>
                <a:ext cx="2785403" cy="497781"/>
                <a:chOff x="7202658" y="1907795"/>
                <a:chExt cx="2785403" cy="497781"/>
              </a:xfrm>
              <a:grpFill/>
            </p:grpSpPr>
            <p:cxnSp>
              <p:nvCxnSpPr>
                <p:cNvPr id="46" name="Straight Connector 31"/>
                <p:cNvCxnSpPr/>
                <p:nvPr/>
              </p:nvCxnSpPr>
              <p:spPr>
                <a:xfrm>
                  <a:off x="7202658" y="2405575"/>
                  <a:ext cx="2236764" cy="0"/>
                </a:xfrm>
                <a:prstGeom prst="line">
                  <a:avLst/>
                </a:prstGeom>
                <a:grpFill/>
                <a:ln w="25400">
                  <a:solidFill>
                    <a:srgbClr val="8EC35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32"/>
                <p:cNvCxnSpPr/>
                <p:nvPr/>
              </p:nvCxnSpPr>
              <p:spPr>
                <a:xfrm flipV="1">
                  <a:off x="9425354" y="1907795"/>
                  <a:ext cx="562707" cy="497781"/>
                </a:xfrm>
                <a:prstGeom prst="line">
                  <a:avLst/>
                </a:prstGeom>
                <a:grpFill/>
                <a:ln w="25400">
                  <a:solidFill>
                    <a:srgbClr val="8EC35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" name="Oval 30"/>
              <p:cNvSpPr/>
              <p:nvPr/>
            </p:nvSpPr>
            <p:spPr>
              <a:xfrm>
                <a:off x="9632897" y="1620367"/>
                <a:ext cx="755703" cy="755703"/>
              </a:xfrm>
              <a:prstGeom prst="ellipse">
                <a:avLst/>
              </a:prstGeom>
              <a:solidFill>
                <a:srgbClr val="8EC35B"/>
              </a:solidFill>
              <a:ln>
                <a:solidFill>
                  <a:srgbClr val="8EC3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43" name="Freeform 36"/>
            <p:cNvSpPr>
              <a:spLocks noEditPoints="1"/>
            </p:cNvSpPr>
            <p:nvPr/>
          </p:nvSpPr>
          <p:spPr bwMode="auto">
            <a:xfrm>
              <a:off x="1962181" y="4746208"/>
              <a:ext cx="337768" cy="330136"/>
            </a:xfrm>
            <a:custGeom>
              <a:avLst/>
              <a:gdLst>
                <a:gd name="T0" fmla="*/ 74 w 82"/>
                <a:gd name="T1" fmla="*/ 6 h 80"/>
                <a:gd name="T2" fmla="*/ 67 w 82"/>
                <a:gd name="T3" fmla="*/ 27 h 80"/>
                <a:gd name="T4" fmla="*/ 65 w 82"/>
                <a:gd name="T5" fmla="*/ 30 h 80"/>
                <a:gd name="T6" fmla="*/ 75 w 82"/>
                <a:gd name="T7" fmla="*/ 71 h 80"/>
                <a:gd name="T8" fmla="*/ 66 w 82"/>
                <a:gd name="T9" fmla="*/ 80 h 80"/>
                <a:gd name="T10" fmla="*/ 44 w 82"/>
                <a:gd name="T11" fmla="*/ 50 h 80"/>
                <a:gd name="T12" fmla="*/ 36 w 82"/>
                <a:gd name="T13" fmla="*/ 57 h 80"/>
                <a:gd name="T14" fmla="*/ 39 w 82"/>
                <a:gd name="T15" fmla="*/ 70 h 80"/>
                <a:gd name="T16" fmla="*/ 34 w 82"/>
                <a:gd name="T17" fmla="*/ 75 h 80"/>
                <a:gd name="T18" fmla="*/ 26 w 82"/>
                <a:gd name="T19" fmla="*/ 61 h 80"/>
                <a:gd name="T20" fmla="*/ 21 w 82"/>
                <a:gd name="T21" fmla="*/ 67 h 80"/>
                <a:gd name="T22" fmla="*/ 16 w 82"/>
                <a:gd name="T23" fmla="*/ 62 h 80"/>
                <a:gd name="T24" fmla="*/ 21 w 82"/>
                <a:gd name="T25" fmla="*/ 57 h 80"/>
                <a:gd name="T26" fmla="*/ 7 w 82"/>
                <a:gd name="T27" fmla="*/ 50 h 80"/>
                <a:gd name="T28" fmla="*/ 12 w 82"/>
                <a:gd name="T29" fmla="*/ 44 h 80"/>
                <a:gd name="T30" fmla="*/ 25 w 82"/>
                <a:gd name="T31" fmla="*/ 47 h 80"/>
                <a:gd name="T32" fmla="*/ 32 w 82"/>
                <a:gd name="T33" fmla="*/ 39 h 80"/>
                <a:gd name="T34" fmla="*/ 0 w 82"/>
                <a:gd name="T35" fmla="*/ 18 h 80"/>
                <a:gd name="T36" fmla="*/ 9 w 82"/>
                <a:gd name="T37" fmla="*/ 8 h 80"/>
                <a:gd name="T38" fmla="*/ 51 w 82"/>
                <a:gd name="T39" fmla="*/ 16 h 80"/>
                <a:gd name="T40" fmla="*/ 53 w 82"/>
                <a:gd name="T41" fmla="*/ 13 h 80"/>
                <a:gd name="T42" fmla="*/ 74 w 82"/>
                <a:gd name="T43" fmla="*/ 6 h 80"/>
                <a:gd name="T44" fmla="*/ 82 w 82"/>
                <a:gd name="T45" fmla="*/ 50 h 80"/>
                <a:gd name="T46" fmla="*/ 74 w 82"/>
                <a:gd name="T47" fmla="*/ 42 h 80"/>
                <a:gd name="T48" fmla="*/ 72 w 82"/>
                <a:gd name="T49" fmla="*/ 44 h 80"/>
                <a:gd name="T50" fmla="*/ 76 w 82"/>
                <a:gd name="T51" fmla="*/ 57 h 80"/>
                <a:gd name="T52" fmla="*/ 82 w 82"/>
                <a:gd name="T53" fmla="*/ 50 h 80"/>
                <a:gd name="T54" fmla="*/ 29 w 82"/>
                <a:gd name="T55" fmla="*/ 0 h 80"/>
                <a:gd name="T56" fmla="*/ 23 w 82"/>
                <a:gd name="T57" fmla="*/ 7 h 80"/>
                <a:gd name="T58" fmla="*/ 36 w 82"/>
                <a:gd name="T59" fmla="*/ 10 h 80"/>
                <a:gd name="T60" fmla="*/ 37 w 82"/>
                <a:gd name="T61" fmla="*/ 8 h 80"/>
                <a:gd name="T62" fmla="*/ 29 w 82"/>
                <a:gd name="T6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2" h="80">
                  <a:moveTo>
                    <a:pt x="74" y="6"/>
                  </a:moveTo>
                  <a:cubicBezTo>
                    <a:pt x="76" y="15"/>
                    <a:pt x="74" y="21"/>
                    <a:pt x="67" y="27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60" y="5"/>
                    <a:pt x="67" y="4"/>
                    <a:pt x="74" y="6"/>
                  </a:cubicBezTo>
                  <a:close/>
                  <a:moveTo>
                    <a:pt x="82" y="50"/>
                  </a:moveTo>
                  <a:cubicBezTo>
                    <a:pt x="74" y="42"/>
                    <a:pt x="74" y="42"/>
                    <a:pt x="74" y="42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82" y="50"/>
                    <a:pt x="82" y="50"/>
                    <a:pt x="82" y="50"/>
                  </a:cubicBezTo>
                  <a:close/>
                  <a:moveTo>
                    <a:pt x="29" y="0"/>
                  </a:moveTo>
                  <a:cubicBezTo>
                    <a:pt x="23" y="7"/>
                    <a:pt x="23" y="7"/>
                    <a:pt x="23" y="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7" y="8"/>
                    <a:pt x="37" y="8"/>
                    <a:pt x="37" y="8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EC35B"/>
              </a:solidFill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8" name="Group 10"/>
          <p:cNvGrpSpPr/>
          <p:nvPr/>
        </p:nvGrpSpPr>
        <p:grpSpPr>
          <a:xfrm>
            <a:off x="7413138" y="1385334"/>
            <a:ext cx="2856516" cy="1092501"/>
            <a:chOff x="7532084" y="1831383"/>
            <a:chExt cx="2856516" cy="1092501"/>
          </a:xfrm>
        </p:grpSpPr>
        <p:grpSp>
          <p:nvGrpSpPr>
            <p:cNvPr id="49" name="Group 16"/>
            <p:cNvGrpSpPr/>
            <p:nvPr/>
          </p:nvGrpSpPr>
          <p:grpSpPr>
            <a:xfrm>
              <a:off x="7532084" y="1831383"/>
              <a:ext cx="2856516" cy="1092501"/>
              <a:chOff x="7532084" y="1620367"/>
              <a:chExt cx="2856516" cy="1092501"/>
            </a:xfrm>
          </p:grpSpPr>
          <p:grpSp>
            <p:nvGrpSpPr>
              <p:cNvPr id="51" name="Group 13"/>
              <p:cNvGrpSpPr/>
              <p:nvPr/>
            </p:nvGrpSpPr>
            <p:grpSpPr>
              <a:xfrm>
                <a:off x="7532084" y="2215087"/>
                <a:ext cx="2244962" cy="497781"/>
                <a:chOff x="7743099" y="1907795"/>
                <a:chExt cx="2244962" cy="497781"/>
              </a:xfrm>
            </p:grpSpPr>
            <p:cxnSp>
              <p:nvCxnSpPr>
                <p:cNvPr id="53" name="Straight Connector 9"/>
                <p:cNvCxnSpPr/>
                <p:nvPr/>
              </p:nvCxnSpPr>
              <p:spPr>
                <a:xfrm>
                  <a:off x="7743099" y="2405575"/>
                  <a:ext cx="1696323" cy="0"/>
                </a:xfrm>
                <a:prstGeom prst="line">
                  <a:avLst/>
                </a:prstGeom>
                <a:ln w="25400">
                  <a:solidFill>
                    <a:srgbClr val="F5C86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11"/>
                <p:cNvCxnSpPr/>
                <p:nvPr/>
              </p:nvCxnSpPr>
              <p:spPr>
                <a:xfrm flipV="1">
                  <a:off x="9425354" y="1907795"/>
                  <a:ext cx="562707" cy="497781"/>
                </a:xfrm>
                <a:prstGeom prst="line">
                  <a:avLst/>
                </a:prstGeom>
                <a:ln w="25400">
                  <a:solidFill>
                    <a:srgbClr val="F5C86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Oval 14"/>
              <p:cNvSpPr/>
              <p:nvPr/>
            </p:nvSpPr>
            <p:spPr>
              <a:xfrm>
                <a:off x="9632897" y="1620367"/>
                <a:ext cx="755703" cy="755703"/>
              </a:xfrm>
              <a:prstGeom prst="ellipse">
                <a:avLst/>
              </a:prstGeom>
              <a:solidFill>
                <a:srgbClr val="F5C862"/>
              </a:solidFill>
              <a:ln>
                <a:solidFill>
                  <a:srgbClr val="F5C8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0" name="Freeform 37"/>
            <p:cNvSpPr>
              <a:spLocks noEditPoints="1"/>
            </p:cNvSpPr>
            <p:nvPr/>
          </p:nvSpPr>
          <p:spPr bwMode="auto">
            <a:xfrm>
              <a:off x="9852359" y="2017450"/>
              <a:ext cx="316777" cy="383568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5C862"/>
              </a:solidFill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5" name="Group 8"/>
          <p:cNvGrpSpPr/>
          <p:nvPr/>
        </p:nvGrpSpPr>
        <p:grpSpPr>
          <a:xfrm>
            <a:off x="1634268" y="1385334"/>
            <a:ext cx="2856516" cy="1092501"/>
            <a:chOff x="1753214" y="1831383"/>
            <a:chExt cx="2856516" cy="1092501"/>
          </a:xfrm>
        </p:grpSpPr>
        <p:grpSp>
          <p:nvGrpSpPr>
            <p:cNvPr id="56" name="Group 23"/>
            <p:cNvGrpSpPr/>
            <p:nvPr/>
          </p:nvGrpSpPr>
          <p:grpSpPr>
            <a:xfrm flipH="1">
              <a:off x="1753214" y="1831383"/>
              <a:ext cx="2856516" cy="1092501"/>
              <a:chOff x="7532084" y="1620367"/>
              <a:chExt cx="2856516" cy="1092501"/>
            </a:xfrm>
          </p:grpSpPr>
          <p:grpSp>
            <p:nvGrpSpPr>
              <p:cNvPr id="58" name="Group 24"/>
              <p:cNvGrpSpPr/>
              <p:nvPr/>
            </p:nvGrpSpPr>
            <p:grpSpPr>
              <a:xfrm>
                <a:off x="7532084" y="2215087"/>
                <a:ext cx="2244962" cy="497781"/>
                <a:chOff x="7743099" y="1907795"/>
                <a:chExt cx="2244962" cy="497781"/>
              </a:xfrm>
            </p:grpSpPr>
            <p:cxnSp>
              <p:nvCxnSpPr>
                <p:cNvPr id="61" name="Straight Connector 26"/>
                <p:cNvCxnSpPr/>
                <p:nvPr/>
              </p:nvCxnSpPr>
              <p:spPr>
                <a:xfrm>
                  <a:off x="7743099" y="2405575"/>
                  <a:ext cx="1696323" cy="0"/>
                </a:xfrm>
                <a:prstGeom prst="line">
                  <a:avLst/>
                </a:prstGeom>
                <a:ln w="25400">
                  <a:solidFill>
                    <a:srgbClr val="8EC35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27"/>
                <p:cNvCxnSpPr/>
                <p:nvPr/>
              </p:nvCxnSpPr>
              <p:spPr>
                <a:xfrm flipV="1">
                  <a:off x="9425354" y="1907795"/>
                  <a:ext cx="562707" cy="497781"/>
                </a:xfrm>
                <a:prstGeom prst="line">
                  <a:avLst/>
                </a:prstGeom>
                <a:ln w="25400">
                  <a:solidFill>
                    <a:srgbClr val="8EC35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Oval 25"/>
              <p:cNvSpPr/>
              <p:nvPr/>
            </p:nvSpPr>
            <p:spPr>
              <a:xfrm>
                <a:off x="9632897" y="1620367"/>
                <a:ext cx="755703" cy="755703"/>
              </a:xfrm>
              <a:prstGeom prst="ellipse">
                <a:avLst/>
              </a:prstGeom>
              <a:solidFill>
                <a:srgbClr val="8EC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7" name="Freeform 38"/>
            <p:cNvSpPr>
              <a:spLocks noEditPoints="1"/>
            </p:cNvSpPr>
            <p:nvPr/>
          </p:nvSpPr>
          <p:spPr bwMode="auto">
            <a:xfrm>
              <a:off x="1992714" y="1990734"/>
              <a:ext cx="276702" cy="437000"/>
            </a:xfrm>
            <a:custGeom>
              <a:avLst/>
              <a:gdLst>
                <a:gd name="T0" fmla="*/ 57 w 67"/>
                <a:gd name="T1" fmla="*/ 10 h 106"/>
                <a:gd name="T2" fmla="*/ 62 w 67"/>
                <a:gd name="T3" fmla="*/ 51 h 106"/>
                <a:gd name="T4" fmla="*/ 51 w 67"/>
                <a:gd name="T5" fmla="*/ 66 h 106"/>
                <a:gd name="T6" fmla="*/ 55 w 67"/>
                <a:gd name="T7" fmla="*/ 65 h 106"/>
                <a:gd name="T8" fmla="*/ 57 w 67"/>
                <a:gd name="T9" fmla="*/ 73 h 106"/>
                <a:gd name="T10" fmla="*/ 56 w 67"/>
                <a:gd name="T11" fmla="*/ 80 h 106"/>
                <a:gd name="T12" fmla="*/ 57 w 67"/>
                <a:gd name="T13" fmla="*/ 86 h 106"/>
                <a:gd name="T14" fmla="*/ 55 w 67"/>
                <a:gd name="T15" fmla="*/ 93 h 106"/>
                <a:gd name="T16" fmla="*/ 15 w 67"/>
                <a:gd name="T17" fmla="*/ 97 h 106"/>
                <a:gd name="T18" fmla="*/ 12 w 67"/>
                <a:gd name="T19" fmla="*/ 95 h 106"/>
                <a:gd name="T20" fmla="*/ 12 w 67"/>
                <a:gd name="T21" fmla="*/ 83 h 106"/>
                <a:gd name="T22" fmla="*/ 12 w 67"/>
                <a:gd name="T23" fmla="*/ 82 h 106"/>
                <a:gd name="T24" fmla="*/ 12 w 67"/>
                <a:gd name="T25" fmla="*/ 71 h 106"/>
                <a:gd name="T26" fmla="*/ 15 w 67"/>
                <a:gd name="T27" fmla="*/ 69 h 106"/>
                <a:gd name="T28" fmla="*/ 16 w 67"/>
                <a:gd name="T29" fmla="*/ 63 h 106"/>
                <a:gd name="T30" fmla="*/ 0 w 67"/>
                <a:gd name="T31" fmla="*/ 34 h 106"/>
                <a:gd name="T32" fmla="*/ 33 w 67"/>
                <a:gd name="T33" fmla="*/ 0 h 106"/>
                <a:gd name="T34" fmla="*/ 28 w 67"/>
                <a:gd name="T35" fmla="*/ 41 h 106"/>
                <a:gd name="T36" fmla="*/ 30 w 67"/>
                <a:gd name="T37" fmla="*/ 39 h 106"/>
                <a:gd name="T38" fmla="*/ 33 w 67"/>
                <a:gd name="T39" fmla="*/ 41 h 106"/>
                <a:gd name="T40" fmla="*/ 36 w 67"/>
                <a:gd name="T41" fmla="*/ 39 h 106"/>
                <a:gd name="T42" fmla="*/ 39 w 67"/>
                <a:gd name="T43" fmla="*/ 41 h 106"/>
                <a:gd name="T44" fmla="*/ 43 w 67"/>
                <a:gd name="T45" fmla="*/ 38 h 106"/>
                <a:gd name="T46" fmla="*/ 39 w 67"/>
                <a:gd name="T47" fmla="*/ 52 h 106"/>
                <a:gd name="T48" fmla="*/ 44 w 67"/>
                <a:gd name="T49" fmla="*/ 66 h 106"/>
                <a:gd name="T50" fmla="*/ 44 w 67"/>
                <a:gd name="T51" fmla="*/ 58 h 106"/>
                <a:gd name="T52" fmla="*/ 56 w 67"/>
                <a:gd name="T53" fmla="*/ 47 h 106"/>
                <a:gd name="T54" fmla="*/ 52 w 67"/>
                <a:gd name="T55" fmla="*/ 15 h 106"/>
                <a:gd name="T56" fmla="*/ 15 w 67"/>
                <a:gd name="T57" fmla="*/ 15 h 106"/>
                <a:gd name="T58" fmla="*/ 11 w 67"/>
                <a:gd name="T59" fmla="*/ 48 h 106"/>
                <a:gd name="T60" fmla="*/ 23 w 67"/>
                <a:gd name="T61" fmla="*/ 59 h 106"/>
                <a:gd name="T62" fmla="*/ 23 w 67"/>
                <a:gd name="T63" fmla="*/ 67 h 106"/>
                <a:gd name="T64" fmla="*/ 29 w 67"/>
                <a:gd name="T65" fmla="*/ 52 h 106"/>
                <a:gd name="T66" fmla="*/ 25 w 67"/>
                <a:gd name="T67" fmla="*/ 38 h 106"/>
                <a:gd name="T68" fmla="*/ 40 w 67"/>
                <a:gd name="T69" fmla="*/ 43 h 106"/>
                <a:gd name="T70" fmla="*/ 36 w 67"/>
                <a:gd name="T71" fmla="*/ 42 h 106"/>
                <a:gd name="T72" fmla="*/ 30 w 67"/>
                <a:gd name="T73" fmla="*/ 42 h 106"/>
                <a:gd name="T74" fmla="*/ 27 w 67"/>
                <a:gd name="T75" fmla="*/ 42 h 106"/>
                <a:gd name="T76" fmla="*/ 32 w 67"/>
                <a:gd name="T77" fmla="*/ 51 h 106"/>
                <a:gd name="T78" fmla="*/ 32 w 67"/>
                <a:gd name="T79" fmla="*/ 67 h 106"/>
                <a:gd name="T80" fmla="*/ 35 w 67"/>
                <a:gd name="T81" fmla="*/ 51 h 106"/>
                <a:gd name="T82" fmla="*/ 35 w 67"/>
                <a:gd name="T83" fmla="*/ 50 h 106"/>
                <a:gd name="T84" fmla="*/ 43 w 67"/>
                <a:gd name="T85" fmla="*/ 96 h 106"/>
                <a:gd name="T86" fmla="*/ 34 w 67"/>
                <a:gd name="T87" fmla="*/ 106 h 106"/>
                <a:gd name="T88" fmla="*/ 43 w 67"/>
                <a:gd name="T89" fmla="*/ 96 h 106"/>
                <a:gd name="T90" fmla="*/ 17 w 67"/>
                <a:gd name="T91" fmla="*/ 88 h 106"/>
                <a:gd name="T92" fmla="*/ 17 w 67"/>
                <a:gd name="T93" fmla="*/ 90 h 106"/>
                <a:gd name="T94" fmla="*/ 50 w 67"/>
                <a:gd name="T95" fmla="*/ 86 h 106"/>
                <a:gd name="T96" fmla="*/ 50 w 67"/>
                <a:gd name="T97" fmla="*/ 73 h 106"/>
                <a:gd name="T98" fmla="*/ 17 w 67"/>
                <a:gd name="T99" fmla="*/ 77 h 106"/>
                <a:gd name="T100" fmla="*/ 50 w 67"/>
                <a:gd name="T101" fmla="*/ 74 h 106"/>
                <a:gd name="T102" fmla="*/ 50 w 67"/>
                <a:gd name="T103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" h="106">
                  <a:moveTo>
                    <a:pt x="33" y="0"/>
                  </a:moveTo>
                  <a:cubicBezTo>
                    <a:pt x="43" y="0"/>
                    <a:pt x="51" y="4"/>
                    <a:pt x="57" y="10"/>
                  </a:cubicBezTo>
                  <a:cubicBezTo>
                    <a:pt x="63" y="16"/>
                    <a:pt x="67" y="25"/>
                    <a:pt x="67" y="34"/>
                  </a:cubicBezTo>
                  <a:cubicBezTo>
                    <a:pt x="67" y="40"/>
                    <a:pt x="65" y="46"/>
                    <a:pt x="62" y="51"/>
                  </a:cubicBezTo>
                  <a:cubicBezTo>
                    <a:pt x="59" y="56"/>
                    <a:pt x="56" y="59"/>
                    <a:pt x="51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7" y="70"/>
                    <a:pt x="57" y="72"/>
                    <a:pt x="57" y="73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7" y="82"/>
                    <a:pt x="57" y="84"/>
                    <a:pt x="57" y="86"/>
                  </a:cubicBezTo>
                  <a:cubicBezTo>
                    <a:pt x="57" y="88"/>
                    <a:pt x="57" y="90"/>
                    <a:pt x="56" y="92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1" y="93"/>
                    <a:pt x="11" y="91"/>
                    <a:pt x="10" y="90"/>
                  </a:cubicBezTo>
                  <a:cubicBezTo>
                    <a:pt x="10" y="88"/>
                    <a:pt x="11" y="86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79"/>
                    <a:pt x="10" y="77"/>
                  </a:cubicBezTo>
                  <a:cubicBezTo>
                    <a:pt x="10" y="75"/>
                    <a:pt x="11" y="73"/>
                    <a:pt x="12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1" y="60"/>
                    <a:pt x="7" y="56"/>
                    <a:pt x="5" y="51"/>
                  </a:cubicBezTo>
                  <a:cubicBezTo>
                    <a:pt x="2" y="46"/>
                    <a:pt x="0" y="40"/>
                    <a:pt x="0" y="34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26" y="40"/>
                  </a:moveTo>
                  <a:cubicBezTo>
                    <a:pt x="27" y="41"/>
                    <a:pt x="27" y="41"/>
                    <a:pt x="28" y="41"/>
                  </a:cubicBezTo>
                  <a:cubicBezTo>
                    <a:pt x="28" y="41"/>
                    <a:pt x="29" y="41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3" y="41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8" y="41"/>
                    <a:pt x="39" y="41"/>
                  </a:cubicBezTo>
                  <a:cubicBezTo>
                    <a:pt x="40" y="41"/>
                    <a:pt x="41" y="41"/>
                    <a:pt x="42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0" y="55"/>
                    <a:pt x="54" y="52"/>
                    <a:pt x="56" y="47"/>
                  </a:cubicBezTo>
                  <a:cubicBezTo>
                    <a:pt x="59" y="44"/>
                    <a:pt x="60" y="39"/>
                    <a:pt x="60" y="34"/>
                  </a:cubicBezTo>
                  <a:cubicBezTo>
                    <a:pt x="60" y="27"/>
                    <a:pt x="57" y="20"/>
                    <a:pt x="52" y="15"/>
                  </a:cubicBezTo>
                  <a:cubicBezTo>
                    <a:pt x="47" y="10"/>
                    <a:pt x="41" y="7"/>
                    <a:pt x="33" y="7"/>
                  </a:cubicBezTo>
                  <a:cubicBezTo>
                    <a:pt x="26" y="7"/>
                    <a:pt x="19" y="10"/>
                    <a:pt x="15" y="15"/>
                  </a:cubicBezTo>
                  <a:cubicBezTo>
                    <a:pt x="10" y="20"/>
                    <a:pt x="7" y="27"/>
                    <a:pt x="7" y="34"/>
                  </a:cubicBezTo>
                  <a:cubicBezTo>
                    <a:pt x="7" y="39"/>
                    <a:pt x="8" y="44"/>
                    <a:pt x="11" y="48"/>
                  </a:cubicBezTo>
                  <a:cubicBezTo>
                    <a:pt x="13" y="52"/>
                    <a:pt x="17" y="55"/>
                    <a:pt x="21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40"/>
                    <a:pt x="26" y="40"/>
                    <a:pt x="26" y="40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39" y="43"/>
                  </a:cubicBezTo>
                  <a:cubicBezTo>
                    <a:pt x="38" y="43"/>
                    <a:pt x="37" y="43"/>
                    <a:pt x="36" y="42"/>
                  </a:cubicBezTo>
                  <a:cubicBezTo>
                    <a:pt x="35" y="42"/>
                    <a:pt x="34" y="43"/>
                    <a:pt x="33" y="43"/>
                  </a:cubicBezTo>
                  <a:cubicBezTo>
                    <a:pt x="32" y="43"/>
                    <a:pt x="31" y="42"/>
                    <a:pt x="30" y="42"/>
                  </a:cubicBezTo>
                  <a:cubicBezTo>
                    <a:pt x="29" y="42"/>
                    <a:pt x="28" y="43"/>
                    <a:pt x="28" y="43"/>
                  </a:cubicBezTo>
                  <a:cubicBezTo>
                    <a:pt x="27" y="43"/>
                    <a:pt x="27" y="43"/>
                    <a:pt x="27" y="4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40" y="43"/>
                    <a:pt x="40" y="43"/>
                    <a:pt x="40" y="43"/>
                  </a:cubicBezTo>
                  <a:close/>
                  <a:moveTo>
                    <a:pt x="43" y="96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25" y="103"/>
                    <a:pt x="29" y="106"/>
                    <a:pt x="34" y="106"/>
                  </a:cubicBezTo>
                  <a:cubicBezTo>
                    <a:pt x="39" y="106"/>
                    <a:pt x="43" y="102"/>
                    <a:pt x="43" y="97"/>
                  </a:cubicBezTo>
                  <a:cubicBezTo>
                    <a:pt x="43" y="97"/>
                    <a:pt x="43" y="97"/>
                    <a:pt x="43" y="96"/>
                  </a:cubicBezTo>
                  <a:close/>
                  <a:moveTo>
                    <a:pt x="50" y="85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90"/>
                    <a:pt x="17" y="90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50" y="86"/>
                    <a:pt x="50" y="86"/>
                  </a:cubicBezTo>
                  <a:cubicBezTo>
                    <a:pt x="50" y="86"/>
                    <a:pt x="50" y="86"/>
                    <a:pt x="50" y="85"/>
                  </a:cubicBezTo>
                  <a:close/>
                  <a:moveTo>
                    <a:pt x="50" y="73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75" name="1"/>
          <p:cNvSpPr txBox="1">
            <a:spLocks noChangeArrowheads="1"/>
          </p:cNvSpPr>
          <p:nvPr/>
        </p:nvSpPr>
        <p:spPr bwMode="auto">
          <a:xfrm>
            <a:off x="849630" y="2520950"/>
            <a:ext cx="2258060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dist" defTabSz="1216025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ym typeface="+mn-ea"/>
              </a:rPr>
              <a:t>注重课程领导</a:t>
            </a:r>
            <a:endParaRPr lang="en-US" altLang="zh-CN" sz="2400" dirty="0"/>
          </a:p>
          <a:p>
            <a:pPr marL="0" marR="0" lvl="0" indent="0" algn="dist" defTabSz="1216025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77" name="1"/>
          <p:cNvSpPr txBox="1">
            <a:spLocks noChangeArrowheads="1"/>
          </p:cNvSpPr>
          <p:nvPr/>
        </p:nvSpPr>
        <p:spPr bwMode="auto">
          <a:xfrm>
            <a:off x="1236345" y="5323205"/>
            <a:ext cx="1680845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dist" defTabSz="1216025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多样化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79" name="1"/>
          <p:cNvSpPr txBox="1">
            <a:spLocks noChangeArrowheads="1"/>
          </p:cNvSpPr>
          <p:nvPr/>
        </p:nvSpPr>
        <p:spPr bwMode="auto">
          <a:xfrm>
            <a:off x="9000490" y="2646680"/>
            <a:ext cx="2512695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dist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特色化、本土化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81" name="1"/>
          <p:cNvSpPr txBox="1">
            <a:spLocks noChangeArrowheads="1"/>
          </p:cNvSpPr>
          <p:nvPr/>
        </p:nvSpPr>
        <p:spPr bwMode="auto">
          <a:xfrm>
            <a:off x="9238823" y="5323415"/>
            <a:ext cx="1315776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dist" defTabSz="1216025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国际化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" y="415290"/>
            <a:ext cx="2096135" cy="156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8074" y="0"/>
            <a:ext cx="6573926" cy="2432177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77" y="4661335"/>
            <a:ext cx="7117068" cy="2206769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4089748" y="1543665"/>
            <a:ext cx="401146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5C862"/>
                </a:solidFill>
                <a:effectLst/>
                <a:uLnTx/>
                <a:uFillTx/>
                <a:latin typeface="印品清版宋 细体（非商用）" panose="02000500000000000000" pitchFamily="2" charset="-122"/>
                <a:ea typeface="印品清版宋 细体（非商用）" panose="02000500000000000000" pitchFamily="2" charset="-122"/>
                <a:cs typeface="+mn-ea"/>
                <a:sym typeface="+mn-lt"/>
              </a:rPr>
              <a:t>PART 03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5C862"/>
              </a:solidFill>
              <a:effectLst/>
              <a:uLnTx/>
              <a:uFillTx/>
              <a:latin typeface="印品清版宋 细体（非商用）" panose="02000500000000000000" pitchFamily="2" charset="-122"/>
              <a:ea typeface="印品清版宋 细体（非商用）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>
            <p:custDataLst>
              <p:tags r:id="rId3"/>
            </p:custDataLst>
          </p:nvPr>
        </p:nvSpPr>
        <p:spPr>
          <a:xfrm>
            <a:off x="3938270" y="3177540"/>
            <a:ext cx="8100695" cy="738505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 eaLnBrk="1" hangingPunct="1"/>
            <a:r>
              <a:rPr lang="zh-CN" altLang="en-US" sz="4800" b="1" dirty="0">
                <a:ea typeface="新宋体" panose="02010609030101010101" pitchFamily="49" charset="-122"/>
                <a:sym typeface="+mn-ea"/>
              </a:rPr>
              <a:t>课程领导的意义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2700">
                  <a:srgbClr val="FF0000">
                    <a:alpha val="53000"/>
                  </a:srgbClr>
                </a:glow>
              </a:effectLst>
              <a:latin typeface="印品清版宋 细体（非商用）" panose="02000500000000000000" pitchFamily="2" charset="-122"/>
              <a:ea typeface="新宋体" panose="02010609030101010101" pitchFamily="49" charset="-122"/>
              <a:cs typeface="+mn-ea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137210" y="3998775"/>
            <a:ext cx="59696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96135" cy="156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形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75" y="71364"/>
            <a:ext cx="483219" cy="408878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647065" y="71120"/>
            <a:ext cx="3318510" cy="368935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dist" defTabSz="457200">
              <a:defRPr/>
            </a:pPr>
            <a:r>
              <a:rPr lang="zh-CN" altLang="en-US" sz="2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课程领导的意义</a:t>
            </a:r>
            <a:endParaRPr lang="zh-CN" altLang="en-US" sz="24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519378" y="1829007"/>
            <a:ext cx="576622" cy="576785"/>
          </a:xfrm>
          <a:prstGeom prst="ellipse">
            <a:avLst/>
          </a:prstGeom>
          <a:solidFill>
            <a:srgbClr val="F5C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1</a:t>
            </a:r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6083816" y="2095739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1"/>
          <p:cNvSpPr txBox="1"/>
          <p:nvPr/>
        </p:nvSpPr>
        <p:spPr>
          <a:xfrm>
            <a:off x="7113357" y="1875151"/>
            <a:ext cx="3865930" cy="7966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dirty="0">
                <a:latin typeface="新宋体" panose="02010609030101010101" pitchFamily="49" charset="-122"/>
                <a:ea typeface="新宋体" panose="02010609030101010101" pitchFamily="49" charset="-122"/>
                <a:sym typeface="+mn-ea"/>
              </a:rPr>
              <a:t>权利分享，体现民主平等；</a:t>
            </a:r>
            <a:endParaRPr lang="zh-CN" altLang="en-US" sz="1800" dirty="0">
              <a:solidFill>
                <a:schemeClr val="bg1">
                  <a:lumMod val="65000"/>
                </a:schemeClr>
              </a:solidFill>
              <a:latin typeface="新宋体" panose="02010609030101010101" pitchFamily="49" charset="-122"/>
              <a:ea typeface="新宋体" panose="02010609030101010101" pitchFamily="49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519379" y="2760959"/>
            <a:ext cx="576622" cy="576785"/>
          </a:xfrm>
          <a:prstGeom prst="ellipse">
            <a:avLst/>
          </a:prstGeom>
          <a:solidFill>
            <a:srgbClr val="8EC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2</a:t>
            </a:r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083817" y="3027691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1"/>
          <p:cNvSpPr txBox="1"/>
          <p:nvPr/>
        </p:nvSpPr>
        <p:spPr>
          <a:xfrm>
            <a:off x="7113358" y="2807103"/>
            <a:ext cx="3865930" cy="7966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dirty="0">
                <a:latin typeface="新宋体" panose="02010609030101010101" pitchFamily="49" charset="-122"/>
                <a:ea typeface="新宋体" panose="02010609030101010101" pitchFamily="49" charset="-122"/>
                <a:sym typeface="+mn-ea"/>
              </a:rPr>
              <a:t>协同作战，形成合作机制；</a:t>
            </a:r>
            <a:endParaRPr lang="zh-CN" altLang="en-US" sz="1800" dirty="0">
              <a:solidFill>
                <a:schemeClr val="bg1">
                  <a:lumMod val="65000"/>
                </a:schemeClr>
              </a:solidFill>
              <a:latin typeface="新宋体" panose="02010609030101010101" pitchFamily="49" charset="-122"/>
              <a:ea typeface="新宋体" panose="02010609030101010101" pitchFamily="49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19379" y="3676257"/>
            <a:ext cx="576622" cy="576785"/>
          </a:xfrm>
          <a:prstGeom prst="ellipse">
            <a:avLst/>
          </a:prstGeom>
          <a:solidFill>
            <a:srgbClr val="F5C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3</a:t>
            </a:r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6083817" y="3942989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标题 11"/>
          <p:cNvSpPr txBox="1"/>
          <p:nvPr/>
        </p:nvSpPr>
        <p:spPr>
          <a:xfrm>
            <a:off x="7113358" y="3722401"/>
            <a:ext cx="3865930" cy="7966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dirty="0">
                <a:latin typeface="新宋体" panose="02010609030101010101" pitchFamily="49" charset="-122"/>
                <a:ea typeface="新宋体" panose="02010609030101010101" pitchFamily="49" charset="-122"/>
                <a:sym typeface="+mn-ea"/>
              </a:rPr>
              <a:t>主动参与，促进共同成长；</a:t>
            </a:r>
            <a:endParaRPr lang="zh-CN" altLang="en-US" sz="1800" dirty="0">
              <a:solidFill>
                <a:schemeClr val="bg1">
                  <a:lumMod val="65000"/>
                </a:schemeClr>
              </a:solidFill>
              <a:latin typeface="新宋体" panose="02010609030101010101" pitchFamily="49" charset="-122"/>
              <a:ea typeface="新宋体" panose="02010609030101010101" pitchFamily="49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519380" y="4574755"/>
            <a:ext cx="576622" cy="576785"/>
          </a:xfrm>
          <a:prstGeom prst="ellipse">
            <a:avLst/>
          </a:prstGeom>
          <a:solidFill>
            <a:srgbClr val="8EC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4</a:t>
            </a:r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6083818" y="4841487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1"/>
          <p:cNvSpPr txBox="1"/>
          <p:nvPr/>
        </p:nvSpPr>
        <p:spPr>
          <a:xfrm>
            <a:off x="7113359" y="4620899"/>
            <a:ext cx="3865930" cy="7966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dirty="0">
                <a:latin typeface="新宋体" panose="02010609030101010101" pitchFamily="49" charset="-122"/>
                <a:ea typeface="新宋体" panose="02010609030101010101" pitchFamily="49" charset="-122"/>
                <a:sym typeface="+mn-ea"/>
              </a:rPr>
              <a:t>专业引领，推动课程发展；</a:t>
            </a:r>
            <a:endParaRPr lang="zh-CN" altLang="en-US" sz="1800" dirty="0">
              <a:solidFill>
                <a:schemeClr val="bg1">
                  <a:lumMod val="65000"/>
                </a:schemeClr>
              </a:solidFill>
              <a:latin typeface="新宋体" panose="02010609030101010101" pitchFamily="49" charset="-122"/>
              <a:ea typeface="新宋体" panose="02010609030101010101" pitchFamily="49" charset="-122"/>
              <a:cs typeface="阿里巴巴普惠体" panose="00020600040101010101" pitchFamily="18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58640" y="1258784"/>
            <a:ext cx="4411613" cy="4409414"/>
            <a:chOff x="969888" y="1749438"/>
            <a:chExt cx="4411613" cy="4409414"/>
          </a:xfrm>
        </p:grpSpPr>
        <p:grpSp>
          <p:nvGrpSpPr>
            <p:cNvPr id="19" name="组合 18"/>
            <p:cNvGrpSpPr/>
            <p:nvPr/>
          </p:nvGrpSpPr>
          <p:grpSpPr>
            <a:xfrm>
              <a:off x="969888" y="1749438"/>
              <a:ext cx="4411613" cy="4409414"/>
              <a:chOff x="2915817" y="1256824"/>
              <a:chExt cx="3078292" cy="3076757"/>
            </a:xfrm>
          </p:grpSpPr>
          <p:sp>
            <p:nvSpPr>
              <p:cNvPr id="21" name="直角三角形 20"/>
              <p:cNvSpPr/>
              <p:nvPr/>
            </p:nvSpPr>
            <p:spPr>
              <a:xfrm rot="16200000">
                <a:off x="2917352" y="1256824"/>
                <a:ext cx="1539052" cy="1539052"/>
              </a:xfrm>
              <a:prstGeom prst="rtTriangle">
                <a:avLst/>
              </a:prstGeom>
              <a:solidFill>
                <a:srgbClr val="8EC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endParaRPr>
              </a:p>
            </p:txBody>
          </p:sp>
          <p:sp>
            <p:nvSpPr>
              <p:cNvPr id="22" name="直角三角形 21"/>
              <p:cNvSpPr/>
              <p:nvPr/>
            </p:nvSpPr>
            <p:spPr>
              <a:xfrm>
                <a:off x="4455057" y="1263830"/>
                <a:ext cx="1539052" cy="1539052"/>
              </a:xfrm>
              <a:prstGeom prst="rtTriangle">
                <a:avLst/>
              </a:prstGeom>
              <a:solidFill>
                <a:srgbClr val="F5C8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endParaRPr>
              </a:p>
            </p:txBody>
          </p:sp>
          <p:sp>
            <p:nvSpPr>
              <p:cNvPr id="23" name="直角三角形 22"/>
              <p:cNvSpPr/>
              <p:nvPr/>
            </p:nvSpPr>
            <p:spPr>
              <a:xfrm rot="10800000">
                <a:off x="2915817" y="2795876"/>
                <a:ext cx="1537705" cy="1537705"/>
              </a:xfrm>
              <a:prstGeom prst="rtTriangle">
                <a:avLst/>
              </a:prstGeom>
              <a:solidFill>
                <a:srgbClr val="F5C8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endParaRPr>
              </a:p>
            </p:txBody>
          </p:sp>
          <p:sp>
            <p:nvSpPr>
              <p:cNvPr id="24" name="直角三角形 23"/>
              <p:cNvSpPr/>
              <p:nvPr/>
            </p:nvSpPr>
            <p:spPr>
              <a:xfrm rot="5400000">
                <a:off x="4443492" y="2795876"/>
                <a:ext cx="1537705" cy="1537705"/>
              </a:xfrm>
              <a:prstGeom prst="rtTriangle">
                <a:avLst/>
              </a:prstGeom>
              <a:solidFill>
                <a:srgbClr val="8EC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endParaRPr>
              </a:p>
            </p:txBody>
          </p:sp>
        </p:grp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88538" y="3264241"/>
              <a:ext cx="1774581" cy="1615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椭圆 1"/>
          <p:cNvSpPr/>
          <p:nvPr/>
        </p:nvSpPr>
        <p:spPr>
          <a:xfrm>
            <a:off x="5507313" y="5523437"/>
            <a:ext cx="576622" cy="576785"/>
          </a:xfrm>
          <a:prstGeom prst="ellipse">
            <a:avLst/>
          </a:prstGeom>
          <a:solidFill>
            <a:srgbClr val="F5C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5</a:t>
            </a:r>
            <a:endParaRPr lang="en-US" altLang="zh-CN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095883" y="5830182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115175" y="5618480"/>
            <a:ext cx="30410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latin typeface="新宋体" panose="02010609030101010101" pitchFamily="49" charset="-122"/>
                <a:ea typeface="新宋体" panose="02010609030101010101" pitchFamily="49" charset="-122"/>
                <a:sym typeface="+mn-ea"/>
              </a:rPr>
              <a:t>上下沟通，形成新的文化。</a:t>
            </a:r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085" y="375285"/>
            <a:ext cx="2096135" cy="156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4" grpId="0" animBg="1"/>
      <p:bldP spid="7" grpId="0"/>
      <p:bldP spid="8" grpId="0" animBg="1"/>
      <p:bldP spid="10" grpId="0"/>
      <p:bldP spid="11" grpId="0" animBg="1"/>
      <p:bldP spid="14" grpId="0"/>
      <p:bldP spid="15" grpId="0" animBg="1"/>
      <p:bldP spid="17" grpId="0"/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8074" y="0"/>
            <a:ext cx="6573926" cy="2432177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77" y="4661335"/>
            <a:ext cx="7117068" cy="2206769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4089748" y="1543665"/>
            <a:ext cx="401146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5C862"/>
                </a:solidFill>
                <a:effectLst/>
                <a:uLnTx/>
                <a:uFillTx/>
                <a:latin typeface="印品清版宋 细体（非商用）" panose="02000500000000000000" pitchFamily="2" charset="-122"/>
                <a:ea typeface="印品清版宋 细体（非商用）" panose="02000500000000000000" pitchFamily="2" charset="-122"/>
                <a:cs typeface="+mn-ea"/>
                <a:sym typeface="+mn-lt"/>
              </a:rPr>
              <a:t>PART 04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5C862"/>
              </a:solidFill>
              <a:effectLst/>
              <a:uLnTx/>
              <a:uFillTx/>
              <a:latin typeface="印品清版宋 细体（非商用）" panose="02000500000000000000" pitchFamily="2" charset="-122"/>
              <a:ea typeface="印品清版宋 细体（非商用）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>
            <p:custDataLst>
              <p:tags r:id="rId3"/>
            </p:custDataLst>
          </p:nvPr>
        </p:nvSpPr>
        <p:spPr>
          <a:xfrm>
            <a:off x="2019935" y="3118485"/>
            <a:ext cx="8003540" cy="135382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dist" defTabSz="457200">
              <a:defRPr/>
            </a:pPr>
            <a:r>
              <a:rPr lang="zh-CN" altLang="en-US" sz="4400" b="1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新宋体" panose="02010609030101010101" pitchFamily="49" charset="-122"/>
                <a:cs typeface="+mj-cs"/>
                <a:sym typeface="+mn-ea"/>
              </a:rPr>
              <a:t>课程领导力的构成要素</a:t>
            </a:r>
            <a:br>
              <a:rPr lang="zh-CN" altLang="en-US" sz="4400" b="1" noProof="0" dirty="0" smtClean="0">
                <a:ln>
                  <a:noFill/>
                </a:ln>
                <a:effectLst/>
                <a:uLnTx/>
                <a:uFillTx/>
                <a:latin typeface="新宋体" panose="02010609030101010101" pitchFamily="49" charset="-122"/>
                <a:ea typeface="新宋体" panose="02010609030101010101" pitchFamily="49" charset="-122"/>
                <a:sym typeface="+mn-ea"/>
              </a:rPr>
            </a:br>
            <a:endParaRPr lang="zh-CN" altLang="en-US" sz="4400" b="1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新宋体" panose="02010609030101010101" pitchFamily="49" charset="-122"/>
              <a:ea typeface="新宋体" panose="02010609030101010101" pitchFamily="49" charset="-122"/>
              <a:cs typeface="+mn-ea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137210" y="3998775"/>
            <a:ext cx="59696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96135" cy="156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形 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1775" y="71364"/>
            <a:ext cx="483219" cy="408878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646769" y="71364"/>
            <a:ext cx="1390187" cy="369332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dist" defTabSz="457200">
              <a:defRPr/>
            </a:pPr>
            <a:r>
              <a:rPr lang="zh-CN" altLang="en-US" sz="2400" b="1" dirty="0">
                <a:solidFill>
                  <a:srgbClr val="4B5657"/>
                </a:solidFill>
                <a:latin typeface="印品清版宋 细体（非商用）" panose="02000500000000000000" pitchFamily="2" charset="-122"/>
                <a:ea typeface="印品清版宋 细体（非商用）" panose="02000500000000000000" pitchFamily="2" charset="-122"/>
                <a:cs typeface="+mn-ea"/>
                <a:sym typeface="+mn-lt"/>
              </a:rPr>
              <a:t>教学过程</a:t>
            </a:r>
            <a:endParaRPr lang="zh-CN" altLang="en-US" sz="2400" b="1" dirty="0">
              <a:solidFill>
                <a:srgbClr val="4B5657"/>
              </a:solidFill>
              <a:effectLst>
                <a:glow rad="12700">
                  <a:srgbClr val="FF0000">
                    <a:alpha val="53000"/>
                  </a:srgbClr>
                </a:glow>
              </a:effectLst>
              <a:latin typeface="印品清版宋 细体（非商用）" panose="02000500000000000000" pitchFamily="2" charset="-122"/>
              <a:ea typeface="印品清版宋 细体（非商用）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71358" y="1605952"/>
            <a:ext cx="2505152" cy="267823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17165" y="1605952"/>
            <a:ext cx="2505152" cy="2678230"/>
          </a:xfrm>
          <a:prstGeom prst="rect">
            <a:avLst/>
          </a:prstGeom>
          <a:solidFill>
            <a:srgbClr val="F5C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62338" y="1605952"/>
            <a:ext cx="2505152" cy="267823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07510" y="1605952"/>
            <a:ext cx="2505152" cy="2678230"/>
          </a:xfrm>
          <a:prstGeom prst="rect">
            <a:avLst/>
          </a:prstGeom>
          <a:solidFill>
            <a:srgbClr val="8EC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4446819" y="2517140"/>
            <a:ext cx="972387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dist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一</a:t>
            </a:r>
            <a:endParaRPr lang="zh-CN" altLang="en-US" sz="2800" b="1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4044118" y="3197637"/>
            <a:ext cx="1700976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课程思想力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9660938" y="2517140"/>
            <a:ext cx="972387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lvl="0" algn="dist">
              <a:spcBef>
                <a:spcPct val="2000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二</a:t>
            </a:r>
            <a:endParaRPr lang="zh-CN" altLang="en-US" sz="2400" b="1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9376347" y="3243992"/>
            <a:ext cx="1700976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开发、设计能力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>
            <a:off x="971550" y="4674235"/>
            <a:ext cx="423989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开发、设计能力：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15" name="1"/>
          <p:cNvSpPr txBox="1">
            <a:spLocks noChangeArrowheads="1"/>
          </p:cNvSpPr>
          <p:nvPr/>
        </p:nvSpPr>
        <p:spPr bwMode="auto">
          <a:xfrm>
            <a:off x="971550" y="5556250"/>
            <a:ext cx="8891270" cy="6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indent="0">
              <a:buNone/>
            </a:pPr>
            <a:r>
              <a:rPr lang="zh-CN" altLang="en-US" sz="2000" dirty="0">
                <a:sym typeface="+mn-ea"/>
              </a:rPr>
              <a:t>基于儿童发展的设计目标、内容</a:t>
            </a:r>
            <a:endParaRPr lang="en-US" altLang="zh-CN" sz="2000" dirty="0"/>
          </a:p>
          <a:p>
            <a:pPr marL="0" indent="0">
              <a:buNone/>
            </a:pPr>
            <a:r>
              <a:rPr lang="zh-CN" altLang="zh-CN" sz="2000" dirty="0">
                <a:sym typeface="+mn-ea"/>
              </a:rPr>
              <a:t>真正关注幼儿的生活和经验、关注幼儿的行动和思维、关注幼儿的体验和感受。</a:t>
            </a:r>
            <a:endParaRPr lang="zh-CN" altLang="zh-CN" sz="2000" dirty="0">
              <a:solidFill>
                <a:schemeClr val="bg1">
                  <a:lumMod val="6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055" y="440690"/>
            <a:ext cx="2096135" cy="156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10.xml><?xml version="1.0" encoding="utf-8"?>
<p:tagLst xmlns:p="http://schemas.openxmlformats.org/presentationml/2006/main">
  <p:tag name="MH" val="20170427113016"/>
  <p:tag name="MH_LIBRARY" val="GRAPHIC"/>
  <p:tag name="MH_TYPE" val="Other"/>
  <p:tag name="MH_ORDER" val="7"/>
</p:tagLst>
</file>

<file path=ppt/tags/tag11.xml><?xml version="1.0" encoding="utf-8"?>
<p:tagLst xmlns:p="http://schemas.openxmlformats.org/presentationml/2006/main">
  <p:tag name="MH" val="20170427113016"/>
  <p:tag name="MH_LIBRARY" val="GRAPHIC"/>
  <p:tag name="MH_TYPE" val="Other"/>
  <p:tag name="MH_ORDER" val="8"/>
</p:tagLst>
</file>

<file path=ppt/tags/tag12.xml><?xml version="1.0" encoding="utf-8"?>
<p:tagLst xmlns:p="http://schemas.openxmlformats.org/presentationml/2006/main">
  <p:tag name="MH" val="20170427113016"/>
  <p:tag name="MH_LIBRARY" val="GRAPHIC"/>
  <p:tag name="MH_TYPE" val="Other"/>
  <p:tag name="MH_ORDER" val="9"/>
</p:tagLst>
</file>

<file path=ppt/tags/tag13.xml><?xml version="1.0" encoding="utf-8"?>
<p:tagLst xmlns:p="http://schemas.openxmlformats.org/presentationml/2006/main">
  <p:tag name="MH" val="20170427113016"/>
  <p:tag name="MH_LIBRARY" val="GRAPHIC"/>
  <p:tag name="MH_TYPE" val="Text"/>
  <p:tag name="MH_ORDER" val="1"/>
</p:tagLst>
</file>

<file path=ppt/tags/tag14.xml><?xml version="1.0" encoding="utf-8"?>
<p:tagLst xmlns:p="http://schemas.openxmlformats.org/presentationml/2006/main">
  <p:tag name="MH" val="20170427113016"/>
  <p:tag name="MH_LIBRARY" val="GRAPHIC"/>
  <p:tag name="MH_TYPE" val="Text"/>
  <p:tag name="MH_ORDER" val="1"/>
</p:tagLst>
</file>

<file path=ppt/tags/tag15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16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17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18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19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2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20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21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22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23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24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25.xml><?xml version="1.0" encoding="utf-8"?>
<p:tagLst xmlns:p="http://schemas.openxmlformats.org/presentationml/2006/main">
  <p:tag name="MH" val="20170427113016"/>
  <p:tag name="MH_LIBRARY" val="GRAPHIC"/>
  <p:tag name="MH_TYPE" val="Other"/>
  <p:tag name="MH_ORDER" val="1"/>
</p:tagLst>
</file>

<file path=ppt/tags/tag26.xml><?xml version="1.0" encoding="utf-8"?>
<p:tagLst xmlns:p="http://schemas.openxmlformats.org/presentationml/2006/main">
  <p:tag name="MH" val="20170427113016"/>
  <p:tag name="MH_LIBRARY" val="GRAPHIC"/>
  <p:tag name="MH_TYPE" val="Other"/>
  <p:tag name="MH_ORDER" val="2"/>
</p:tagLst>
</file>

<file path=ppt/tags/tag27.xml><?xml version="1.0" encoding="utf-8"?>
<p:tagLst xmlns:p="http://schemas.openxmlformats.org/presentationml/2006/main">
  <p:tag name="MH" val="20170427113016"/>
  <p:tag name="MH_LIBRARY" val="GRAPHIC"/>
  <p:tag name="MH_TYPE" val="SubTitle"/>
  <p:tag name="MH_ORDER" val="1"/>
</p:tagLst>
</file>

<file path=ppt/tags/tag28.xml><?xml version="1.0" encoding="utf-8"?>
<p:tagLst xmlns:p="http://schemas.openxmlformats.org/presentationml/2006/main">
  <p:tag name="MH" val="20170427113016"/>
  <p:tag name="MH_LIBRARY" val="GRAPHIC"/>
  <p:tag name="MH_TYPE" val="Other"/>
  <p:tag name="MH_ORDER" val="3"/>
</p:tagLst>
</file>

<file path=ppt/tags/tag29.xml><?xml version="1.0" encoding="utf-8"?>
<p:tagLst xmlns:p="http://schemas.openxmlformats.org/presentationml/2006/main">
  <p:tag name="MH" val="20170427113016"/>
  <p:tag name="MH_LIBRARY" val="GRAPHIC"/>
  <p:tag name="MH_TYPE" val="Other"/>
  <p:tag name="MH_ORDER" val="4"/>
</p:tagLst>
</file>

<file path=ppt/tags/tag3.xml><?xml version="1.0" encoding="utf-8"?>
<p:tagLst xmlns:p="http://schemas.openxmlformats.org/presentationml/2006/main">
  <p:tag name="MH" val="20170427113016"/>
  <p:tag name="MH_LIBRARY" val="GRAPHIC"/>
  <p:tag name="MH_TYPE" val="Other"/>
  <p:tag name="MH_ORDER" val="1"/>
</p:tagLst>
</file>

<file path=ppt/tags/tag30.xml><?xml version="1.0" encoding="utf-8"?>
<p:tagLst xmlns:p="http://schemas.openxmlformats.org/presentationml/2006/main">
  <p:tag name="MH" val="20170427113016"/>
  <p:tag name="MH_LIBRARY" val="GRAPHIC"/>
  <p:tag name="MH_TYPE" val="Other"/>
  <p:tag name="MH_ORDER" val="5"/>
</p:tagLst>
</file>

<file path=ppt/tags/tag31.xml><?xml version="1.0" encoding="utf-8"?>
<p:tagLst xmlns:p="http://schemas.openxmlformats.org/presentationml/2006/main">
  <p:tag name="MH" val="20170427113016"/>
  <p:tag name="MH_LIBRARY" val="GRAPHIC"/>
  <p:tag name="MH_TYPE" val="Other"/>
  <p:tag name="MH_ORDER" val="6"/>
</p:tagLst>
</file>

<file path=ppt/tags/tag32.xml><?xml version="1.0" encoding="utf-8"?>
<p:tagLst xmlns:p="http://schemas.openxmlformats.org/presentationml/2006/main">
  <p:tag name="MH" val="20170427113016"/>
  <p:tag name="MH_LIBRARY" val="GRAPHIC"/>
  <p:tag name="MH_TYPE" val="Other"/>
  <p:tag name="MH_ORDER" val="7"/>
</p:tagLst>
</file>

<file path=ppt/tags/tag33.xml><?xml version="1.0" encoding="utf-8"?>
<p:tagLst xmlns:p="http://schemas.openxmlformats.org/presentationml/2006/main">
  <p:tag name="MH" val="20170427113016"/>
  <p:tag name="MH_LIBRARY" val="GRAPHIC"/>
  <p:tag name="MH_TYPE" val="Other"/>
  <p:tag name="MH_ORDER" val="8"/>
</p:tagLst>
</file>

<file path=ppt/tags/tag34.xml><?xml version="1.0" encoding="utf-8"?>
<p:tagLst xmlns:p="http://schemas.openxmlformats.org/presentationml/2006/main">
  <p:tag name="MH" val="20170427113016"/>
  <p:tag name="MH_LIBRARY" val="GRAPHIC"/>
  <p:tag name="MH_TYPE" val="Other"/>
  <p:tag name="MH_ORDER" val="9"/>
</p:tagLst>
</file>

<file path=ppt/tags/tag35.xml><?xml version="1.0" encoding="utf-8"?>
<p:tagLst xmlns:p="http://schemas.openxmlformats.org/presentationml/2006/main">
  <p:tag name="MH" val="20170427113016"/>
  <p:tag name="MH_LIBRARY" val="GRAPHIC"/>
  <p:tag name="MH_TYPE" val="SubTitle"/>
  <p:tag name="MH_ORDER" val="1"/>
</p:tagLst>
</file>

<file path=ppt/tags/tag36.xml><?xml version="1.0" encoding="utf-8"?>
<p:tagLst xmlns:p="http://schemas.openxmlformats.org/presentationml/2006/main">
  <p:tag name="MH" val="20170427113016"/>
  <p:tag name="MH_LIBRARY" val="GRAPHIC"/>
  <p:tag name="MH_TYPE" val="SubTitle"/>
  <p:tag name="MH_ORDER" val="1"/>
</p:tagLst>
</file>

<file path=ppt/tags/tag37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38.xml><?xml version="1.0" encoding="utf-8"?>
<p:tagLst xmlns:p="http://schemas.openxmlformats.org/presentationml/2006/main">
  <p:tag name="MH" val="20170427113016"/>
  <p:tag name="MH_LIBRARY" val="GRAPHIC"/>
  <p:tag name="MH_TYPE" val="Other"/>
  <p:tag name="MH_ORDER" val="1"/>
</p:tagLst>
</file>

<file path=ppt/tags/tag39.xml><?xml version="1.0" encoding="utf-8"?>
<p:tagLst xmlns:p="http://schemas.openxmlformats.org/presentationml/2006/main">
  <p:tag name="MH" val="20170427113016"/>
  <p:tag name="MH_LIBRARY" val="GRAPHIC"/>
  <p:tag name="MH_TYPE" val="Other"/>
  <p:tag name="MH_ORDER" val="2"/>
</p:tagLst>
</file>

<file path=ppt/tags/tag4.xml><?xml version="1.0" encoding="utf-8"?>
<p:tagLst xmlns:p="http://schemas.openxmlformats.org/presentationml/2006/main">
  <p:tag name="MH" val="20170427113016"/>
  <p:tag name="MH_LIBRARY" val="GRAPHIC"/>
  <p:tag name="MH_TYPE" val="Other"/>
  <p:tag name="MH_ORDER" val="2"/>
</p:tagLst>
</file>

<file path=ppt/tags/tag40.xml><?xml version="1.0" encoding="utf-8"?>
<p:tagLst xmlns:p="http://schemas.openxmlformats.org/presentationml/2006/main">
  <p:tag name="MH" val="20170427113016"/>
  <p:tag name="MH_LIBRARY" val="GRAPHIC"/>
  <p:tag name="MH_TYPE" val="SubTitle"/>
  <p:tag name="MH_ORDER" val="1"/>
</p:tagLst>
</file>

<file path=ppt/tags/tag41.xml><?xml version="1.0" encoding="utf-8"?>
<p:tagLst xmlns:p="http://schemas.openxmlformats.org/presentationml/2006/main">
  <p:tag name="MH" val="20170427113016"/>
  <p:tag name="MH_LIBRARY" val="GRAPHIC"/>
  <p:tag name="MH_TYPE" val="Other"/>
  <p:tag name="MH_ORDER" val="3"/>
</p:tagLst>
</file>

<file path=ppt/tags/tag42.xml><?xml version="1.0" encoding="utf-8"?>
<p:tagLst xmlns:p="http://schemas.openxmlformats.org/presentationml/2006/main">
  <p:tag name="MH" val="20170427113016"/>
  <p:tag name="MH_LIBRARY" val="GRAPHIC"/>
  <p:tag name="MH_TYPE" val="Other"/>
  <p:tag name="MH_ORDER" val="4"/>
</p:tagLst>
</file>

<file path=ppt/tags/tag43.xml><?xml version="1.0" encoding="utf-8"?>
<p:tagLst xmlns:p="http://schemas.openxmlformats.org/presentationml/2006/main">
  <p:tag name="MH" val="20170427113016"/>
  <p:tag name="MH_LIBRARY" val="GRAPHIC"/>
  <p:tag name="MH_TYPE" val="Other"/>
  <p:tag name="MH_ORDER" val="5"/>
</p:tagLst>
</file>

<file path=ppt/tags/tag44.xml><?xml version="1.0" encoding="utf-8"?>
<p:tagLst xmlns:p="http://schemas.openxmlformats.org/presentationml/2006/main">
  <p:tag name="MH" val="20170427113016"/>
  <p:tag name="MH_LIBRARY" val="GRAPHIC"/>
  <p:tag name="MH_TYPE" val="Other"/>
  <p:tag name="MH_ORDER" val="6"/>
</p:tagLst>
</file>

<file path=ppt/tags/tag45.xml><?xml version="1.0" encoding="utf-8"?>
<p:tagLst xmlns:p="http://schemas.openxmlformats.org/presentationml/2006/main">
  <p:tag name="MH" val="20170427113016"/>
  <p:tag name="MH_LIBRARY" val="GRAPHIC"/>
  <p:tag name="MH_TYPE" val="Other"/>
  <p:tag name="MH_ORDER" val="7"/>
</p:tagLst>
</file>

<file path=ppt/tags/tag46.xml><?xml version="1.0" encoding="utf-8"?>
<p:tagLst xmlns:p="http://schemas.openxmlformats.org/presentationml/2006/main">
  <p:tag name="MH" val="20170427113016"/>
  <p:tag name="MH_LIBRARY" val="GRAPHIC"/>
  <p:tag name="MH_TYPE" val="Other"/>
  <p:tag name="MH_ORDER" val="8"/>
</p:tagLst>
</file>

<file path=ppt/tags/tag47.xml><?xml version="1.0" encoding="utf-8"?>
<p:tagLst xmlns:p="http://schemas.openxmlformats.org/presentationml/2006/main">
  <p:tag name="MH" val="20170427113016"/>
  <p:tag name="MH_LIBRARY" val="GRAPHIC"/>
  <p:tag name="MH_TYPE" val="Other"/>
  <p:tag name="MH_ORDER" val="9"/>
</p:tagLst>
</file>

<file path=ppt/tags/tag48.xml><?xml version="1.0" encoding="utf-8"?>
<p:tagLst xmlns:p="http://schemas.openxmlformats.org/presentationml/2006/main">
  <p:tag name="MH" val="20170427113016"/>
  <p:tag name="MH_LIBRARY" val="GRAPHIC"/>
  <p:tag name="MH_TYPE" val="SubTitle"/>
  <p:tag name="MH_ORDER" val="1"/>
</p:tagLst>
</file>

<file path=ppt/tags/tag49.xml><?xml version="1.0" encoding="utf-8"?>
<p:tagLst xmlns:p="http://schemas.openxmlformats.org/presentationml/2006/main">
  <p:tag name="MH" val="20170427113016"/>
  <p:tag name="MH_LIBRARY" val="GRAPHIC"/>
  <p:tag name="MH_TYPE" val="SubTitle"/>
  <p:tag name="MH_ORDER" val="1"/>
</p:tagLst>
</file>

<file path=ppt/tags/tag5.xml><?xml version="1.0" encoding="utf-8"?>
<p:tagLst xmlns:p="http://schemas.openxmlformats.org/presentationml/2006/main">
  <p:tag name="MH" val="20170427113016"/>
  <p:tag name="MH_LIBRARY" val="GRAPHIC"/>
  <p:tag name="MH_TYPE" val="Text"/>
  <p:tag name="MH_ORDER" val="1"/>
</p:tagLst>
</file>

<file path=ppt/tags/tag50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51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52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53.xml><?xml version="1.0" encoding="utf-8"?>
<p:tagLst xmlns:p="http://schemas.openxmlformats.org/presentationml/2006/main">
  <p:tag name="COMMONDATA" val="eyJoZGlkIjoiMTU3ZjY4OTFlZDk2ZjE0YmUzMGUwYTg2MjA4ZGQzY2MifQ=="/>
</p:tagLst>
</file>

<file path=ppt/tags/tag6.xml><?xml version="1.0" encoding="utf-8"?>
<p:tagLst xmlns:p="http://schemas.openxmlformats.org/presentationml/2006/main">
  <p:tag name="MH" val="20170427113016"/>
  <p:tag name="MH_LIBRARY" val="GRAPHIC"/>
  <p:tag name="MH_TYPE" val="Other"/>
  <p:tag name="MH_ORDER" val="3"/>
</p:tagLst>
</file>

<file path=ppt/tags/tag7.xml><?xml version="1.0" encoding="utf-8"?>
<p:tagLst xmlns:p="http://schemas.openxmlformats.org/presentationml/2006/main">
  <p:tag name="MH" val="20170427113016"/>
  <p:tag name="MH_LIBRARY" val="GRAPHIC"/>
  <p:tag name="MH_TYPE" val="Other"/>
  <p:tag name="MH_ORDER" val="4"/>
</p:tagLst>
</file>

<file path=ppt/tags/tag8.xml><?xml version="1.0" encoding="utf-8"?>
<p:tagLst xmlns:p="http://schemas.openxmlformats.org/presentationml/2006/main">
  <p:tag name="MH" val="20170427113016"/>
  <p:tag name="MH_LIBRARY" val="GRAPHIC"/>
  <p:tag name="MH_TYPE" val="Other"/>
  <p:tag name="MH_ORDER" val="5"/>
</p:tagLst>
</file>

<file path=ppt/tags/tag9.xml><?xml version="1.0" encoding="utf-8"?>
<p:tagLst xmlns:p="http://schemas.openxmlformats.org/presentationml/2006/main">
  <p:tag name="MH" val="20170427113016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881</Words>
  <Application>WPS 演示</Application>
  <PresentationFormat>宽屏</PresentationFormat>
  <Paragraphs>182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19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印品清版宋 细体（非商用）</vt:lpstr>
      <vt:lpstr>阿里巴巴普惠体</vt:lpstr>
      <vt:lpstr>Calibri</vt:lpstr>
      <vt:lpstr>等线 Light</vt:lpstr>
      <vt:lpstr>等线</vt:lpstr>
      <vt:lpstr>Arial Unicode MS</vt:lpstr>
      <vt:lpstr>Lato</vt:lpstr>
      <vt:lpstr>MS PGothic</vt:lpstr>
      <vt:lpstr>Helvetica Neue</vt:lpstr>
      <vt:lpstr>新宋体</vt:lpstr>
      <vt:lpstr>Segoe Print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 淑雅</dc:creator>
  <cp:lastModifiedBy>a舞魅niang</cp:lastModifiedBy>
  <cp:revision>4</cp:revision>
  <dcterms:created xsi:type="dcterms:W3CDTF">2022-07-19T15:50:00Z</dcterms:created>
  <dcterms:modified xsi:type="dcterms:W3CDTF">2022-09-14T02:48:16Z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39C46A20809549CCBA3AC8BD12191227</vt:lpwstr>
  </property>
  <property fmtid="{D5CDD505-2E9C-101B-9397-08002B2CF9AE}" pid="3" name="KSOProductBuildVer">
    <vt:lpwstr>2052-11.1.0.12313</vt:lpwstr>
  </property>
</Properties>
</file>