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 id="2147483696" r:id="rId6"/>
  </p:sldMasterIdLst>
  <p:notesMasterIdLst>
    <p:notesMasterId r:id="rId8"/>
  </p:notesMasterIdLst>
  <p:sldIdLst>
    <p:sldId id="584" r:id="rId7"/>
    <p:sldId id="583" r:id="rId9"/>
    <p:sldId id="554" r:id="rId10"/>
    <p:sldId id="574" r:id="rId11"/>
    <p:sldId id="607" r:id="rId12"/>
    <p:sldId id="575" r:id="rId13"/>
    <p:sldId id="567" r:id="rId14"/>
    <p:sldId id="582" r:id="rId15"/>
    <p:sldId id="579" r:id="rId16"/>
    <p:sldId id="626" r:id="rId17"/>
    <p:sldId id="627" r:id="rId18"/>
    <p:sldId id="563" r:id="rId19"/>
    <p:sldId id="640" r:id="rId20"/>
    <p:sldId id="641" r:id="rId21"/>
    <p:sldId id="653" r:id="rId22"/>
    <p:sldId id="654" r:id="rId23"/>
    <p:sldId id="665" r:id="rId24"/>
    <p:sldId id="655" r:id="rId25"/>
    <p:sldId id="566" r:id="rId26"/>
    <p:sldId id="569" r:id="rId27"/>
    <p:sldId id="572" r:id="rId28"/>
    <p:sldId id="551" r:id="rId29"/>
    <p:sldId id="662" r:id="rId30"/>
    <p:sldId id="360" r:id="rId31"/>
    <p:sldId id="585" r:id="rId32"/>
    <p:sldId id="674" r:id="rId33"/>
  </p:sldIdLst>
  <p:sldSz cx="11522075" cy="7200900"/>
  <p:notesSz cx="6858000" cy="9144000"/>
  <p:custDataLst>
    <p:tags r:id="rId37"/>
  </p:custDataLst>
  <p:defaultTextStyle>
    <a:defPPr>
      <a:defRPr lang="zh-CN"/>
    </a:defPPr>
    <a:lvl1pPr marL="0" algn="l" defTabSz="1069975" rtl="0" eaLnBrk="1" latinLnBrk="0" hangingPunct="1">
      <a:defRPr sz="2100" kern="1200">
        <a:solidFill>
          <a:schemeClr val="tx1"/>
        </a:solidFill>
        <a:latin typeface="+mn-lt"/>
        <a:ea typeface="+mn-ea"/>
        <a:cs typeface="+mn-cs"/>
      </a:defRPr>
    </a:lvl1pPr>
    <a:lvl2pPr marL="534670" algn="l" defTabSz="1069975" rtl="0" eaLnBrk="1" latinLnBrk="0" hangingPunct="1">
      <a:defRPr sz="2100" kern="1200">
        <a:solidFill>
          <a:schemeClr val="tx1"/>
        </a:solidFill>
        <a:latin typeface="+mn-lt"/>
        <a:ea typeface="+mn-ea"/>
        <a:cs typeface="+mn-cs"/>
      </a:defRPr>
    </a:lvl2pPr>
    <a:lvl3pPr marL="1069975" algn="l" defTabSz="1069975" rtl="0" eaLnBrk="1" latinLnBrk="0" hangingPunct="1">
      <a:defRPr sz="2100" kern="1200">
        <a:solidFill>
          <a:schemeClr val="tx1"/>
        </a:solidFill>
        <a:latin typeface="+mn-lt"/>
        <a:ea typeface="+mn-ea"/>
        <a:cs typeface="+mn-cs"/>
      </a:defRPr>
    </a:lvl3pPr>
    <a:lvl4pPr marL="1604645" algn="l" defTabSz="1069975" rtl="0" eaLnBrk="1" latinLnBrk="0" hangingPunct="1">
      <a:defRPr sz="2100" kern="1200">
        <a:solidFill>
          <a:schemeClr val="tx1"/>
        </a:solidFill>
        <a:latin typeface="+mn-lt"/>
        <a:ea typeface="+mn-ea"/>
        <a:cs typeface="+mn-cs"/>
      </a:defRPr>
    </a:lvl4pPr>
    <a:lvl5pPr marL="2139950" algn="l" defTabSz="1069975" rtl="0" eaLnBrk="1" latinLnBrk="0" hangingPunct="1">
      <a:defRPr sz="2100" kern="1200">
        <a:solidFill>
          <a:schemeClr val="tx1"/>
        </a:solidFill>
        <a:latin typeface="+mn-lt"/>
        <a:ea typeface="+mn-ea"/>
        <a:cs typeface="+mn-cs"/>
      </a:defRPr>
    </a:lvl5pPr>
    <a:lvl6pPr marL="2674620" algn="l" defTabSz="1069975" rtl="0" eaLnBrk="1" latinLnBrk="0" hangingPunct="1">
      <a:defRPr sz="2100" kern="1200">
        <a:solidFill>
          <a:schemeClr val="tx1"/>
        </a:solidFill>
        <a:latin typeface="+mn-lt"/>
        <a:ea typeface="+mn-ea"/>
        <a:cs typeface="+mn-cs"/>
      </a:defRPr>
    </a:lvl6pPr>
    <a:lvl7pPr marL="3209290" algn="l" defTabSz="1069975" rtl="0" eaLnBrk="1" latinLnBrk="0" hangingPunct="1">
      <a:defRPr sz="2100" kern="1200">
        <a:solidFill>
          <a:schemeClr val="tx1"/>
        </a:solidFill>
        <a:latin typeface="+mn-lt"/>
        <a:ea typeface="+mn-ea"/>
        <a:cs typeface="+mn-cs"/>
      </a:defRPr>
    </a:lvl7pPr>
    <a:lvl8pPr marL="3744595" algn="l" defTabSz="1069975" rtl="0" eaLnBrk="1" latinLnBrk="0" hangingPunct="1">
      <a:defRPr sz="2100" kern="1200">
        <a:solidFill>
          <a:schemeClr val="tx1"/>
        </a:solidFill>
        <a:latin typeface="+mn-lt"/>
        <a:ea typeface="+mn-ea"/>
        <a:cs typeface="+mn-cs"/>
      </a:defRPr>
    </a:lvl8pPr>
    <a:lvl9pPr marL="4279265" algn="l" defTabSz="1069975" rtl="0" eaLnBrk="1" latinLnBrk="0" hangingPunct="1">
      <a:defRPr sz="2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0000"/>
    <a:srgbClr val="800000"/>
    <a:srgbClr val="663300"/>
    <a:srgbClr val="660033"/>
    <a:srgbClr val="333300"/>
    <a:srgbClr val="FFFFCC"/>
    <a:srgbClr val="996600"/>
    <a:srgbClr val="CC6600"/>
    <a:srgbClr val="A85008"/>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7" autoAdjust="0"/>
    <p:restoredTop sz="76096" autoAdjust="0"/>
  </p:normalViewPr>
  <p:slideViewPr>
    <p:cSldViewPr>
      <p:cViewPr>
        <p:scale>
          <a:sx n="54" d="100"/>
          <a:sy n="54" d="100"/>
        </p:scale>
        <p:origin x="-1272" y="-48"/>
      </p:cViewPr>
      <p:guideLst>
        <p:guide orient="horz" pos="2335"/>
        <p:guide pos="3598"/>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notesMaster" Target="notesMasters/notesMaster1.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7" Type="http://schemas.openxmlformats.org/officeDocument/2006/relationships/tags" Target="tags/tag2.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BC03DA-8B7D-447E-9C29-3A60D78EE7F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924613-4AE4-47A1-995F-688A24B3495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1069975" rtl="0" eaLnBrk="1" latinLnBrk="0" hangingPunct="1">
      <a:defRPr sz="1400" kern="1200">
        <a:solidFill>
          <a:schemeClr val="tx1"/>
        </a:solidFill>
        <a:latin typeface="+mn-lt"/>
        <a:ea typeface="+mn-ea"/>
        <a:cs typeface="+mn-cs"/>
      </a:defRPr>
    </a:lvl1pPr>
    <a:lvl2pPr marL="534670" algn="l" defTabSz="1069975" rtl="0" eaLnBrk="1" latinLnBrk="0" hangingPunct="1">
      <a:defRPr sz="1400" kern="1200">
        <a:solidFill>
          <a:schemeClr val="tx1"/>
        </a:solidFill>
        <a:latin typeface="+mn-lt"/>
        <a:ea typeface="+mn-ea"/>
        <a:cs typeface="+mn-cs"/>
      </a:defRPr>
    </a:lvl2pPr>
    <a:lvl3pPr marL="1069975" algn="l" defTabSz="1069975" rtl="0" eaLnBrk="1" latinLnBrk="0" hangingPunct="1">
      <a:defRPr sz="1400" kern="1200">
        <a:solidFill>
          <a:schemeClr val="tx1"/>
        </a:solidFill>
        <a:latin typeface="+mn-lt"/>
        <a:ea typeface="+mn-ea"/>
        <a:cs typeface="+mn-cs"/>
      </a:defRPr>
    </a:lvl3pPr>
    <a:lvl4pPr marL="1604645" algn="l" defTabSz="1069975" rtl="0" eaLnBrk="1" latinLnBrk="0" hangingPunct="1">
      <a:defRPr sz="1400" kern="1200">
        <a:solidFill>
          <a:schemeClr val="tx1"/>
        </a:solidFill>
        <a:latin typeface="+mn-lt"/>
        <a:ea typeface="+mn-ea"/>
        <a:cs typeface="+mn-cs"/>
      </a:defRPr>
    </a:lvl4pPr>
    <a:lvl5pPr marL="2139950" algn="l" defTabSz="1069975" rtl="0" eaLnBrk="1" latinLnBrk="0" hangingPunct="1">
      <a:defRPr sz="1400" kern="1200">
        <a:solidFill>
          <a:schemeClr val="tx1"/>
        </a:solidFill>
        <a:latin typeface="+mn-lt"/>
        <a:ea typeface="+mn-ea"/>
        <a:cs typeface="+mn-cs"/>
      </a:defRPr>
    </a:lvl5pPr>
    <a:lvl6pPr marL="2674620" algn="l" defTabSz="1069975" rtl="0" eaLnBrk="1" latinLnBrk="0" hangingPunct="1">
      <a:defRPr sz="1400" kern="1200">
        <a:solidFill>
          <a:schemeClr val="tx1"/>
        </a:solidFill>
        <a:latin typeface="+mn-lt"/>
        <a:ea typeface="+mn-ea"/>
        <a:cs typeface="+mn-cs"/>
      </a:defRPr>
    </a:lvl6pPr>
    <a:lvl7pPr marL="3209290" algn="l" defTabSz="1069975" rtl="0" eaLnBrk="1" latinLnBrk="0" hangingPunct="1">
      <a:defRPr sz="1400" kern="1200">
        <a:solidFill>
          <a:schemeClr val="tx1"/>
        </a:solidFill>
        <a:latin typeface="+mn-lt"/>
        <a:ea typeface="+mn-ea"/>
        <a:cs typeface="+mn-cs"/>
      </a:defRPr>
    </a:lvl7pPr>
    <a:lvl8pPr marL="3744595" algn="l" defTabSz="1069975" rtl="0" eaLnBrk="1" latinLnBrk="0" hangingPunct="1">
      <a:defRPr sz="1400" kern="1200">
        <a:solidFill>
          <a:schemeClr val="tx1"/>
        </a:solidFill>
        <a:latin typeface="+mn-lt"/>
        <a:ea typeface="+mn-ea"/>
        <a:cs typeface="+mn-cs"/>
      </a:defRPr>
    </a:lvl8pPr>
    <a:lvl9pPr marL="4279265" algn="l" defTabSz="1069975"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069975" rtl="0" eaLnBrk="1" fontAlgn="auto" latinLnBrk="0" hangingPunct="1">
              <a:lnSpc>
                <a:spcPct val="100000"/>
              </a:lnSpc>
              <a:spcBef>
                <a:spcPts val="0"/>
              </a:spcBef>
              <a:spcAft>
                <a:spcPts val="0"/>
              </a:spcAft>
              <a:buClrTx/>
              <a:buSzTx/>
              <a:buFontTx/>
              <a:buNone/>
              <a:defRPr/>
            </a:pPr>
            <a:fld id="{B1924613-4AE4-47A1-995F-688A24B3495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457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当学生说完这些影响之后，再让学生看看教材，特别是关于东汉太学生的相关内容。</a:t>
            </a:r>
            <a:endParaRPr lang="en-US" altLang="zh-CN"/>
          </a:p>
          <a:p>
            <a:pPr eaLnBrk="1" hangingPunct="1">
              <a:spcBef>
                <a:spcPct val="0"/>
              </a:spcBef>
            </a:pPr>
            <a:r>
              <a:rPr lang="zh-CN" altLang="en-US"/>
              <a:t>如有时间还可以引出明代的故事</a:t>
            </a:r>
            <a:r>
              <a:rPr lang="en-US" altLang="zh-CN">
                <a:latin typeface="Arial" panose="020B0604020202020204" pitchFamily="34" charset="0"/>
              </a:rPr>
              <a:t>——</a:t>
            </a:r>
            <a:r>
              <a:rPr lang="zh-CN" altLang="en-US"/>
              <a:t>影响深远。</a:t>
            </a:r>
            <a:endParaRPr lang="zh-CN" altLang="en-US"/>
          </a:p>
        </p:txBody>
      </p:sp>
      <p:sp>
        <p:nvSpPr>
          <p:cNvPr id="2458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A2779A75-C28E-4A68-900B-6CDA63FBA8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武帝出走半生，归来仍是少年。终于实现自己年少时的梦想，他创造了一个属于他自己的全新时代。汉唐盛世。这个时代对历史产生了怎样的影响？</a:t>
            </a:r>
            <a:endParaRPr lang="en-US" altLang="zh-CN" dirty="0"/>
          </a:p>
          <a:p>
            <a:endParaRPr lang="en-US" altLang="zh-CN" dirty="0"/>
          </a:p>
          <a:p>
            <a:r>
              <a:rPr lang="zh-CN" altLang="en-US" dirty="0"/>
              <a:t>元封元年（公元前</a:t>
            </a:r>
            <a:r>
              <a:rPr lang="en-US" altLang="zh-CN" dirty="0"/>
              <a:t>110</a:t>
            </a:r>
            <a:r>
              <a:rPr lang="zh-CN" altLang="en-US" dirty="0"/>
              <a:t>年）三月，汉武帝率群臣东巡，至泰山，派人在岱顶立石。之后，东巡海上。四月，返至泰山，自定封禅礼仪</a:t>
            </a:r>
            <a:r>
              <a:rPr lang="en-US" altLang="zh-CN" dirty="0"/>
              <a:t>:</a:t>
            </a:r>
            <a:r>
              <a:rPr lang="zh-CN" altLang="en-US" dirty="0"/>
              <a:t>至梁父山礼祠</a:t>
            </a:r>
            <a:r>
              <a:rPr lang="en-US" altLang="zh-CN" dirty="0"/>
              <a:t>"</a:t>
            </a:r>
            <a:r>
              <a:rPr lang="zh-CN" altLang="en-US" dirty="0"/>
              <a:t>地主</a:t>
            </a:r>
            <a:r>
              <a:rPr lang="en-US" altLang="zh-CN" dirty="0"/>
              <a:t>"</a:t>
            </a:r>
            <a:r>
              <a:rPr lang="zh-CN" altLang="en-US" dirty="0"/>
              <a:t>神</a:t>
            </a:r>
            <a:r>
              <a:rPr lang="en-US" altLang="zh-CN" dirty="0"/>
              <a:t>;</a:t>
            </a:r>
            <a:r>
              <a:rPr lang="zh-CN" altLang="en-US" dirty="0"/>
              <a:t>其后举行封祀礼，在山下东方建封坛，高九尺，其下埋藏玉牒书</a:t>
            </a:r>
            <a:r>
              <a:rPr lang="en-US" altLang="zh-CN" dirty="0"/>
              <a:t>;</a:t>
            </a:r>
            <a:r>
              <a:rPr lang="zh-CN" altLang="en-US" dirty="0"/>
              <a:t>行封祀礼之后，武帝独与侍中奉车子侯登泰山，行登封礼</a:t>
            </a:r>
            <a:r>
              <a:rPr lang="en-US" altLang="zh-CN" dirty="0"/>
              <a:t>;</a:t>
            </a:r>
            <a:r>
              <a:rPr lang="zh-CN" altLang="en-US" dirty="0"/>
              <a:t>第二天自岱阴下，按祭后土的礼仪，禅泰山东北麓的肃然山。封禅结束后，汉武帝在明堂接受群臣的朝贺，并改年号元鼎为元封，割泰山前嬴、博二县奉祀泰山，名为奉高县。此后，汉武帝又曾五次来泰山举行封禅仪式。</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2909B29A-31B9-48C4-9892-39D2D096F5D6}"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冒顿单于致吕后</a:t>
            </a:r>
            <a:r>
              <a:rPr lang="en-US" altLang="zh-CN" dirty="0"/>
              <a:t>】</a:t>
            </a:r>
            <a:r>
              <a:rPr lang="zh-CN" altLang="en-US" dirty="0"/>
              <a:t>孤偾之君，生于沮泽之中，长于平野牛马之域，数至边境，愿游中国。陛下独立，孤偾独居。两主不乐，无以自虞，愿以所有，易其所无。</a:t>
            </a:r>
            <a:r>
              <a:rPr lang="en-US" altLang="zh-CN" dirty="0"/>
              <a:t>《</a:t>
            </a:r>
            <a:r>
              <a:rPr lang="zh-CN" altLang="en-US" dirty="0"/>
              <a:t>汉书</a:t>
            </a:r>
            <a:r>
              <a:rPr lang="en-US" altLang="zh-CN" dirty="0"/>
              <a:t>·</a:t>
            </a:r>
            <a:r>
              <a:rPr lang="zh-CN" altLang="en-US" dirty="0"/>
              <a:t>匈奴传</a:t>
            </a:r>
            <a:r>
              <a:rPr lang="en-US" altLang="zh-CN" dirty="0"/>
              <a:t>》</a:t>
            </a:r>
            <a:endParaRPr lang="en-US" altLang="zh-CN" dirty="0"/>
          </a:p>
          <a:p>
            <a:endParaRPr lang="en-US" altLang="zh-CN" dirty="0"/>
          </a:p>
          <a:p>
            <a:endParaRPr lang="en-US" altLang="zh-CN" dirty="0"/>
          </a:p>
          <a:p>
            <a:r>
              <a:rPr lang="zh-CN" altLang="en-US" dirty="0"/>
              <a:t>太子每谏征伐四夷，上笑曰：“吾当其劳，以逸遗汝，不亦可乎！”上用法严，多任深刻吏；太子宽厚，多所平反。虽得百姓心，而用法大臣多不悦。群臣宽厚长者皆附太子，而深酷用法者皆毁之。邪臣多党羽，故太子誉少而毁多。</a:t>
            </a:r>
            <a:r>
              <a:rPr lang="en-US" altLang="zh-CN" dirty="0"/>
              <a:t>——《</a:t>
            </a:r>
            <a:r>
              <a:rPr lang="zh-CN" altLang="en-US" dirty="0"/>
              <a:t>资治通鉴</a:t>
            </a:r>
            <a:r>
              <a:rPr lang="en-US" altLang="zh-CN" dirty="0"/>
              <a:t>》</a:t>
            </a:r>
            <a:endParaRPr lang="en-US" altLang="zh-CN" dirty="0"/>
          </a:p>
          <a:p>
            <a:endParaRPr lang="en-US" altLang="zh-CN" dirty="0"/>
          </a:p>
          <a:p>
            <a:r>
              <a:rPr lang="zh-CN" altLang="en-US" dirty="0"/>
              <a:t>朕即位以来，所为狂悖，使天下愁苦，不可追悔。自今事有伤害百姓，糜费天下者，悉罢之。 </a:t>
            </a:r>
            <a:endParaRPr lang="en-US" altLang="zh-CN" dirty="0"/>
          </a:p>
          <a:p>
            <a:endParaRPr lang="en-US" altLang="zh-CN" dirty="0"/>
          </a:p>
          <a:p>
            <a:r>
              <a:rPr lang="zh-CN" altLang="en-US" dirty="0"/>
              <a:t>兵车行</a:t>
            </a:r>
            <a:endParaRPr lang="en-US" altLang="zh-CN" dirty="0"/>
          </a:p>
          <a:p>
            <a:r>
              <a:rPr lang="zh-CN" altLang="en-US" dirty="0"/>
              <a:t>杜甫 </a:t>
            </a:r>
            <a:r>
              <a:rPr lang="en-US" altLang="zh-CN" dirty="0"/>
              <a:t>(</a:t>
            </a:r>
            <a:r>
              <a:rPr lang="zh-CN" altLang="en-US" dirty="0"/>
              <a:t>唐代</a:t>
            </a:r>
            <a:r>
              <a:rPr lang="en-US" altLang="zh-CN" dirty="0"/>
              <a:t>)</a:t>
            </a:r>
            <a:endParaRPr lang="en-US" altLang="zh-CN" dirty="0"/>
          </a:p>
          <a:p>
            <a:r>
              <a:rPr lang="zh-CN" altLang="en-US" dirty="0"/>
              <a:t>车辚辚，马萧萧，行人弓箭各在腰。耶娘妻子走相送，</a:t>
            </a:r>
            <a:endParaRPr lang="zh-CN" altLang="en-US" dirty="0"/>
          </a:p>
          <a:p>
            <a:r>
              <a:rPr lang="zh-CN" altLang="en-US" dirty="0"/>
              <a:t>尘埃不见咸阳桥。</a:t>
            </a:r>
            <a:r>
              <a:rPr lang="en-US" altLang="zh-CN" dirty="0"/>
              <a:t>(</a:t>
            </a:r>
            <a:r>
              <a:rPr lang="zh-CN" altLang="en-US" dirty="0"/>
              <a:t>耶娘 一作：</a:t>
            </a:r>
            <a:r>
              <a:rPr lang="en-US" altLang="zh-CN" dirty="0"/>
              <a:t>"</a:t>
            </a:r>
            <a:r>
              <a:rPr lang="zh-CN" altLang="en-US" dirty="0"/>
              <a:t>爷</a:t>
            </a:r>
            <a:r>
              <a:rPr lang="en-US" altLang="zh-CN" dirty="0"/>
              <a:t>")</a:t>
            </a:r>
            <a:r>
              <a:rPr lang="zh-CN" altLang="en-US" dirty="0"/>
              <a:t>牵衣顿足拦道哭，哭声直上干云霄。</a:t>
            </a:r>
            <a:endParaRPr lang="zh-CN" altLang="en-US" dirty="0"/>
          </a:p>
          <a:p>
            <a:r>
              <a:rPr lang="zh-CN" altLang="en-US" dirty="0"/>
              <a:t>道旁过者问行人，行人但云点行频。或从十五北防河，便至四十西营田。</a:t>
            </a:r>
            <a:endParaRPr lang="zh-CN" altLang="en-US" dirty="0"/>
          </a:p>
          <a:p>
            <a:r>
              <a:rPr lang="zh-CN" altLang="en-US" dirty="0"/>
              <a:t>去时里正与裹头，归来头白还戍边。边庭流血成海水，武皇开边意未已。</a:t>
            </a:r>
            <a:endParaRPr lang="zh-CN" altLang="en-US" dirty="0"/>
          </a:p>
          <a:p>
            <a:r>
              <a:rPr lang="zh-CN" altLang="en-US" dirty="0"/>
              <a:t>君不闻汉家山东二百州，千村万落生荆杞。纵有健妇把锄犁，禾生陇亩无东西。</a:t>
            </a:r>
            <a:endParaRPr lang="zh-CN" altLang="en-US" dirty="0"/>
          </a:p>
          <a:p>
            <a:r>
              <a:rPr lang="zh-CN" altLang="en-US" dirty="0"/>
              <a:t>况复秦兵耐苦战，被驱不异犬与鸡。长者虽有问，役夫敢申恨？</a:t>
            </a:r>
            <a:endParaRPr lang="zh-CN" altLang="en-US" dirty="0"/>
          </a:p>
          <a:p>
            <a:r>
              <a:rPr lang="zh-CN" altLang="en-US" dirty="0"/>
              <a:t>且如今年冬，未休关西卒。县官急索租，租税从何出？</a:t>
            </a:r>
            <a:endParaRPr lang="zh-CN" altLang="en-US" dirty="0"/>
          </a:p>
          <a:p>
            <a:r>
              <a:rPr lang="zh-CN" altLang="en-US" dirty="0"/>
              <a:t>信知生男恶，反是生女好。生女犹得嫁比邻，生男埋没随百草。</a:t>
            </a:r>
            <a:endParaRPr lang="zh-CN" altLang="en-US" dirty="0"/>
          </a:p>
          <a:p>
            <a:r>
              <a:rPr lang="zh-CN" altLang="en-US" dirty="0"/>
              <a:t>君不见，青海头，古来白骨无人收。新鬼烦冤旧鬼哭，</a:t>
            </a:r>
            <a:endParaRPr lang="zh-CN" altLang="en-US" dirty="0"/>
          </a:p>
          <a:p>
            <a:r>
              <a:rPr lang="zh-CN" altLang="en-US" dirty="0"/>
              <a:t>天阴雨湿声啾啾！</a:t>
            </a:r>
            <a:endParaRPr lang="en-US" altLang="zh-CN" dirty="0"/>
          </a:p>
          <a:p>
            <a:r>
              <a:rPr lang="zh-CN" altLang="en-US" dirty="0"/>
              <a:t>或许是听见的苍生的呼喊。这段话是否是汉武帝本人所说？如果是真的，他的说法有道理吗？他究竟是在推卸责任还是无奈为之？在那样一个时代他是否有别的选择？你又会如何选择呢？追问，才刚刚开始。</a:t>
            </a:r>
            <a:endParaRPr lang="en-US" altLang="zh-CN" dirty="0"/>
          </a:p>
          <a:p>
            <a:endParaRPr lang="en-US" altLang="zh-CN" dirty="0"/>
          </a:p>
          <a:p>
            <a:endParaRPr lang="en-US" altLang="zh-CN" dirty="0"/>
          </a:p>
          <a:p>
            <a:endParaRPr lang="en-US" altLang="zh-CN" dirty="0"/>
          </a:p>
          <a:p>
            <a:r>
              <a:rPr lang="zh-CN" altLang="en-US" dirty="0"/>
              <a:t>初，上年二十九乃生戾太子①，甚爱之。及长，性仁恕温谨，上嫌其材能少，不类己。皇后、太子宠浸衰，常有不自安之意。上觉之，谓大将军青曰：“汉家庶事草创，加四夷侵陵中国，朕不变更制度后世无法不出师征伐天下不安为此者不得不劳民若后世有如朕所为是袭亡秦之迹也。太子敦重好静，必能安天下，不使朕忧。欲求守文之主，安有贤于太子者乎？闻皇后与太子有不安之意，岂有之邪？可以意晓之。”大将军顿首谢。皇后闻之，脱簪请罪。太子每谏征伐四夷，上笑曰：“吾当其劳，以逸遗汝，不亦可乎？”</a:t>
            </a:r>
            <a:endParaRPr lang="zh-CN" altLang="en-US" dirty="0"/>
          </a:p>
          <a:p>
            <a:r>
              <a:rPr lang="zh-CN" altLang="en-US" dirty="0"/>
              <a:t>上每行幸②，常以后事付太子，宫内付皇后。有所平决，还，白其最，上亦无异，有时不省也。上用法严，多任深刻吏；太子宽厚，多所平反，虽得百姓心，而用法大臣多不悦。皇后恐久获罪，每戒太子，宜留取上意，不应擅有所纵舍。上闻之，是太子而非皇后。群臣宽厚长者皆附太子，而深酷用法者皆毁之。邪臣多党羽，故太子誉少而毁多。卫青薨后，臣下无复外家为据，竞欲构太子。</a:t>
            </a:r>
            <a:endParaRPr lang="zh-CN" altLang="en-US" dirty="0"/>
          </a:p>
          <a:p>
            <a:r>
              <a:rPr lang="zh-CN" altLang="en-US" dirty="0"/>
              <a:t>太子尝谒皇后，移日乃出。黄门苏文告上曰：“太子与宫人戏。”上益太子宫人满二百人。太子后知之，心衔之。文与小黄门常融、王弼等常微伺太子过，辄增加白之。皇后切齿，使太子白诛文等。太子曰：“第勿为过，何畏文等！上聪明，不信邪佞，不足忧也！”上尝小不平③，使常融召太子，融言“太子有喜色”，上嘿然。及太子至，上察其貌，有涕泣处，而佯语笑，上怪之；更微问，知其情，乃诛融。 （节选自</a:t>
            </a:r>
            <a:r>
              <a:rPr lang="en-US" altLang="zh-CN" dirty="0"/>
              <a:t>《</a:t>
            </a:r>
            <a:r>
              <a:rPr lang="zh-CN" altLang="en-US" dirty="0"/>
              <a:t>资治通鉴</a:t>
            </a:r>
            <a:r>
              <a:rPr lang="en-US" altLang="zh-CN" dirty="0"/>
              <a:t>•</a:t>
            </a:r>
            <a:r>
              <a:rPr lang="zh-CN" altLang="en-US" dirty="0"/>
              <a:t>汉纪</a:t>
            </a:r>
            <a:r>
              <a:rPr lang="en-US" altLang="zh-CN" dirty="0"/>
              <a:t>》</a:t>
            </a:r>
            <a:r>
              <a:rPr lang="zh-CN" altLang="en-US" dirty="0"/>
              <a:t>）</a:t>
            </a:r>
            <a:endParaRPr lang="en-US" altLang="zh-CN"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2909B29A-31B9-48C4-9892-39D2D096F5D6}"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酷吏张汤 </a:t>
            </a:r>
            <a:endParaRPr lang="en-US" altLang="zh-CN" dirty="0"/>
          </a:p>
          <a:p>
            <a:r>
              <a:rPr lang="zh-CN" altLang="en-US" dirty="0"/>
              <a:t>太子刘据</a:t>
            </a:r>
            <a:endParaRPr lang="en-US" altLang="zh-CN" dirty="0"/>
          </a:p>
          <a:p>
            <a:r>
              <a:rPr lang="zh-CN" altLang="en-US" dirty="0"/>
              <a:t>武帝十三个丞相中，初一人在武帝死后留任外，其他十二位丞相被免职的七人，五人因犯罪自杀和下狱治罪。被免职的有两个人也是非正常死亡，一位窦婴先免职后弃市，另一位田粉是被惊吓患精神分裂症死亡，也是非正常死亡。</a:t>
            </a:r>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069975" rtl="0" eaLnBrk="1" fontAlgn="auto" latinLnBrk="0" hangingPunct="1">
              <a:lnSpc>
                <a:spcPct val="100000"/>
              </a:lnSpc>
              <a:spcBef>
                <a:spcPts val="0"/>
              </a:spcBef>
              <a:spcAft>
                <a:spcPts val="0"/>
              </a:spcAft>
              <a:buClrTx/>
              <a:buSzTx/>
              <a:buFontTx/>
              <a:buNone/>
              <a:defRPr/>
            </a:pPr>
            <a:fld id="{B1924613-4AE4-47A1-995F-688A24B3495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p:sp>
      <p:sp>
        <p:nvSpPr>
          <p:cNvPr id="8195"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lstStyle/>
          <a:p>
            <a:r>
              <a:rPr lang="zh-CN" altLang="en-US" dirty="0"/>
              <a:t>是一位怎样的皇帝？将创造怎样的时代？</a:t>
            </a:r>
            <a:endParaRPr lang="zh-CN" altLang="en-US" dirty="0"/>
          </a:p>
        </p:txBody>
      </p:sp>
      <p:sp>
        <p:nvSpPr>
          <p:cNvPr id="8196"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CA3FE86F-0BC4-441E-97CF-E00EAED58187}"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p:sp>
      <p:sp>
        <p:nvSpPr>
          <p:cNvPr id="11267"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lstStyle/>
          <a:p>
            <a:r>
              <a:rPr lang="en-US" altLang="zh-CN" dirty="0"/>
              <a:t>16</a:t>
            </a:r>
            <a:r>
              <a:rPr lang="zh-CN" altLang="en-US" dirty="0"/>
              <a:t>岁继位，同年，刘彻迎娶阿娇，立为皇后，如果说金屋藏娇的故事为真，那么他已然实现自己幼时的梦想。</a:t>
            </a:r>
            <a:endParaRPr lang="zh-CN" altLang="en-US" dirty="0"/>
          </a:p>
          <a:p>
            <a:r>
              <a:rPr lang="zh-CN" altLang="en-US" dirty="0"/>
              <a:t>这位少年天子是否会就此满足而停下脚步呢？</a:t>
            </a:r>
            <a:r>
              <a:rPr lang="en-US" altLang="zh-CN" dirty="0"/>
              <a:t>21</a:t>
            </a:r>
            <a:r>
              <a:rPr lang="zh-CN" altLang="en-US" dirty="0"/>
              <a:t>岁是怎样的年纪？他梦想什么？</a:t>
            </a:r>
            <a:endParaRPr lang="zh-CN" altLang="en-US" dirty="0"/>
          </a:p>
          <a:p>
            <a:r>
              <a:rPr lang="zh-CN" altLang="en-US" dirty="0"/>
              <a:t>一个对未来充满梦想的少年天子的形象跃然纸上。有梦就有未来。</a:t>
            </a:r>
            <a:endParaRPr lang="zh-CN" altLang="en-US" dirty="0"/>
          </a:p>
          <a:p>
            <a:r>
              <a:rPr lang="zh-CN" altLang="en-US" dirty="0"/>
              <a:t>但是，理想固然美好，可摆在少年天子面前的现实是否美好呢？此时的他是否有实力实现他的梦想呢？</a:t>
            </a:r>
            <a:endParaRPr lang="zh-CN" altLang="en-US" dirty="0"/>
          </a:p>
          <a:p>
            <a:r>
              <a:rPr lang="zh-CN" altLang="en-US" dirty="0"/>
              <a:t>青年皇帝雄心勃勃</a:t>
            </a:r>
            <a:endParaRPr lang="en-US" altLang="zh-CN" dirty="0"/>
          </a:p>
          <a:p>
            <a:endParaRPr lang="en-US" altLang="zh-CN" dirty="0"/>
          </a:p>
          <a:p>
            <a:r>
              <a:rPr lang="zh-CN" altLang="en-US" dirty="0"/>
              <a:t>初令郡国举孝廉各一人，前</a:t>
            </a:r>
            <a:r>
              <a:rPr lang="en-US" altLang="zh-CN" dirty="0"/>
              <a:t>134</a:t>
            </a:r>
            <a:r>
              <a:rPr lang="zh-CN" altLang="en-US" dirty="0"/>
              <a:t>在中国学术史和政治史上最可纪念的一年，察举制已经成为一种比较完备的仕进途径。</a:t>
            </a:r>
            <a:endParaRPr lang="en-US" altLang="zh-CN" dirty="0"/>
          </a:p>
          <a:p>
            <a:endParaRPr lang="en-US" altLang="zh-CN" dirty="0"/>
          </a:p>
          <a:p>
            <a:r>
              <a:rPr lang="zh-CN" altLang="en-US" dirty="0"/>
              <a:t>八九点中的太阳。</a:t>
            </a:r>
            <a:endParaRPr lang="en-US" altLang="zh-CN" dirty="0"/>
          </a:p>
          <a:p>
            <a:endParaRPr lang="en-US" altLang="zh-CN" dirty="0"/>
          </a:p>
          <a:p>
            <a:r>
              <a:rPr lang="zh-CN" altLang="en-US" dirty="0"/>
              <a:t>不及弱冠，提前成年。</a:t>
            </a:r>
            <a:endParaRPr lang="en-US" altLang="zh-CN" dirty="0"/>
          </a:p>
          <a:p>
            <a:r>
              <a:rPr lang="zh-CN" altLang="en-US" dirty="0"/>
              <a:t>中央加强对国家政治、经济、思想文化、军事等各方面的统一领导</a:t>
            </a:r>
            <a:r>
              <a:rPr lang="en-US" altLang="zh-CN" dirty="0"/>
              <a:t>,</a:t>
            </a:r>
            <a:r>
              <a:rPr lang="zh-CN" altLang="en-US" dirty="0"/>
              <a:t>形成高度中央集权的政治局面。</a:t>
            </a:r>
            <a:endParaRPr lang="zh-CN" altLang="en-US" dirty="0"/>
          </a:p>
          <a:p>
            <a:endParaRPr lang="zh-CN" altLang="en-US" dirty="0"/>
          </a:p>
          <a:p>
            <a:r>
              <a:rPr lang="zh-CN" altLang="en-US" dirty="0"/>
              <a:t>六合同风，九州共贯。</a:t>
            </a:r>
            <a:endParaRPr lang="zh-CN" altLang="en-US" dirty="0"/>
          </a:p>
          <a:p>
            <a:r>
              <a:rPr lang="zh-CN" altLang="en-US" dirty="0"/>
              <a:t>　　</a:t>
            </a:r>
            <a:r>
              <a:rPr lang="en-US" altLang="zh-CN" dirty="0"/>
              <a:t>【</a:t>
            </a:r>
            <a:r>
              <a:rPr lang="zh-CN" altLang="en-US" dirty="0"/>
              <a:t>论述摘编</a:t>
            </a:r>
            <a:r>
              <a:rPr lang="en-US" altLang="zh-CN" dirty="0"/>
              <a:t>】</a:t>
            </a:r>
            <a:endParaRPr lang="en-US" altLang="zh-CN" dirty="0"/>
          </a:p>
          <a:p>
            <a:endParaRPr lang="en-US" altLang="zh-CN" dirty="0"/>
          </a:p>
          <a:p>
            <a:r>
              <a:rPr lang="zh-CN" altLang="en-US" dirty="0"/>
              <a:t>　　党是我们各项事业的领导核心，古人讲的“六合同风，九州共贯”，在当代中国，没有党的领导，这个是做不到的。中央委员会，中央政治局，中央政治局常委会，这是党的领导决策核心。党中央作出的决策部署，党的组织、宣传、统战、政法等部门要贯彻落实，人大、政府、政协、法院、检察院的党组织要贯彻落实，事业单位、人民团体等的党组织也要贯彻落实，党组织要发挥作用。各方面党组织应该对党委负责、向党委报告工作。</a:t>
            </a:r>
            <a:endParaRPr lang="zh-CN" altLang="en-US" dirty="0"/>
          </a:p>
          <a:p>
            <a:endParaRPr lang="zh-CN" altLang="en-US" dirty="0"/>
          </a:p>
          <a:p>
            <a:r>
              <a:rPr lang="zh-CN" altLang="en-US" dirty="0"/>
              <a:t>　　</a:t>
            </a:r>
            <a:r>
              <a:rPr lang="en-US" altLang="zh-CN" dirty="0"/>
              <a:t>——《</a:t>
            </a:r>
            <a:r>
              <a:rPr lang="zh-CN" altLang="en-US" dirty="0"/>
              <a:t>严明党的组织纪律，增强组织纪律性</a:t>
            </a:r>
            <a:r>
              <a:rPr lang="en-US" altLang="zh-CN" dirty="0"/>
              <a:t>》</a:t>
            </a:r>
            <a:r>
              <a:rPr lang="zh-CN" altLang="en-US" dirty="0"/>
              <a:t>（</a:t>
            </a:r>
            <a:r>
              <a:rPr lang="en-US" altLang="zh-CN" dirty="0"/>
              <a:t>2014</a:t>
            </a:r>
            <a:r>
              <a:rPr lang="zh-CN" altLang="en-US" dirty="0"/>
              <a:t>年</a:t>
            </a:r>
            <a:r>
              <a:rPr lang="en-US" altLang="zh-CN" dirty="0"/>
              <a:t>1</a:t>
            </a:r>
            <a:r>
              <a:rPr lang="zh-CN" altLang="en-US" dirty="0"/>
              <a:t>月</a:t>
            </a:r>
            <a:r>
              <a:rPr lang="en-US" altLang="zh-CN" dirty="0"/>
              <a:t>14</a:t>
            </a:r>
            <a:r>
              <a:rPr lang="zh-CN" altLang="en-US" dirty="0"/>
              <a:t>日），</a:t>
            </a:r>
            <a:r>
              <a:rPr lang="en-US" altLang="zh-CN" dirty="0"/>
              <a:t>《</a:t>
            </a:r>
            <a:r>
              <a:rPr lang="zh-CN" altLang="en-US" dirty="0"/>
              <a:t>十八大以来重要文献选编</a:t>
            </a:r>
            <a:r>
              <a:rPr lang="en-US" altLang="zh-CN" dirty="0"/>
              <a:t>》</a:t>
            </a:r>
            <a:r>
              <a:rPr lang="zh-CN" altLang="en-US" dirty="0"/>
              <a:t>（上），中央文献出版社</a:t>
            </a:r>
            <a:r>
              <a:rPr lang="en-US" altLang="zh-CN" dirty="0"/>
              <a:t>2014</a:t>
            </a:r>
            <a:r>
              <a:rPr lang="zh-CN" altLang="en-US" dirty="0"/>
              <a:t>年版，第</a:t>
            </a:r>
            <a:r>
              <a:rPr lang="en-US" altLang="zh-CN" dirty="0"/>
              <a:t>772</a:t>
            </a:r>
            <a:r>
              <a:rPr lang="zh-CN" altLang="en-US" dirty="0"/>
              <a:t>页</a:t>
            </a:r>
            <a:endParaRPr lang="zh-CN" altLang="en-US" dirty="0"/>
          </a:p>
          <a:p>
            <a:endParaRPr lang="zh-CN" altLang="en-US" dirty="0"/>
          </a:p>
          <a:p>
            <a:r>
              <a:rPr lang="zh-CN" altLang="en-US" dirty="0"/>
              <a:t>　　</a:t>
            </a:r>
            <a:r>
              <a:rPr lang="en-US" altLang="zh-CN" dirty="0"/>
              <a:t>【</a:t>
            </a:r>
            <a:r>
              <a:rPr lang="zh-CN" altLang="en-US" dirty="0"/>
              <a:t>名句</a:t>
            </a:r>
            <a:r>
              <a:rPr lang="en-US" altLang="zh-CN" dirty="0"/>
              <a:t>】</a:t>
            </a:r>
            <a:r>
              <a:rPr lang="zh-CN" altLang="en-US" dirty="0"/>
              <a:t>六合同风，九州共贯。</a:t>
            </a:r>
            <a:endParaRPr lang="zh-CN" altLang="en-US" dirty="0"/>
          </a:p>
          <a:p>
            <a:endParaRPr lang="zh-CN" altLang="en-US" dirty="0"/>
          </a:p>
          <a:p>
            <a:r>
              <a:rPr lang="zh-CN" altLang="en-US" dirty="0"/>
              <a:t>　　</a:t>
            </a:r>
            <a:r>
              <a:rPr lang="en-US" altLang="zh-CN" dirty="0"/>
              <a:t>【</a:t>
            </a:r>
            <a:r>
              <a:rPr lang="zh-CN" altLang="en-US" dirty="0"/>
              <a:t>出处</a:t>
            </a:r>
            <a:r>
              <a:rPr lang="en-US" altLang="zh-CN" dirty="0"/>
              <a:t>】《</a:t>
            </a:r>
            <a:r>
              <a:rPr lang="zh-CN" altLang="en-US" dirty="0"/>
              <a:t>汉书</a:t>
            </a:r>
            <a:r>
              <a:rPr lang="en-US" altLang="zh-CN" dirty="0"/>
              <a:t>·</a:t>
            </a:r>
            <a:r>
              <a:rPr lang="zh-CN" altLang="en-US" dirty="0"/>
              <a:t>王贡两龚鲍传</a:t>
            </a:r>
            <a:r>
              <a:rPr lang="en-US" altLang="zh-CN" dirty="0"/>
              <a:t>》</a:t>
            </a:r>
            <a:endParaRPr lang="en-US" altLang="zh-CN" dirty="0"/>
          </a:p>
          <a:p>
            <a:endParaRPr lang="en-US" altLang="zh-CN" dirty="0"/>
          </a:p>
          <a:p>
            <a:r>
              <a:rPr lang="zh-CN" altLang="en-US" dirty="0"/>
              <a:t>　　</a:t>
            </a:r>
            <a:r>
              <a:rPr lang="en-US" altLang="zh-CN" dirty="0"/>
              <a:t>【</a:t>
            </a:r>
            <a:r>
              <a:rPr lang="zh-CN" altLang="en-US" dirty="0"/>
              <a:t>原典</a:t>
            </a:r>
            <a:r>
              <a:rPr lang="en-US" altLang="zh-CN" dirty="0"/>
              <a:t>】《</a:t>
            </a:r>
            <a:r>
              <a:rPr lang="zh-CN" altLang="en-US" dirty="0"/>
              <a:t>春秋</a:t>
            </a:r>
            <a:r>
              <a:rPr lang="en-US" altLang="zh-CN" dirty="0"/>
              <a:t>》</a:t>
            </a:r>
            <a:r>
              <a:rPr lang="zh-CN" altLang="en-US" dirty="0"/>
              <a:t>所以大一统者，六合同风，九州共贯也。</a:t>
            </a:r>
            <a:endParaRPr lang="zh-CN" altLang="en-US" dirty="0"/>
          </a:p>
          <a:p>
            <a:endParaRPr lang="zh-CN" altLang="en-US" dirty="0"/>
          </a:p>
          <a:p>
            <a:r>
              <a:rPr lang="zh-CN" altLang="en-US" dirty="0"/>
              <a:t>　　</a:t>
            </a:r>
            <a:r>
              <a:rPr lang="en-US" altLang="zh-CN" dirty="0"/>
              <a:t>【</a:t>
            </a:r>
            <a:r>
              <a:rPr lang="zh-CN" altLang="en-US" dirty="0"/>
              <a:t>释义</a:t>
            </a:r>
            <a:r>
              <a:rPr lang="en-US" altLang="zh-CN" dirty="0"/>
              <a:t>】</a:t>
            </a:r>
            <a:endParaRPr lang="en-US" altLang="zh-CN" dirty="0"/>
          </a:p>
          <a:p>
            <a:endParaRPr lang="en-US" altLang="zh-CN" dirty="0"/>
          </a:p>
          <a:p>
            <a:r>
              <a:rPr lang="zh-CN" altLang="en-US" dirty="0"/>
              <a:t>　　这段话的大致意思是：</a:t>
            </a:r>
            <a:r>
              <a:rPr lang="en-US" altLang="zh-CN" dirty="0"/>
              <a:t>《</a:t>
            </a:r>
            <a:r>
              <a:rPr lang="zh-CN" altLang="en-US" dirty="0"/>
              <a:t>春秋</a:t>
            </a:r>
            <a:r>
              <a:rPr lang="en-US" altLang="zh-CN" dirty="0"/>
              <a:t>》</a:t>
            </a:r>
            <a:r>
              <a:rPr lang="zh-CN" altLang="en-US" dirty="0"/>
              <a:t>所推崇的大一统，是全国各地风俗教化相同，九州方圆政令贯通划一。</a:t>
            </a:r>
            <a:endParaRPr lang="zh-CN" altLang="en-US" dirty="0"/>
          </a:p>
          <a:p>
            <a:endParaRPr lang="zh-CN" altLang="en-US" dirty="0"/>
          </a:p>
          <a:p>
            <a:r>
              <a:rPr lang="zh-CN" altLang="en-US" dirty="0"/>
              <a:t>　　这是汉代大臣王吉的话。王吉是西汉时期的人，少时好学，精通经义。他曾为博士谏大夫。</a:t>
            </a:r>
            <a:endParaRPr lang="en-US" altLang="zh-CN" dirty="0"/>
          </a:p>
          <a:p>
            <a:endParaRPr lang="en-US" altLang="zh-CN" dirty="0"/>
          </a:p>
          <a:p>
            <a:endParaRPr lang="zh-CN" altLang="en-US" dirty="0"/>
          </a:p>
        </p:txBody>
      </p:sp>
      <p:sp>
        <p:nvSpPr>
          <p:cNvPr id="11268"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6A108667-D9EA-4B94-942E-89A80C5E5A2B}"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至武帝之初七十年间，国家亡事，非遇水旱，民则人给家足，都鄙廪庾尽满，而府库余财。京师之钱累百钜万，贯朽而不可校。太仓之粟，陈陈相因，充溢露积于外，腐败不可食。</a:t>
            </a:r>
            <a:r>
              <a:rPr lang="en-US" altLang="zh-CN" dirty="0"/>
              <a:t>——</a:t>
            </a:r>
            <a:r>
              <a:rPr lang="zh-CN" altLang="en-US" dirty="0"/>
              <a:t>班固</a:t>
            </a:r>
            <a:r>
              <a:rPr lang="en-US" altLang="zh-CN" dirty="0"/>
              <a:t>《</a:t>
            </a:r>
            <a:r>
              <a:rPr lang="zh-CN" altLang="en-US" dirty="0"/>
              <a:t>汉书</a:t>
            </a:r>
            <a:r>
              <a:rPr lang="en-US" altLang="zh-CN" dirty="0"/>
              <a:t>》</a:t>
            </a:r>
            <a:endParaRPr lang="en-US" altLang="zh-CN" dirty="0"/>
          </a:p>
          <a:p>
            <a:endParaRPr lang="en-US" altLang="zh-CN" dirty="0"/>
          </a:p>
          <a:p>
            <a:r>
              <a:rPr lang="zh-CN" altLang="en-US" dirty="0"/>
              <a:t>具备了调整中央和地方关系的实力。</a:t>
            </a:r>
            <a:endParaRPr lang="en-US" altLang="zh-CN" dirty="0"/>
          </a:p>
          <a:p>
            <a:endParaRPr lang="en-US" altLang="zh-CN" dirty="0"/>
          </a:p>
          <a:p>
            <a:r>
              <a:rPr lang="zh-CN" altLang="en-US" dirty="0"/>
              <a:t>儒家 施行仁政，以德治国  法家 严刑峻法，以法治国 道家 与民休息，无为而治</a:t>
            </a:r>
            <a:endParaRPr lang="zh-CN" altLang="en-US" dirty="0"/>
          </a:p>
          <a:p>
            <a:endParaRPr lang="en-US" altLang="zh-CN" dirty="0"/>
          </a:p>
          <a:p>
            <a:r>
              <a:rPr lang="zh-CN" altLang="en-US" dirty="0"/>
              <a:t>西汉前期的各代皇帝的才干、治绩，大体是与社会发展状况合拍的。创业的汉高祖 无为而治的文帝景帝 没有汉初七十多年的休养生息积累财富而形成的国力，就不可能有汉武帝的大展宏图。从汉高祖到汉武帝，一直是在创业守成发展的上坡路上前进。</a:t>
            </a:r>
            <a:r>
              <a:rPr lang="en-US" altLang="zh-CN" dirty="0"/>
              <a:t>——</a:t>
            </a:r>
            <a:r>
              <a:rPr lang="zh-CN" altLang="en-US" dirty="0"/>
              <a:t>樊树志</a:t>
            </a:r>
            <a:r>
              <a:rPr lang="en-US" altLang="zh-CN" dirty="0"/>
              <a:t>P80</a:t>
            </a:r>
            <a:endParaRPr lang="zh-CN" altLang="en-US" dirty="0"/>
          </a:p>
        </p:txBody>
      </p:sp>
      <p:sp>
        <p:nvSpPr>
          <p:cNvPr id="4" name="灯片编号占位符 3"/>
          <p:cNvSpPr>
            <a:spLocks noGrp="1"/>
          </p:cNvSpPr>
          <p:nvPr>
            <p:ph type="sldNum" sz="quarter" idx="10"/>
          </p:nvPr>
        </p:nvSpPr>
        <p:spPr/>
        <p:txBody>
          <a:bodyPr/>
          <a:lstStyle/>
          <a:p>
            <a:pPr marL="0" marR="0" lvl="0" indent="0" algn="r" defTabSz="1069975" rtl="0" eaLnBrk="1" fontAlgn="auto" latinLnBrk="0" hangingPunct="1">
              <a:lnSpc>
                <a:spcPct val="100000"/>
              </a:lnSpc>
              <a:spcBef>
                <a:spcPts val="0"/>
              </a:spcBef>
              <a:spcAft>
                <a:spcPts val="0"/>
              </a:spcAft>
              <a:buClrTx/>
              <a:buSzTx/>
              <a:buFontTx/>
              <a:buNone/>
              <a:defRPr/>
            </a:pPr>
            <a:fld id="{B1924613-4AE4-47A1-995F-688A24B3495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3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dirty="0"/>
              <a:t>这里需要讲刘邦分封，异姓不得不封无奈，同姓错误封，非刘氏而王者，天下共击之。中央政策宽容，诸侯王有恃无恐。贾谊有预见，众建诸侯而少其力，多立诸侯而分别削弱其实力。汉景帝已经解决部分。汉武帝不能忍。</a:t>
            </a:r>
            <a:endParaRPr lang="en-US" altLang="zh-CN" dirty="0"/>
          </a:p>
          <a:p>
            <a:pPr eaLnBrk="1" hangingPunct="1">
              <a:spcBef>
                <a:spcPct val="0"/>
              </a:spcBef>
            </a:pPr>
            <a:r>
              <a:rPr lang="zh-CN" altLang="en-US" dirty="0"/>
              <a:t>异姓王完全独立，同姓王相对独立，原则上受中央节制，七国之乱以后</a:t>
            </a:r>
            <a:endParaRPr lang="en-US" altLang="zh-CN" dirty="0"/>
          </a:p>
          <a:p>
            <a:pPr eaLnBrk="1" hangingPunct="1">
              <a:spcBef>
                <a:spcPct val="0"/>
              </a:spcBef>
            </a:pPr>
            <a:endParaRPr lang="en-US" altLang="zh-CN" dirty="0"/>
          </a:p>
          <a:p>
            <a:pPr eaLnBrk="1" hangingPunct="1">
              <a:spcBef>
                <a:spcPct val="0"/>
              </a:spcBef>
            </a:pPr>
            <a:r>
              <a:rPr lang="zh-CN" altLang="en-US" dirty="0"/>
              <a:t>上谓布曰：“何苦而反？”布曰：“欲为帝耳。”</a:t>
            </a:r>
            <a:r>
              <a:rPr lang="en-US" altLang="zh-CN" dirty="0"/>
              <a:t>——《</a:t>
            </a:r>
            <a:r>
              <a:rPr lang="zh-CN" altLang="en-US" dirty="0"/>
              <a:t>史记</a:t>
            </a:r>
            <a:r>
              <a:rPr lang="en-US" altLang="zh-CN" dirty="0"/>
              <a:t>·</a:t>
            </a:r>
            <a:r>
              <a:rPr lang="zh-CN" altLang="en-US" dirty="0"/>
              <a:t>黥布列传</a:t>
            </a:r>
            <a:r>
              <a:rPr lang="en-US" altLang="zh-CN" dirty="0"/>
              <a:t>》</a:t>
            </a:r>
            <a:endParaRPr lang="zh-CN" altLang="en-US" dirty="0"/>
          </a:p>
          <a:p>
            <a:pPr eaLnBrk="1" hangingPunct="1">
              <a:spcBef>
                <a:spcPct val="0"/>
              </a:spcBef>
            </a:pPr>
            <a:endParaRPr lang="en-US" altLang="zh-CN" dirty="0"/>
          </a:p>
          <a:p>
            <a:pPr eaLnBrk="1" hangingPunct="1">
              <a:spcBef>
                <a:spcPct val="0"/>
              </a:spcBef>
            </a:pPr>
            <a:r>
              <a:rPr lang="zh-CN" altLang="en-US" dirty="0"/>
              <a:t>刘戊</a:t>
            </a:r>
            <a:r>
              <a:rPr lang="en-US" altLang="zh-CN" dirty="0"/>
              <a:t>(?-</a:t>
            </a:r>
            <a:r>
              <a:rPr lang="zh-CN" altLang="en-US" dirty="0"/>
              <a:t>公元前</a:t>
            </a:r>
            <a:r>
              <a:rPr lang="en-US" altLang="zh-CN" dirty="0"/>
              <a:t>154</a:t>
            </a:r>
            <a:r>
              <a:rPr lang="zh-CN" altLang="en-US" dirty="0"/>
              <a:t>年</a:t>
            </a:r>
            <a:r>
              <a:rPr lang="en-US" altLang="zh-CN" dirty="0"/>
              <a:t>)</a:t>
            </a:r>
            <a:r>
              <a:rPr lang="zh-CN" altLang="en-US" dirty="0"/>
              <a:t>，汉高祖刘邦四弟楚元王刘交之孙，楚夷王刘郢客</a:t>
            </a:r>
            <a:r>
              <a:rPr lang="en-US" altLang="zh-CN" dirty="0"/>
              <a:t>(《</a:t>
            </a:r>
            <a:r>
              <a:rPr lang="zh-CN" altLang="en-US" dirty="0"/>
              <a:t>史记</a:t>
            </a:r>
            <a:r>
              <a:rPr lang="en-US" altLang="zh-CN" dirty="0"/>
              <a:t>》</a:t>
            </a:r>
            <a:r>
              <a:rPr lang="zh-CN" altLang="en-US" dirty="0"/>
              <a:t>作刘郢</a:t>
            </a:r>
            <a:r>
              <a:rPr lang="en-US" altLang="zh-CN" dirty="0"/>
              <a:t>)</a:t>
            </a:r>
            <a:r>
              <a:rPr lang="zh-CN" altLang="en-US" dirty="0"/>
              <a:t>之子，西汉诸侯国楚国第三任王，公元前</a:t>
            </a:r>
            <a:r>
              <a:rPr lang="en-US" altLang="zh-CN" dirty="0"/>
              <a:t>174</a:t>
            </a:r>
            <a:r>
              <a:rPr lang="zh-CN" altLang="en-US" dirty="0"/>
              <a:t>年</a:t>
            </a:r>
            <a:r>
              <a:rPr lang="en-US" altLang="zh-CN" dirty="0"/>
              <a:t>-</a:t>
            </a:r>
            <a:r>
              <a:rPr lang="zh-CN" altLang="en-US" dirty="0"/>
              <a:t>公元前</a:t>
            </a:r>
            <a:r>
              <a:rPr lang="en-US" altLang="zh-CN" dirty="0"/>
              <a:t>153</a:t>
            </a:r>
            <a:r>
              <a:rPr lang="zh-CN" altLang="en-US" dirty="0"/>
              <a:t>年。汉景帝二年，薄太后去世。刘戊在服丧期间饮酒作乐，被人告发。汉景帝缩小其封地。刘戊遂决定与吴王刘濞反叛。其相张尚、太傅越夷吾劝谏刘戊，反对反叛，二人被杀。次年，起兵与吴赵等国西攻梁，与周亚夫战，粮道被绝。刘戊战败，吴王逃走，刘戊自杀。</a:t>
            </a:r>
            <a:endParaRPr lang="en-US" altLang="zh-CN" dirty="0"/>
          </a:p>
          <a:p>
            <a:pPr eaLnBrk="1" hangingPunct="1">
              <a:spcBef>
                <a:spcPct val="0"/>
              </a:spcBef>
            </a:pPr>
            <a:endParaRPr lang="en-US" altLang="zh-CN" dirty="0"/>
          </a:p>
          <a:p>
            <a:pPr eaLnBrk="1" hangingPunct="1">
              <a:spcBef>
                <a:spcPct val="0"/>
              </a:spcBef>
            </a:pPr>
            <a:r>
              <a:rPr lang="zh-CN" altLang="en-US" dirty="0"/>
              <a:t>冒顿单于致吕后</a:t>
            </a:r>
            <a:endParaRPr lang="en-US" altLang="zh-CN" dirty="0"/>
          </a:p>
          <a:p>
            <a:pPr eaLnBrk="1" hangingPunct="1">
              <a:spcBef>
                <a:spcPct val="0"/>
              </a:spcBef>
            </a:pPr>
            <a:r>
              <a:rPr lang="zh-CN" altLang="en-US" dirty="0"/>
              <a:t>孤偾之君，生于沮泽之中，长于平野牛马之域，数至边境，愿游中国。陛下独立，孤偾独居。两主不乐，无以自虞，愿以所有，易其所无。</a:t>
            </a:r>
            <a:r>
              <a:rPr lang="en-US" altLang="zh-CN" dirty="0"/>
              <a:t>《</a:t>
            </a:r>
            <a:r>
              <a:rPr lang="zh-CN" altLang="en-US" dirty="0"/>
              <a:t>汉书</a:t>
            </a:r>
            <a:r>
              <a:rPr lang="en-US" altLang="zh-CN" dirty="0"/>
              <a:t>·</a:t>
            </a:r>
            <a:r>
              <a:rPr lang="zh-CN" altLang="en-US" dirty="0"/>
              <a:t>匈奴传</a:t>
            </a:r>
            <a:r>
              <a:rPr lang="en-US" altLang="zh-CN" dirty="0"/>
              <a:t>》</a:t>
            </a:r>
            <a:endParaRPr lang="en-US" altLang="zh-CN" dirty="0"/>
          </a:p>
          <a:p>
            <a:pPr eaLnBrk="1" hangingPunct="1">
              <a:spcBef>
                <a:spcPct val="0"/>
              </a:spcBef>
            </a:pPr>
            <a:endParaRPr lang="en-US" altLang="zh-CN" dirty="0"/>
          </a:p>
          <a:p>
            <a:pPr eaLnBrk="1" hangingPunct="1">
              <a:spcBef>
                <a:spcPct val="0"/>
              </a:spcBef>
            </a:pPr>
            <a:endParaRPr lang="en-US" altLang="zh-CN" dirty="0"/>
          </a:p>
          <a:p>
            <a:pPr eaLnBrk="1" hangingPunct="1">
              <a:spcBef>
                <a:spcPct val="0"/>
              </a:spcBef>
            </a:pPr>
            <a:r>
              <a:rPr lang="zh-CN" altLang="en-US" dirty="0"/>
              <a:t>叔孙通通过儒家的礼乐秩序来烘托君主的权威，却没有解释皇帝凭什么就尊？这就出现了一个很大的理论漏洞：如果皇帝就意味着尊，那么岂不是鼓励人人都当皇帝？刘邦恰恰就面临这样的困境：手下的一个功臣叫英布，后来造反，刘邦问他：何苦而反？英布回答的很直接：想当皇帝啊！要命的是，当时想当也有能力当皇帝的绝非一个英布。这是汉初的疆域图，图中阴影部分都是诸侯国，是皇帝不能直接控制的地方，离心力极大，经常叛乱！一直到</a:t>
            </a:r>
            <a:r>
              <a:rPr lang="en-US" altLang="zh-CN" dirty="0"/>
              <a:t>70</a:t>
            </a:r>
            <a:r>
              <a:rPr lang="zh-CN" altLang="en-US" dirty="0"/>
              <a:t>年后汉武帝即位时，这个问题仍然严重！</a:t>
            </a:r>
            <a:endParaRPr lang="en-US" altLang="zh-CN" dirty="0"/>
          </a:p>
          <a:p>
            <a:pPr eaLnBrk="1" hangingPunct="1">
              <a:spcBef>
                <a:spcPct val="0"/>
              </a:spcBef>
            </a:pPr>
            <a:r>
              <a:rPr lang="zh-CN" altLang="en-US" dirty="0"/>
              <a:t>不过武帝即位时，汉代经济有所恢复，中央政府也比刘邦时期强大不少。而武帝即位才</a:t>
            </a:r>
            <a:r>
              <a:rPr lang="en-US" altLang="zh-CN" dirty="0"/>
              <a:t>16</a:t>
            </a:r>
            <a:r>
              <a:rPr lang="zh-CN" altLang="en-US" dirty="0"/>
              <a:t>岁，亲政也才</a:t>
            </a:r>
            <a:r>
              <a:rPr lang="en-US" altLang="zh-CN" dirty="0"/>
              <a:t>21</a:t>
            </a:r>
            <a:r>
              <a:rPr lang="zh-CN" altLang="en-US" dirty="0"/>
              <a:t>岁，面对这样的问题，这个青年皇帝雄心勃勃，忙着招揽人才，替他出个主意，解决老祖宗留下的眼前还一直存在的棘手问题！这时，有个人走上了历史舞台，他就是董仲舒</a:t>
            </a:r>
            <a:r>
              <a:rPr lang="en-US" altLang="zh-CN" dirty="0">
                <a:latin typeface="Arial" panose="020B0604020202020204" pitchFamily="34" charset="0"/>
              </a:rPr>
              <a:t>……</a:t>
            </a:r>
            <a:endParaRPr lang="zh-CN" altLang="en-US" dirty="0"/>
          </a:p>
        </p:txBody>
      </p:sp>
      <p:sp>
        <p:nvSpPr>
          <p:cNvPr id="1331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621825FF-3258-413B-BD92-44A2C2FAA3F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王国，还不够，设刺史。当他完成第一个梦想的时候，另一项计划也在稳步开展，他要开疆拓土。</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2909B29A-31B9-48C4-9892-39D2D096F5D6}"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a:p>
            <a:r>
              <a:rPr lang="zh-CN" altLang="en-US" dirty="0"/>
              <a:t>王国，还不够，设刺史。当他完成第一个梦想的时候，另一项计划也在稳步开展，他要开疆拓土。</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2909B29A-31B9-48C4-9892-39D2D096F5D6}"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17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dirty="0"/>
              <a:t>法家 严刑律法，以法治国 道家与民休息，无为而治 儒家 施行仁政，以德治国</a:t>
            </a:r>
            <a:endParaRPr lang="en-US" altLang="zh-CN" dirty="0"/>
          </a:p>
          <a:p>
            <a:pPr eaLnBrk="1" hangingPunct="1">
              <a:spcBef>
                <a:spcPct val="0"/>
              </a:spcBef>
            </a:pPr>
            <a:r>
              <a:rPr lang="zh-CN" altLang="en-US" dirty="0"/>
              <a:t>把儒家学说立为正统思想，使儒家忠君守礼的思想成为大一统政权的精神支柱。</a:t>
            </a:r>
            <a:endParaRPr lang="zh-CN" altLang="en-US" dirty="0"/>
          </a:p>
          <a:p>
            <a:pPr eaLnBrk="1" hangingPunct="1">
              <a:spcBef>
                <a:spcPct val="0"/>
              </a:spcBef>
            </a:pPr>
            <a:endParaRPr lang="zh-CN" altLang="en-US" dirty="0"/>
          </a:p>
          <a:p>
            <a:pPr eaLnBrk="1" hangingPunct="1">
              <a:spcBef>
                <a:spcPct val="0"/>
              </a:spcBef>
            </a:pPr>
            <a:r>
              <a:rPr lang="zh-CN" altLang="en-US" dirty="0"/>
              <a:t>董仲舒向汉武帝提了哪些建议呢？我们一起来看一看：</a:t>
            </a:r>
            <a:endParaRPr lang="zh-CN" altLang="en-US" dirty="0"/>
          </a:p>
          <a:p>
            <a:pPr eaLnBrk="1" hangingPunct="1">
              <a:spcBef>
                <a:spcPct val="0"/>
              </a:spcBef>
            </a:pPr>
            <a:r>
              <a:rPr lang="zh-CN" altLang="en-US" dirty="0"/>
              <a:t>“</a:t>
            </a:r>
            <a:r>
              <a:rPr lang="en-US" altLang="zh-CN" dirty="0"/>
              <a:t>《</a:t>
            </a:r>
            <a:r>
              <a:rPr lang="zh-CN" altLang="en-US" dirty="0"/>
              <a:t>春秋</a:t>
            </a:r>
            <a:r>
              <a:rPr lang="en-US" altLang="zh-CN" dirty="0"/>
              <a:t>》</a:t>
            </a:r>
            <a:r>
              <a:rPr lang="zh-CN" altLang="en-US" dirty="0"/>
              <a:t>大一统</a:t>
            </a:r>
            <a:r>
              <a:rPr lang="en-US" altLang="zh-CN" dirty="0"/>
              <a:t>……”</a:t>
            </a:r>
            <a:r>
              <a:rPr lang="zh-CN" altLang="en-US" dirty="0"/>
              <a:t>，大家说这条汉武帝会喜欢吗？为什么？引导学生联系汉武帝当时所面临的情况。</a:t>
            </a:r>
            <a:endParaRPr lang="zh-CN" altLang="en-US" dirty="0"/>
          </a:p>
          <a:p>
            <a:pPr eaLnBrk="1" hangingPunct="1">
              <a:spcBef>
                <a:spcPct val="0"/>
              </a:spcBef>
            </a:pPr>
            <a:r>
              <a:rPr lang="zh-CN" altLang="en-US" dirty="0"/>
              <a:t>“天子受命于天”，这条汉武帝会喜欢吗？为什么？</a:t>
            </a:r>
            <a:endParaRPr lang="zh-CN" altLang="en-US" dirty="0"/>
          </a:p>
          <a:p>
            <a:pPr eaLnBrk="1" hangingPunct="1">
              <a:spcBef>
                <a:spcPct val="0"/>
              </a:spcBef>
            </a:pPr>
            <a:r>
              <a:rPr lang="zh-CN" altLang="en-US" dirty="0"/>
              <a:t>追问：</a:t>
            </a:r>
            <a:r>
              <a:rPr lang="en-US" altLang="zh-CN" dirty="0"/>
              <a:t>1</a:t>
            </a:r>
            <a:r>
              <a:rPr lang="zh-CN" altLang="en-US" dirty="0"/>
              <a:t>、上天把权力委托给皇帝是让皇帝做什么？</a:t>
            </a:r>
            <a:r>
              <a:rPr lang="en-US" altLang="zh-CN" dirty="0"/>
              <a:t>——</a:t>
            </a:r>
            <a:r>
              <a:rPr lang="zh-CN" altLang="en-US" dirty="0"/>
              <a:t>儒家的教育感化</a:t>
            </a:r>
            <a:endParaRPr lang="zh-CN" altLang="en-US" dirty="0"/>
          </a:p>
          <a:p>
            <a:pPr eaLnBrk="1" hangingPunct="1">
              <a:spcBef>
                <a:spcPct val="0"/>
              </a:spcBef>
            </a:pPr>
            <a:r>
              <a:rPr lang="en-US" altLang="zh-CN" dirty="0"/>
              <a:t>2</a:t>
            </a:r>
            <a:r>
              <a:rPr lang="zh-CN" altLang="en-US" dirty="0"/>
              <a:t>、君权天授是否意味着皇帝可以为所欲为吗？</a:t>
            </a:r>
            <a:endParaRPr lang="zh-CN" altLang="en-US" dirty="0"/>
          </a:p>
          <a:p>
            <a:pPr eaLnBrk="1" hangingPunct="1">
              <a:spcBef>
                <a:spcPct val="0"/>
              </a:spcBef>
            </a:pPr>
            <a:r>
              <a:rPr lang="zh-CN" altLang="en-US" dirty="0"/>
              <a:t>说了这一切，董仲舒水到渠成地抛出一个核心目的：罢黜百家，独尊儒术</a:t>
            </a:r>
            <a:endParaRPr lang="zh-CN" altLang="en-US" dirty="0"/>
          </a:p>
          <a:p>
            <a:pPr eaLnBrk="1" hangingPunct="1">
              <a:spcBef>
                <a:spcPct val="0"/>
              </a:spcBef>
            </a:pPr>
            <a:endParaRPr lang="en-US" altLang="zh-CN" dirty="0"/>
          </a:p>
          <a:p>
            <a:pPr eaLnBrk="1" hangingPunct="1">
              <a:spcBef>
                <a:spcPct val="0"/>
              </a:spcBef>
            </a:pPr>
            <a:endParaRPr lang="en-US" altLang="zh-CN" dirty="0"/>
          </a:p>
          <a:p>
            <a:pPr eaLnBrk="1" hangingPunct="1">
              <a:spcBef>
                <a:spcPct val="0"/>
              </a:spcBef>
            </a:pPr>
            <a:r>
              <a:rPr lang="zh-CN" altLang="en-US" dirty="0"/>
              <a:t>那么为什么会思想文化会从百家变为一家呢？请大家结合春秋战国以来中国历史的发展趋势谈谈自己的看法。</a:t>
            </a:r>
            <a:endParaRPr lang="en-US" altLang="zh-CN" dirty="0"/>
          </a:p>
          <a:p>
            <a:pPr eaLnBrk="1" hangingPunct="1">
              <a:spcBef>
                <a:spcPct val="0"/>
              </a:spcBef>
            </a:pPr>
            <a:r>
              <a:rPr lang="zh-CN" altLang="en-US" dirty="0"/>
              <a:t>学生回答（略）板书：走向大一统</a:t>
            </a:r>
            <a:endParaRPr lang="en-US" altLang="zh-CN" dirty="0"/>
          </a:p>
          <a:p>
            <a:pPr eaLnBrk="1" hangingPunct="1">
              <a:spcBef>
                <a:spcPct val="0"/>
              </a:spcBef>
            </a:pPr>
            <a:r>
              <a:rPr lang="zh-CN" altLang="en-US" dirty="0"/>
              <a:t>政治的一统要求文化的一统，这是百家走向一家的最大原因。但是为什么汉代为何偏偏选择</a:t>
            </a:r>
            <a:r>
              <a:rPr lang="zh-CN" altLang="en-US" dirty="0">
                <a:latin typeface="Arial" panose="020B0604020202020204" pitchFamily="34" charset="0"/>
              </a:rPr>
              <a:t>“</a:t>
            </a:r>
            <a:r>
              <a:rPr lang="zh-CN" altLang="en-US" dirty="0"/>
              <a:t>儒学</a:t>
            </a:r>
            <a:r>
              <a:rPr lang="zh-CN" altLang="en-US" dirty="0">
                <a:latin typeface="Arial" panose="020B0604020202020204" pitchFamily="34" charset="0"/>
              </a:rPr>
              <a:t>”</a:t>
            </a:r>
            <a:r>
              <a:rPr lang="zh-CN" altLang="en-US" dirty="0"/>
              <a:t>这一家呢？</a:t>
            </a:r>
            <a:endParaRPr lang="en-US" altLang="zh-CN" dirty="0"/>
          </a:p>
        </p:txBody>
      </p:sp>
      <p:sp>
        <p:nvSpPr>
          <p:cNvPr id="717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AA69DE47-2EEF-45D2-A573-5D54C8E5C80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662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a:p>
        </p:txBody>
      </p:sp>
      <p:sp>
        <p:nvSpPr>
          <p:cNvPr id="2662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CC324C41-4B17-49AD-94F9-27615D3D11D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64156" y="2236947"/>
            <a:ext cx="9793764" cy="1543526"/>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728311" y="4080510"/>
            <a:ext cx="8065453" cy="1840230"/>
          </a:xfrm>
        </p:spPr>
        <p:txBody>
          <a:bodyPr/>
          <a:lstStyle>
            <a:lvl1pPr marL="0" indent="0" algn="ctr">
              <a:buNone/>
              <a:defRPr>
                <a:solidFill>
                  <a:schemeClr val="tx1">
                    <a:tint val="75000"/>
                  </a:schemeClr>
                </a:solidFill>
              </a:defRPr>
            </a:lvl1pPr>
            <a:lvl2pPr marL="534670" indent="0" algn="ctr">
              <a:buNone/>
              <a:defRPr>
                <a:solidFill>
                  <a:schemeClr val="tx1">
                    <a:tint val="75000"/>
                  </a:schemeClr>
                </a:solidFill>
              </a:defRPr>
            </a:lvl2pPr>
            <a:lvl3pPr marL="1069975" indent="0" algn="ctr">
              <a:buNone/>
              <a:defRPr>
                <a:solidFill>
                  <a:schemeClr val="tx1">
                    <a:tint val="75000"/>
                  </a:schemeClr>
                </a:solidFill>
              </a:defRPr>
            </a:lvl3pPr>
            <a:lvl4pPr marL="1604645" indent="0" algn="ctr">
              <a:buNone/>
              <a:defRPr>
                <a:solidFill>
                  <a:schemeClr val="tx1">
                    <a:tint val="75000"/>
                  </a:schemeClr>
                </a:solidFill>
              </a:defRPr>
            </a:lvl4pPr>
            <a:lvl5pPr marL="2139950" indent="0" algn="ctr">
              <a:buNone/>
              <a:defRPr>
                <a:solidFill>
                  <a:schemeClr val="tx1">
                    <a:tint val="75000"/>
                  </a:schemeClr>
                </a:solidFill>
              </a:defRPr>
            </a:lvl5pPr>
            <a:lvl6pPr marL="2674620" indent="0" algn="ctr">
              <a:buNone/>
              <a:defRPr>
                <a:solidFill>
                  <a:schemeClr val="tx1">
                    <a:tint val="75000"/>
                  </a:schemeClr>
                </a:solidFill>
              </a:defRPr>
            </a:lvl6pPr>
            <a:lvl7pPr marL="3209290" indent="0" algn="ctr">
              <a:buNone/>
              <a:defRPr>
                <a:solidFill>
                  <a:schemeClr val="tx1">
                    <a:tint val="75000"/>
                  </a:schemeClr>
                </a:solidFill>
              </a:defRPr>
            </a:lvl7pPr>
            <a:lvl8pPr marL="3744595" indent="0" algn="ctr">
              <a:buNone/>
              <a:defRPr>
                <a:solidFill>
                  <a:schemeClr val="tx1">
                    <a:tint val="75000"/>
                  </a:schemeClr>
                </a:solidFill>
              </a:defRPr>
            </a:lvl8pPr>
            <a:lvl9pPr marL="4279265"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28C937AB-5291-48FC-9075-9F29944D13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A3CECD-E187-45A6-BE7A-E277637993E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8C937AB-5291-48FC-9075-9F29944D13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A3CECD-E187-45A6-BE7A-E277637993E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525896" y="303372"/>
            <a:ext cx="3266589" cy="6450806"/>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726131" y="303372"/>
            <a:ext cx="9607730" cy="6450806"/>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8C937AB-5291-48FC-9075-9F29944D13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A3CECD-E187-45A6-BE7A-E277637993E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440260" y="1178481"/>
            <a:ext cx="8641556" cy="2506980"/>
          </a:xfrm>
        </p:spPr>
        <p:txBody>
          <a:bodyPr anchor="b"/>
          <a:lstStyle>
            <a:lvl1pPr algn="ctr">
              <a:defRPr sz="5670"/>
            </a:lvl1pPr>
          </a:lstStyle>
          <a:p>
            <a:r>
              <a:rPr lang="zh-CN" altLang="en-US"/>
              <a:t>单击此处编辑母版标题样式</a:t>
            </a:r>
            <a:endParaRPr lang="zh-CN" altLang="en-US"/>
          </a:p>
        </p:txBody>
      </p:sp>
      <p:sp>
        <p:nvSpPr>
          <p:cNvPr id="3" name="副标题 2"/>
          <p:cNvSpPr>
            <a:spLocks noGrp="1"/>
          </p:cNvSpPr>
          <p:nvPr>
            <p:ph type="subTitle" idx="1"/>
          </p:nvPr>
        </p:nvSpPr>
        <p:spPr>
          <a:xfrm>
            <a:off x="1440260" y="3782140"/>
            <a:ext cx="8641556" cy="1738550"/>
          </a:xfrm>
        </p:spPr>
        <p:txBody>
          <a:bodyPr/>
          <a:lstStyle>
            <a:lvl1pPr marL="0" indent="0" algn="ctr">
              <a:buNone/>
              <a:defRPr sz="2270"/>
            </a:lvl1pPr>
            <a:lvl2pPr marL="431800" indent="0" algn="ctr">
              <a:buNone/>
              <a:defRPr sz="1890"/>
            </a:lvl2pPr>
            <a:lvl3pPr marL="864235" indent="0" algn="ctr">
              <a:buNone/>
              <a:defRPr sz="1700"/>
            </a:lvl3pPr>
            <a:lvl4pPr marL="1296035" indent="0" algn="ctr">
              <a:buNone/>
              <a:defRPr sz="1510"/>
            </a:lvl4pPr>
            <a:lvl5pPr marL="1728470" indent="0" algn="ctr">
              <a:buNone/>
              <a:defRPr sz="1510"/>
            </a:lvl5pPr>
            <a:lvl6pPr marL="2160270" indent="0" algn="ctr">
              <a:buNone/>
              <a:defRPr sz="1510"/>
            </a:lvl6pPr>
            <a:lvl7pPr marL="2592705" indent="0" algn="ctr">
              <a:buNone/>
              <a:defRPr sz="1510"/>
            </a:lvl7pPr>
            <a:lvl8pPr marL="3024505" indent="0" algn="ctr">
              <a:buNone/>
              <a:defRPr sz="1510"/>
            </a:lvl8pPr>
            <a:lvl9pPr marL="3456940" indent="0" algn="ctr">
              <a:buNone/>
              <a:defRPr sz="151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9C218C2E-2BE5-4493-9CA5-CB36E6FC53AB}"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37FEDD0-A23F-4290-9493-4C85476B8EBB}" type="slidenum">
              <a:rPr lang="zh-CN" altLang="en-US"/>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720E9FD8-4C7C-4A60-B858-817BF6EBDDCD}"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9321ECA-DCA9-4DC4-A481-255CC19903C6}" type="slidenum">
              <a:rPr lang="zh-CN" altLang="en-US"/>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86141" y="1795225"/>
            <a:ext cx="9937790" cy="2995374"/>
          </a:xfrm>
        </p:spPr>
        <p:txBody>
          <a:bodyPr anchor="b"/>
          <a:lstStyle>
            <a:lvl1pPr>
              <a:defRPr sz="567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86141" y="4818937"/>
            <a:ext cx="9937790" cy="1575196"/>
          </a:xfrm>
        </p:spPr>
        <p:txBody>
          <a:bodyPr/>
          <a:lstStyle>
            <a:lvl1pPr marL="0" indent="0">
              <a:buNone/>
              <a:defRPr sz="2270">
                <a:solidFill>
                  <a:schemeClr val="tx1">
                    <a:tint val="75000"/>
                  </a:schemeClr>
                </a:solidFill>
              </a:defRPr>
            </a:lvl1pPr>
            <a:lvl2pPr marL="431800" indent="0">
              <a:buNone/>
              <a:defRPr sz="1890">
                <a:solidFill>
                  <a:schemeClr val="tx1">
                    <a:tint val="75000"/>
                  </a:schemeClr>
                </a:solidFill>
              </a:defRPr>
            </a:lvl2pPr>
            <a:lvl3pPr marL="864235" indent="0">
              <a:buNone/>
              <a:defRPr sz="1700">
                <a:solidFill>
                  <a:schemeClr val="tx1">
                    <a:tint val="75000"/>
                  </a:schemeClr>
                </a:solidFill>
              </a:defRPr>
            </a:lvl3pPr>
            <a:lvl4pPr marL="1296035" indent="0">
              <a:buNone/>
              <a:defRPr sz="1510">
                <a:solidFill>
                  <a:schemeClr val="tx1">
                    <a:tint val="75000"/>
                  </a:schemeClr>
                </a:solidFill>
              </a:defRPr>
            </a:lvl4pPr>
            <a:lvl5pPr marL="1728470" indent="0">
              <a:buNone/>
              <a:defRPr sz="1510">
                <a:solidFill>
                  <a:schemeClr val="tx1">
                    <a:tint val="75000"/>
                  </a:schemeClr>
                </a:solidFill>
              </a:defRPr>
            </a:lvl5pPr>
            <a:lvl6pPr marL="2160270" indent="0">
              <a:buNone/>
              <a:defRPr sz="1510">
                <a:solidFill>
                  <a:schemeClr val="tx1">
                    <a:tint val="75000"/>
                  </a:schemeClr>
                </a:solidFill>
              </a:defRPr>
            </a:lvl6pPr>
            <a:lvl7pPr marL="2592705" indent="0">
              <a:buNone/>
              <a:defRPr sz="1510">
                <a:solidFill>
                  <a:schemeClr val="tx1">
                    <a:tint val="75000"/>
                  </a:schemeClr>
                </a:solidFill>
              </a:defRPr>
            </a:lvl7pPr>
            <a:lvl8pPr marL="3024505" indent="0">
              <a:buNone/>
              <a:defRPr sz="1510">
                <a:solidFill>
                  <a:schemeClr val="tx1">
                    <a:tint val="75000"/>
                  </a:schemeClr>
                </a:solidFill>
              </a:defRPr>
            </a:lvl8pPr>
            <a:lvl9pPr marL="3456940" indent="0">
              <a:buNone/>
              <a:defRPr sz="151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lvl1pPr>
              <a:defRPr/>
            </a:lvl1pPr>
          </a:lstStyle>
          <a:p>
            <a:pPr>
              <a:defRPr/>
            </a:pPr>
            <a:fld id="{45747025-EF8E-4D1D-98ED-0319217EA09F}"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CA0BBED-77A2-4C45-AA83-F7A1A6641ED3}" type="slidenum">
              <a:rPr lang="zh-CN" altLang="en-US"/>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792143" y="1916906"/>
            <a:ext cx="4896882" cy="456890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5833050" y="1916906"/>
            <a:ext cx="4896882" cy="456890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EA9DB0DA-66BB-469B-9011-95DD0C6EC0E3}"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D8245681-4346-4261-950C-8C5BCA82F672}"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793643" y="383382"/>
            <a:ext cx="9937790" cy="1391841"/>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793644" y="1765221"/>
            <a:ext cx="4874377" cy="865108"/>
          </a:xfrm>
        </p:spPr>
        <p:txBody>
          <a:bodyPr anchor="b"/>
          <a:lstStyle>
            <a:lvl1pPr marL="0" indent="0">
              <a:buNone/>
              <a:defRPr sz="2270" b="1"/>
            </a:lvl1pPr>
            <a:lvl2pPr marL="431800" indent="0">
              <a:buNone/>
              <a:defRPr sz="1890" b="1"/>
            </a:lvl2pPr>
            <a:lvl3pPr marL="864235" indent="0">
              <a:buNone/>
              <a:defRPr sz="1700" b="1"/>
            </a:lvl3pPr>
            <a:lvl4pPr marL="1296035" indent="0">
              <a:buNone/>
              <a:defRPr sz="1510" b="1"/>
            </a:lvl4pPr>
            <a:lvl5pPr marL="1728470" indent="0">
              <a:buNone/>
              <a:defRPr sz="1510" b="1"/>
            </a:lvl5pPr>
            <a:lvl6pPr marL="2160270" indent="0">
              <a:buNone/>
              <a:defRPr sz="1510" b="1"/>
            </a:lvl6pPr>
            <a:lvl7pPr marL="2592705" indent="0">
              <a:buNone/>
              <a:defRPr sz="1510" b="1"/>
            </a:lvl7pPr>
            <a:lvl8pPr marL="3024505" indent="0">
              <a:buNone/>
              <a:defRPr sz="1510" b="1"/>
            </a:lvl8pPr>
            <a:lvl9pPr marL="3456940" indent="0">
              <a:buNone/>
              <a:defRPr sz="151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793644" y="2630329"/>
            <a:ext cx="4874377" cy="3868817"/>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5833050" y="1765221"/>
            <a:ext cx="4898383" cy="865108"/>
          </a:xfrm>
        </p:spPr>
        <p:txBody>
          <a:bodyPr anchor="b"/>
          <a:lstStyle>
            <a:lvl1pPr marL="0" indent="0">
              <a:buNone/>
              <a:defRPr sz="2270" b="1"/>
            </a:lvl1pPr>
            <a:lvl2pPr marL="431800" indent="0">
              <a:buNone/>
              <a:defRPr sz="1890" b="1"/>
            </a:lvl2pPr>
            <a:lvl3pPr marL="864235" indent="0">
              <a:buNone/>
              <a:defRPr sz="1700" b="1"/>
            </a:lvl3pPr>
            <a:lvl4pPr marL="1296035" indent="0">
              <a:buNone/>
              <a:defRPr sz="1510" b="1"/>
            </a:lvl4pPr>
            <a:lvl5pPr marL="1728470" indent="0">
              <a:buNone/>
              <a:defRPr sz="1510" b="1"/>
            </a:lvl5pPr>
            <a:lvl6pPr marL="2160270" indent="0">
              <a:buNone/>
              <a:defRPr sz="1510" b="1"/>
            </a:lvl6pPr>
            <a:lvl7pPr marL="2592705" indent="0">
              <a:buNone/>
              <a:defRPr sz="1510" b="1"/>
            </a:lvl7pPr>
            <a:lvl8pPr marL="3024505" indent="0">
              <a:buNone/>
              <a:defRPr sz="1510" b="1"/>
            </a:lvl8pPr>
            <a:lvl9pPr marL="3456940" indent="0">
              <a:buNone/>
              <a:defRPr sz="151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5833050" y="2630329"/>
            <a:ext cx="4898383" cy="3868817"/>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9B5BD02C-6B18-41EE-98A4-232509819EA3}"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B5145F14-3C67-4BF5-9E99-D6EDFC70D887}"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C734421A-2258-4623-9FC5-07EAB56BA5BD}"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ED2D4C66-F206-4DA9-880C-775F676196CE}" type="slidenum">
              <a:rPr lang="zh-CN" altLang="en-US"/>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3A74C892-E1C4-44EB-94E7-22E715F1A087}"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D445724D-4308-45FB-875F-D367F64316D1}" type="slidenum">
              <a:rPr lang="zh-CN" altLang="en-US"/>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793644" y="480060"/>
            <a:ext cx="3716169" cy="1680210"/>
          </a:xfrm>
        </p:spPr>
        <p:txBody>
          <a:bodyPr anchor="b"/>
          <a:lstStyle>
            <a:lvl1pPr>
              <a:defRPr sz="3025"/>
            </a:lvl1pPr>
          </a:lstStyle>
          <a:p>
            <a:r>
              <a:rPr lang="zh-CN" altLang="en-US"/>
              <a:t>单击此处编辑母版标题样式</a:t>
            </a:r>
            <a:endParaRPr lang="zh-CN" altLang="en-US"/>
          </a:p>
        </p:txBody>
      </p:sp>
      <p:sp>
        <p:nvSpPr>
          <p:cNvPr id="3" name="内容占位符 2"/>
          <p:cNvSpPr>
            <a:spLocks noGrp="1"/>
          </p:cNvSpPr>
          <p:nvPr>
            <p:ph idx="1"/>
          </p:nvPr>
        </p:nvSpPr>
        <p:spPr>
          <a:xfrm>
            <a:off x="4898383" y="1036797"/>
            <a:ext cx="5833050" cy="5117306"/>
          </a:xfrm>
        </p:spPr>
        <p:txBody>
          <a:bodyPr/>
          <a:lstStyle>
            <a:lvl1pPr>
              <a:defRPr sz="3025"/>
            </a:lvl1pPr>
            <a:lvl2pPr>
              <a:defRPr sz="2645"/>
            </a:lvl2pPr>
            <a:lvl3pPr>
              <a:defRPr sz="2270"/>
            </a:lvl3pPr>
            <a:lvl4pPr>
              <a:defRPr sz="1890"/>
            </a:lvl4pPr>
            <a:lvl5pPr>
              <a:defRPr sz="1890"/>
            </a:lvl5pPr>
            <a:lvl6pPr>
              <a:defRPr sz="1890"/>
            </a:lvl6pPr>
            <a:lvl7pPr>
              <a:defRPr sz="1890"/>
            </a:lvl7pPr>
            <a:lvl8pPr>
              <a:defRPr sz="1890"/>
            </a:lvl8pPr>
            <a:lvl9pPr>
              <a:defRPr sz="189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793644" y="2160270"/>
            <a:ext cx="3716169" cy="4002167"/>
          </a:xfrm>
        </p:spPr>
        <p:txBody>
          <a:bodyPr/>
          <a:lstStyle>
            <a:lvl1pPr marL="0" indent="0">
              <a:buNone/>
              <a:defRPr sz="1510"/>
            </a:lvl1pPr>
            <a:lvl2pPr marL="431800" indent="0">
              <a:buNone/>
              <a:defRPr sz="1325"/>
            </a:lvl2pPr>
            <a:lvl3pPr marL="864235" indent="0">
              <a:buNone/>
              <a:defRPr sz="1135"/>
            </a:lvl3pPr>
            <a:lvl4pPr marL="1296035" indent="0">
              <a:buNone/>
              <a:defRPr sz="945"/>
            </a:lvl4pPr>
            <a:lvl5pPr marL="1728470" indent="0">
              <a:buNone/>
              <a:defRPr sz="945"/>
            </a:lvl5pPr>
            <a:lvl6pPr marL="2160270" indent="0">
              <a:buNone/>
              <a:defRPr sz="945"/>
            </a:lvl6pPr>
            <a:lvl7pPr marL="2592705" indent="0">
              <a:buNone/>
              <a:defRPr sz="945"/>
            </a:lvl7pPr>
            <a:lvl8pPr marL="3024505" indent="0">
              <a:buNone/>
              <a:defRPr sz="945"/>
            </a:lvl8pPr>
            <a:lvl9pPr marL="3456940" indent="0">
              <a:buNone/>
              <a:defRPr sz="945"/>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BA4D7922-149C-4FBE-998C-A9D68838AC00}"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82E6FBE2-80CA-4941-94A0-300719275A19}" type="slidenum">
              <a:rPr lang="zh-CN" altLang="en-US"/>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8C937AB-5291-48FC-9075-9F29944D13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A3CECD-E187-45A6-BE7A-E277637993E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793644" y="480060"/>
            <a:ext cx="3716169" cy="1680210"/>
          </a:xfrm>
        </p:spPr>
        <p:txBody>
          <a:bodyPr anchor="b"/>
          <a:lstStyle>
            <a:lvl1pPr>
              <a:defRPr sz="3025"/>
            </a:lvl1pPr>
          </a:lstStyle>
          <a:p>
            <a:r>
              <a:rPr lang="zh-CN" altLang="en-US"/>
              <a:t>单击此处编辑母版标题样式</a:t>
            </a:r>
            <a:endParaRPr lang="zh-CN" altLang="en-US"/>
          </a:p>
        </p:txBody>
      </p:sp>
      <p:sp>
        <p:nvSpPr>
          <p:cNvPr id="3" name="图片占位符 2"/>
          <p:cNvSpPr>
            <a:spLocks noGrp="1"/>
          </p:cNvSpPr>
          <p:nvPr>
            <p:ph type="pic" idx="1"/>
          </p:nvPr>
        </p:nvSpPr>
        <p:spPr>
          <a:xfrm>
            <a:off x="4898383" y="1036797"/>
            <a:ext cx="5833050" cy="5117306"/>
          </a:xfrm>
        </p:spPr>
        <p:txBody>
          <a:bodyPr rtlCol="0">
            <a:normAutofit/>
          </a:bodyPr>
          <a:lstStyle>
            <a:lvl1pPr marL="0" indent="0">
              <a:buNone/>
              <a:defRPr sz="3025"/>
            </a:lvl1pPr>
            <a:lvl2pPr marL="431800" indent="0">
              <a:buNone/>
              <a:defRPr sz="2645"/>
            </a:lvl2pPr>
            <a:lvl3pPr marL="864235" indent="0">
              <a:buNone/>
              <a:defRPr sz="2270"/>
            </a:lvl3pPr>
            <a:lvl4pPr marL="1296035" indent="0">
              <a:buNone/>
              <a:defRPr sz="1890"/>
            </a:lvl4pPr>
            <a:lvl5pPr marL="1728470" indent="0">
              <a:buNone/>
              <a:defRPr sz="1890"/>
            </a:lvl5pPr>
            <a:lvl6pPr marL="2160270" indent="0">
              <a:buNone/>
              <a:defRPr sz="1890"/>
            </a:lvl6pPr>
            <a:lvl7pPr marL="2592705" indent="0">
              <a:buNone/>
              <a:defRPr sz="1890"/>
            </a:lvl7pPr>
            <a:lvl8pPr marL="3024505" indent="0">
              <a:buNone/>
              <a:defRPr sz="1890"/>
            </a:lvl8pPr>
            <a:lvl9pPr marL="3456940" indent="0">
              <a:buNone/>
              <a:defRPr sz="1890"/>
            </a:lvl9pPr>
          </a:lstStyle>
          <a:p>
            <a:pPr lvl="0"/>
            <a:endParaRPr lang="zh-CN" altLang="en-US" noProof="0"/>
          </a:p>
        </p:txBody>
      </p:sp>
      <p:sp>
        <p:nvSpPr>
          <p:cNvPr id="4" name="文本占位符 3"/>
          <p:cNvSpPr>
            <a:spLocks noGrp="1"/>
          </p:cNvSpPr>
          <p:nvPr>
            <p:ph type="body" sz="half" idx="2"/>
          </p:nvPr>
        </p:nvSpPr>
        <p:spPr>
          <a:xfrm>
            <a:off x="793644" y="2160270"/>
            <a:ext cx="3716169" cy="4002167"/>
          </a:xfrm>
        </p:spPr>
        <p:txBody>
          <a:bodyPr/>
          <a:lstStyle>
            <a:lvl1pPr marL="0" indent="0">
              <a:buNone/>
              <a:defRPr sz="1510"/>
            </a:lvl1pPr>
            <a:lvl2pPr marL="431800" indent="0">
              <a:buNone/>
              <a:defRPr sz="1325"/>
            </a:lvl2pPr>
            <a:lvl3pPr marL="864235" indent="0">
              <a:buNone/>
              <a:defRPr sz="1135"/>
            </a:lvl3pPr>
            <a:lvl4pPr marL="1296035" indent="0">
              <a:buNone/>
              <a:defRPr sz="945"/>
            </a:lvl4pPr>
            <a:lvl5pPr marL="1728470" indent="0">
              <a:buNone/>
              <a:defRPr sz="945"/>
            </a:lvl5pPr>
            <a:lvl6pPr marL="2160270" indent="0">
              <a:buNone/>
              <a:defRPr sz="945"/>
            </a:lvl6pPr>
            <a:lvl7pPr marL="2592705" indent="0">
              <a:buNone/>
              <a:defRPr sz="945"/>
            </a:lvl7pPr>
            <a:lvl8pPr marL="3024505" indent="0">
              <a:buNone/>
              <a:defRPr sz="945"/>
            </a:lvl8pPr>
            <a:lvl9pPr marL="3456940" indent="0">
              <a:buNone/>
              <a:defRPr sz="945"/>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BE2C262B-BB26-41B3-80D7-C2E6C54FF686}"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2D8BC781-7B07-4A74-BB1B-FC7C9CB5180E}" type="slidenum">
              <a:rPr lang="zh-CN" altLang="en-US"/>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3C1B6787-5277-45F3-9ECE-984484B52F0B}"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B3C8674-5D7C-4A29-B2E2-B5538F698BE9}" type="slidenum">
              <a:rPr lang="zh-CN" altLang="en-US"/>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245485" y="383381"/>
            <a:ext cx="2484447" cy="6102430"/>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792143" y="383381"/>
            <a:ext cx="7309316" cy="6102430"/>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721D8D35-3C32-4216-84CE-F9E388769D64}"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1806B11-FFBC-4FAC-8D03-E11F5C1F6342}" type="slidenum">
              <a:rPr lang="zh-CN" altLang="en-US"/>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4" name="AutoShape 7"/>
          <p:cNvSpPr>
            <a:spLocks noChangeArrowheads="1"/>
          </p:cNvSpPr>
          <p:nvPr/>
        </p:nvSpPr>
        <p:spPr bwMode="auto">
          <a:xfrm>
            <a:off x="864156" y="2513647"/>
            <a:ext cx="9793764" cy="115015"/>
          </a:xfrm>
          <a:custGeom>
            <a:avLst/>
            <a:gdLst>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ln>
        </p:spPr>
        <p:txBody>
          <a:bodyPr/>
          <a:lstStyle/>
          <a:p>
            <a:endParaRPr lang="zh-CN" altLang="en-US" sz="2205"/>
          </a:p>
        </p:txBody>
      </p:sp>
      <p:sp>
        <p:nvSpPr>
          <p:cNvPr id="61442" name="Rectangle 2"/>
          <p:cNvSpPr>
            <a:spLocks noGrp="1" noChangeArrowheads="1"/>
          </p:cNvSpPr>
          <p:nvPr>
            <p:ph type="ctrTitle"/>
          </p:nvPr>
        </p:nvSpPr>
        <p:spPr>
          <a:xfrm>
            <a:off x="864156" y="1040130"/>
            <a:ext cx="9793764" cy="1440180"/>
          </a:xfrm>
        </p:spPr>
        <p:txBody>
          <a:bodyPr/>
          <a:lstStyle>
            <a:lvl1pPr>
              <a:defRPr sz="4200"/>
            </a:lvl1pPr>
          </a:lstStyle>
          <a:p>
            <a:r>
              <a:rPr lang="zh-CN" altLang="en-US"/>
              <a:t>单击此处编辑母版标题样式</a:t>
            </a:r>
            <a:endParaRPr lang="zh-CN" altLang="en-US"/>
          </a:p>
        </p:txBody>
      </p:sp>
      <p:sp>
        <p:nvSpPr>
          <p:cNvPr id="61443" name="Rectangle 3"/>
          <p:cNvSpPr>
            <a:spLocks noGrp="1" noChangeArrowheads="1"/>
          </p:cNvSpPr>
          <p:nvPr>
            <p:ph type="subTitle" idx="1"/>
          </p:nvPr>
        </p:nvSpPr>
        <p:spPr>
          <a:xfrm>
            <a:off x="1824328" y="3600450"/>
            <a:ext cx="8833591" cy="1680210"/>
          </a:xfrm>
        </p:spPr>
        <p:txBody>
          <a:bodyPr/>
          <a:lstStyle>
            <a:lvl1pPr marL="0" indent="0">
              <a:buFont typeface="Wingdings" panose="05000000000000000000" pitchFamily="2" charset="2"/>
              <a:buNone/>
              <a:defRPr sz="2940"/>
            </a:lvl1pPr>
          </a:lstStyle>
          <a:p>
            <a:r>
              <a:rPr lang="zh-CN" altLang="en-US"/>
              <a:t>单击此处编辑母版副标题样式</a:t>
            </a:r>
            <a:endParaRPr lang="zh-CN" altLang="en-US"/>
          </a:p>
        </p:txBody>
      </p:sp>
      <p:sp>
        <p:nvSpPr>
          <p:cNvPr id="5" name="Rectangle 4"/>
          <p:cNvSpPr>
            <a:spLocks noGrp="1" noChangeArrowheads="1"/>
          </p:cNvSpPr>
          <p:nvPr>
            <p:ph type="dt" sz="half" idx="10"/>
          </p:nvPr>
        </p:nvSpPr>
        <p:spPr>
          <a:xfrm>
            <a:off x="864156" y="6560820"/>
            <a:ext cx="2400432" cy="480060"/>
          </a:xfrm>
        </p:spPr>
        <p:txBody>
          <a:bodyPr/>
          <a:lstStyle>
            <a:lvl1pPr>
              <a:defRPr/>
            </a:lvl1pPr>
          </a:lstStyle>
          <a:p>
            <a:pPr>
              <a:defRPr/>
            </a:pPr>
            <a:fld id="{C6CEEBC4-0F52-4546-8DD4-99216B617743}" type="datetimeFigureOut">
              <a:rPr lang="zh-CN" altLang="en-US"/>
            </a:fld>
            <a:endParaRPr lang="en-US" altLang="zh-CN"/>
          </a:p>
        </p:txBody>
      </p:sp>
      <p:sp>
        <p:nvSpPr>
          <p:cNvPr id="6" name="Rectangle 5"/>
          <p:cNvSpPr>
            <a:spLocks noGrp="1" noChangeArrowheads="1"/>
          </p:cNvSpPr>
          <p:nvPr>
            <p:ph type="ftr" sz="quarter" idx="11"/>
          </p:nvPr>
        </p:nvSpPr>
        <p:spPr>
          <a:xfrm>
            <a:off x="3936709" y="6560820"/>
            <a:ext cx="3648657" cy="480060"/>
          </a:xfrm>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xfrm>
            <a:off x="8257487" y="6560820"/>
            <a:ext cx="2400432" cy="480060"/>
          </a:xfrm>
        </p:spPr>
        <p:txBody>
          <a:bodyPr/>
          <a:lstStyle>
            <a:lvl1pPr>
              <a:defRPr smtClean="0"/>
            </a:lvl1pPr>
          </a:lstStyle>
          <a:p>
            <a:pPr>
              <a:defRPr/>
            </a:pPr>
            <a:fld id="{960FDAD5-0A69-474D-A2EF-198C21CB7263}" type="slidenum">
              <a:rPr lang="zh-CN" altLang="en-US"/>
            </a:fld>
            <a:endParaRPr lang="en-US" altLang="zh-C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6"/>
          <p:cNvSpPr>
            <a:spLocks noGrp="1" noChangeArrowheads="1"/>
          </p:cNvSpPr>
          <p:nvPr>
            <p:ph type="dt" sz="half" idx="10"/>
          </p:nvPr>
        </p:nvSpPr>
        <p:spPr/>
        <p:txBody>
          <a:bodyPr/>
          <a:lstStyle>
            <a:lvl1pPr>
              <a:defRPr/>
            </a:lvl1pPr>
          </a:lstStyle>
          <a:p>
            <a:pPr>
              <a:defRPr/>
            </a:pPr>
            <a:fld id="{E05AC42F-5A2F-4558-8209-124D878CD915}" type="datetimeFigureOut">
              <a:rPr lang="zh-CN" altLang="en-US"/>
            </a:fld>
            <a:endParaRPr lang="en-US" altLang="zh-CN"/>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p>
        </p:txBody>
      </p:sp>
      <p:sp>
        <p:nvSpPr>
          <p:cNvPr id="6" name="Rectangle 8"/>
          <p:cNvSpPr>
            <a:spLocks noGrp="1" noChangeArrowheads="1"/>
          </p:cNvSpPr>
          <p:nvPr>
            <p:ph type="sldNum" sz="quarter" idx="12"/>
          </p:nvPr>
        </p:nvSpPr>
        <p:spPr/>
        <p:txBody>
          <a:bodyPr/>
          <a:lstStyle>
            <a:lvl1pPr>
              <a:defRPr/>
            </a:lvl1pPr>
          </a:lstStyle>
          <a:p>
            <a:pPr>
              <a:defRPr/>
            </a:pPr>
            <a:fld id="{BC353557-9ECC-4A60-A98E-E776781ED349}" type="slidenum">
              <a:rPr lang="zh-CN" altLang="en-US"/>
            </a:fld>
            <a:endParaRPr lang="en-US" altLang="zh-C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10164" y="4627245"/>
            <a:ext cx="9793764" cy="1430179"/>
          </a:xfrm>
        </p:spPr>
        <p:txBody>
          <a:bodyPr anchor="t"/>
          <a:lstStyle>
            <a:lvl1pPr algn="l">
              <a:defRPr sz="42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10164" y="3052049"/>
            <a:ext cx="9793764" cy="1575196"/>
          </a:xfrm>
        </p:spPr>
        <p:txBody>
          <a:bodyPr anchor="b"/>
          <a:lstStyle>
            <a:lvl1pPr marL="0" indent="0">
              <a:buNone/>
              <a:defRPr sz="2100"/>
            </a:lvl1pPr>
            <a:lvl2pPr marL="480060" indent="0">
              <a:buNone/>
              <a:defRPr sz="1890"/>
            </a:lvl2pPr>
            <a:lvl3pPr marL="960120" indent="0">
              <a:buNone/>
              <a:defRPr sz="1680"/>
            </a:lvl3pPr>
            <a:lvl4pPr marL="1440180" indent="0">
              <a:buNone/>
              <a:defRPr sz="1470"/>
            </a:lvl4pPr>
            <a:lvl5pPr marL="1920240" indent="0">
              <a:buNone/>
              <a:defRPr sz="1470"/>
            </a:lvl5pPr>
            <a:lvl6pPr marL="2400300" indent="0">
              <a:buNone/>
              <a:defRPr sz="1470"/>
            </a:lvl6pPr>
            <a:lvl7pPr marL="2880360" indent="0">
              <a:buNone/>
              <a:defRPr sz="1470"/>
            </a:lvl7pPr>
            <a:lvl8pPr marL="3360420" indent="0">
              <a:buNone/>
              <a:defRPr sz="1470"/>
            </a:lvl8pPr>
            <a:lvl9pPr marL="3840480" indent="0">
              <a:buNone/>
              <a:defRPr sz="1470"/>
            </a:lvl9pPr>
          </a:lstStyle>
          <a:p>
            <a:pPr lvl="0"/>
            <a:r>
              <a:rPr lang="zh-CN" altLang="en-US"/>
              <a:t>单击此处编辑母版文本样式</a:t>
            </a:r>
            <a:endParaRPr lang="zh-CN" altLang="en-US"/>
          </a:p>
        </p:txBody>
      </p:sp>
      <p:sp>
        <p:nvSpPr>
          <p:cNvPr id="4" name="Rectangle 6"/>
          <p:cNvSpPr>
            <a:spLocks noGrp="1" noChangeArrowheads="1"/>
          </p:cNvSpPr>
          <p:nvPr>
            <p:ph type="dt" sz="half" idx="10"/>
          </p:nvPr>
        </p:nvSpPr>
        <p:spPr/>
        <p:txBody>
          <a:bodyPr/>
          <a:lstStyle>
            <a:lvl1pPr>
              <a:defRPr/>
            </a:lvl1pPr>
          </a:lstStyle>
          <a:p>
            <a:pPr>
              <a:defRPr/>
            </a:pPr>
            <a:fld id="{5C81A86D-D30B-4056-B561-87B24033285D}" type="datetimeFigureOut">
              <a:rPr lang="zh-CN" altLang="en-US"/>
            </a:fld>
            <a:endParaRPr lang="en-US" altLang="zh-CN"/>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p>
        </p:txBody>
      </p:sp>
      <p:sp>
        <p:nvSpPr>
          <p:cNvPr id="6" name="Rectangle 8"/>
          <p:cNvSpPr>
            <a:spLocks noGrp="1" noChangeArrowheads="1"/>
          </p:cNvSpPr>
          <p:nvPr>
            <p:ph type="sldNum" sz="quarter" idx="12"/>
          </p:nvPr>
        </p:nvSpPr>
        <p:spPr/>
        <p:txBody>
          <a:bodyPr/>
          <a:lstStyle>
            <a:lvl1pPr>
              <a:defRPr/>
            </a:lvl1pPr>
          </a:lstStyle>
          <a:p>
            <a:pPr>
              <a:defRPr/>
            </a:pPr>
            <a:fld id="{5ABF4F1C-A230-4C8B-901F-A3D93D0D772D}" type="slidenum">
              <a:rPr lang="zh-CN" altLang="en-US"/>
            </a:fld>
            <a:endParaRPr lang="en-US" altLang="zh-CN"/>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714129" y="1840230"/>
            <a:ext cx="4944891" cy="4480560"/>
          </a:xfrm>
        </p:spPr>
        <p:txBody>
          <a:bodyPr/>
          <a:lstStyle>
            <a:lvl1pPr>
              <a:defRPr sz="2940"/>
            </a:lvl1pPr>
            <a:lvl2pPr>
              <a:defRPr sz="2520"/>
            </a:lvl2pPr>
            <a:lvl3pPr>
              <a:defRPr sz="2100"/>
            </a:lvl3pPr>
            <a:lvl4pPr>
              <a:defRPr sz="1890"/>
            </a:lvl4pPr>
            <a:lvl5pPr>
              <a:defRPr sz="1890"/>
            </a:lvl5pPr>
            <a:lvl6pPr>
              <a:defRPr sz="1890"/>
            </a:lvl6pPr>
            <a:lvl7pPr>
              <a:defRPr sz="1890"/>
            </a:lvl7pPr>
            <a:lvl8pPr>
              <a:defRPr sz="1890"/>
            </a:lvl8pPr>
            <a:lvl9pPr>
              <a:defRPr sz="189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5851054" y="1840230"/>
            <a:ext cx="4944891" cy="4480560"/>
          </a:xfrm>
        </p:spPr>
        <p:txBody>
          <a:bodyPr/>
          <a:lstStyle>
            <a:lvl1pPr>
              <a:defRPr sz="2940"/>
            </a:lvl1pPr>
            <a:lvl2pPr>
              <a:defRPr sz="2520"/>
            </a:lvl2pPr>
            <a:lvl3pPr>
              <a:defRPr sz="2100"/>
            </a:lvl3pPr>
            <a:lvl4pPr>
              <a:defRPr sz="1890"/>
            </a:lvl4pPr>
            <a:lvl5pPr>
              <a:defRPr sz="1890"/>
            </a:lvl5pPr>
            <a:lvl6pPr>
              <a:defRPr sz="1890"/>
            </a:lvl6pPr>
            <a:lvl7pPr>
              <a:defRPr sz="1890"/>
            </a:lvl7pPr>
            <a:lvl8pPr>
              <a:defRPr sz="1890"/>
            </a:lvl8pPr>
            <a:lvl9pPr>
              <a:defRPr sz="189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Rectangle 6"/>
          <p:cNvSpPr>
            <a:spLocks noGrp="1" noChangeArrowheads="1"/>
          </p:cNvSpPr>
          <p:nvPr>
            <p:ph type="dt" sz="half" idx="10"/>
          </p:nvPr>
        </p:nvSpPr>
        <p:spPr/>
        <p:txBody>
          <a:bodyPr/>
          <a:lstStyle>
            <a:lvl1pPr>
              <a:defRPr/>
            </a:lvl1pPr>
          </a:lstStyle>
          <a:p>
            <a:pPr>
              <a:defRPr/>
            </a:pPr>
            <a:fld id="{F4096D6D-A2CD-425D-AC75-43727A79DA62}" type="datetimeFigureOut">
              <a:rPr lang="zh-CN" altLang="en-US"/>
            </a:fld>
            <a:endParaRPr lang="en-US" altLang="zh-CN"/>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p>
        </p:txBody>
      </p:sp>
      <p:sp>
        <p:nvSpPr>
          <p:cNvPr id="7" name="Rectangle 8"/>
          <p:cNvSpPr>
            <a:spLocks noGrp="1" noChangeArrowheads="1"/>
          </p:cNvSpPr>
          <p:nvPr>
            <p:ph type="sldNum" sz="quarter" idx="12"/>
          </p:nvPr>
        </p:nvSpPr>
        <p:spPr/>
        <p:txBody>
          <a:bodyPr/>
          <a:lstStyle>
            <a:lvl1pPr>
              <a:defRPr/>
            </a:lvl1pPr>
          </a:lstStyle>
          <a:p>
            <a:pPr>
              <a:defRPr/>
            </a:pPr>
            <a:fld id="{7B3DD61A-5CA8-4E36-96E3-8A90B33448EE}" type="slidenum">
              <a:rPr lang="zh-CN" altLang="en-US"/>
            </a:fld>
            <a:endParaRPr lang="en-US" altLang="zh-CN"/>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76104" y="288370"/>
            <a:ext cx="10369868" cy="120015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576104" y="1611869"/>
            <a:ext cx="5090917" cy="671750"/>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576104" y="2283619"/>
            <a:ext cx="5090917" cy="4148852"/>
          </a:xfrm>
        </p:spPr>
        <p:txBody>
          <a:bodyPr/>
          <a:lstStyle>
            <a:lvl1pPr>
              <a:defRPr sz="2520"/>
            </a:lvl1pPr>
            <a:lvl2pPr>
              <a:defRPr sz="2100"/>
            </a:lvl2pPr>
            <a:lvl3pPr>
              <a:defRPr sz="1890"/>
            </a:lvl3pPr>
            <a:lvl4pPr>
              <a:defRPr sz="1680"/>
            </a:lvl4pPr>
            <a:lvl5pPr>
              <a:defRPr sz="1680"/>
            </a:lvl5pPr>
            <a:lvl6pPr>
              <a:defRPr sz="1680"/>
            </a:lvl6pPr>
            <a:lvl7pPr>
              <a:defRPr sz="1680"/>
            </a:lvl7pPr>
            <a:lvl8pPr>
              <a:defRPr sz="1680"/>
            </a:lvl8pPr>
            <a:lvl9pPr>
              <a:defRPr sz="168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5853055" y="1611869"/>
            <a:ext cx="5092917" cy="671750"/>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5853055" y="2283619"/>
            <a:ext cx="5092917" cy="4148852"/>
          </a:xfrm>
        </p:spPr>
        <p:txBody>
          <a:bodyPr/>
          <a:lstStyle>
            <a:lvl1pPr>
              <a:defRPr sz="2520"/>
            </a:lvl1pPr>
            <a:lvl2pPr>
              <a:defRPr sz="2100"/>
            </a:lvl2pPr>
            <a:lvl3pPr>
              <a:defRPr sz="1890"/>
            </a:lvl3pPr>
            <a:lvl4pPr>
              <a:defRPr sz="1680"/>
            </a:lvl4pPr>
            <a:lvl5pPr>
              <a:defRPr sz="1680"/>
            </a:lvl5pPr>
            <a:lvl6pPr>
              <a:defRPr sz="1680"/>
            </a:lvl6pPr>
            <a:lvl7pPr>
              <a:defRPr sz="1680"/>
            </a:lvl7pPr>
            <a:lvl8pPr>
              <a:defRPr sz="1680"/>
            </a:lvl8pPr>
            <a:lvl9pPr>
              <a:defRPr sz="168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Rectangle 6"/>
          <p:cNvSpPr>
            <a:spLocks noGrp="1" noChangeArrowheads="1"/>
          </p:cNvSpPr>
          <p:nvPr>
            <p:ph type="dt" sz="half" idx="10"/>
          </p:nvPr>
        </p:nvSpPr>
        <p:spPr/>
        <p:txBody>
          <a:bodyPr/>
          <a:lstStyle>
            <a:lvl1pPr>
              <a:defRPr/>
            </a:lvl1pPr>
          </a:lstStyle>
          <a:p>
            <a:pPr>
              <a:defRPr/>
            </a:pPr>
            <a:fld id="{6B28B7A7-E239-4583-AD5B-AC9638F51C8C}" type="datetimeFigureOut">
              <a:rPr lang="zh-CN" altLang="en-US"/>
            </a:fld>
            <a:endParaRPr lang="en-US" altLang="zh-CN"/>
          </a:p>
        </p:txBody>
      </p:sp>
      <p:sp>
        <p:nvSpPr>
          <p:cNvPr id="8" name="Rectangle 7"/>
          <p:cNvSpPr>
            <a:spLocks noGrp="1" noChangeArrowheads="1"/>
          </p:cNvSpPr>
          <p:nvPr>
            <p:ph type="ftr" sz="quarter" idx="11"/>
          </p:nvPr>
        </p:nvSpPr>
        <p:spPr/>
        <p:txBody>
          <a:bodyPr/>
          <a:lstStyle>
            <a:lvl1pPr>
              <a:defRPr/>
            </a:lvl1pPr>
          </a:lstStyle>
          <a:p>
            <a:pPr>
              <a:defRPr/>
            </a:pPr>
            <a:endParaRPr lang="en-US" altLang="zh-CN"/>
          </a:p>
        </p:txBody>
      </p:sp>
      <p:sp>
        <p:nvSpPr>
          <p:cNvPr id="9" name="Rectangle 8"/>
          <p:cNvSpPr>
            <a:spLocks noGrp="1" noChangeArrowheads="1"/>
          </p:cNvSpPr>
          <p:nvPr>
            <p:ph type="sldNum" sz="quarter" idx="12"/>
          </p:nvPr>
        </p:nvSpPr>
        <p:spPr/>
        <p:txBody>
          <a:bodyPr/>
          <a:lstStyle>
            <a:lvl1pPr>
              <a:defRPr/>
            </a:lvl1pPr>
          </a:lstStyle>
          <a:p>
            <a:pPr>
              <a:defRPr/>
            </a:pPr>
            <a:fld id="{310C6E65-54FC-4B9A-8CA7-D21FA91D6195}" type="slidenum">
              <a:rPr lang="zh-CN" altLang="en-US"/>
            </a:fld>
            <a:endParaRPr lang="en-US" altLang="zh-C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Rectangle 6"/>
          <p:cNvSpPr>
            <a:spLocks noGrp="1" noChangeArrowheads="1"/>
          </p:cNvSpPr>
          <p:nvPr>
            <p:ph type="dt" sz="half" idx="10"/>
          </p:nvPr>
        </p:nvSpPr>
        <p:spPr/>
        <p:txBody>
          <a:bodyPr/>
          <a:lstStyle>
            <a:lvl1pPr>
              <a:defRPr/>
            </a:lvl1pPr>
          </a:lstStyle>
          <a:p>
            <a:pPr>
              <a:defRPr/>
            </a:pPr>
            <a:fld id="{C8FA93E8-F2E5-4614-AB79-CA6C172592F0}" type="datetimeFigureOut">
              <a:rPr lang="zh-CN" altLang="en-US"/>
            </a:fld>
            <a:endParaRPr lang="en-US" altLang="zh-CN"/>
          </a:p>
        </p:txBody>
      </p:sp>
      <p:sp>
        <p:nvSpPr>
          <p:cNvPr id="4" name="Rectangle 7"/>
          <p:cNvSpPr>
            <a:spLocks noGrp="1" noChangeArrowheads="1"/>
          </p:cNvSpPr>
          <p:nvPr>
            <p:ph type="ftr" sz="quarter" idx="11"/>
          </p:nvPr>
        </p:nvSpPr>
        <p:spPr/>
        <p:txBody>
          <a:bodyPr/>
          <a:lstStyle>
            <a:lvl1pPr>
              <a:defRPr/>
            </a:lvl1pPr>
          </a:lstStyle>
          <a:p>
            <a:pPr>
              <a:defRPr/>
            </a:pPr>
            <a:endParaRPr lang="en-US" altLang="zh-CN"/>
          </a:p>
        </p:txBody>
      </p:sp>
      <p:sp>
        <p:nvSpPr>
          <p:cNvPr id="5" name="Rectangle 8"/>
          <p:cNvSpPr>
            <a:spLocks noGrp="1" noChangeArrowheads="1"/>
          </p:cNvSpPr>
          <p:nvPr>
            <p:ph type="sldNum" sz="quarter" idx="12"/>
          </p:nvPr>
        </p:nvSpPr>
        <p:spPr/>
        <p:txBody>
          <a:bodyPr/>
          <a:lstStyle>
            <a:lvl1pPr>
              <a:defRPr/>
            </a:lvl1pPr>
          </a:lstStyle>
          <a:p>
            <a:pPr>
              <a:defRPr/>
            </a:pPr>
            <a:fld id="{FA698AA0-86A0-469F-9C59-4EB4A7B98F64}" type="slidenum">
              <a:rPr lang="zh-CN" altLang="en-US"/>
            </a:fld>
            <a:endParaRPr lang="en-US" altLang="zh-CN"/>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fld id="{59A2937A-30FE-4C6A-8002-58EF7788982D}" type="datetimeFigureOut">
              <a:rPr lang="zh-CN" altLang="en-US"/>
            </a:fld>
            <a:endParaRPr lang="en-US" altLang="zh-CN"/>
          </a:p>
        </p:txBody>
      </p:sp>
      <p:sp>
        <p:nvSpPr>
          <p:cNvPr id="3" name="Rectangle 7"/>
          <p:cNvSpPr>
            <a:spLocks noGrp="1" noChangeArrowheads="1"/>
          </p:cNvSpPr>
          <p:nvPr>
            <p:ph type="ftr" sz="quarter" idx="11"/>
          </p:nvPr>
        </p:nvSpPr>
        <p:spPr/>
        <p:txBody>
          <a:bodyPr/>
          <a:lstStyle>
            <a:lvl1pPr>
              <a:defRPr/>
            </a:lvl1pPr>
          </a:lstStyle>
          <a:p>
            <a:pPr>
              <a:defRPr/>
            </a:pPr>
            <a:endParaRPr lang="en-US" altLang="zh-CN"/>
          </a:p>
        </p:txBody>
      </p:sp>
      <p:sp>
        <p:nvSpPr>
          <p:cNvPr id="4" name="Rectangle 8"/>
          <p:cNvSpPr>
            <a:spLocks noGrp="1" noChangeArrowheads="1"/>
          </p:cNvSpPr>
          <p:nvPr>
            <p:ph type="sldNum" sz="quarter" idx="12"/>
          </p:nvPr>
        </p:nvSpPr>
        <p:spPr/>
        <p:txBody>
          <a:bodyPr/>
          <a:lstStyle>
            <a:lvl1pPr>
              <a:defRPr/>
            </a:lvl1pPr>
          </a:lstStyle>
          <a:p>
            <a:pPr>
              <a:defRPr/>
            </a:pPr>
            <a:fld id="{B28EE141-CCF7-404E-A936-BD5B6962EF95}" type="slidenum">
              <a:rPr lang="zh-CN" altLang="en-US"/>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10164" y="4627245"/>
            <a:ext cx="9793764" cy="1430179"/>
          </a:xfrm>
        </p:spPr>
        <p:txBody>
          <a:bodyPr anchor="t"/>
          <a:lstStyle>
            <a:lvl1pPr algn="l">
              <a:defRPr sz="47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10164" y="3052049"/>
            <a:ext cx="9793764" cy="1575196"/>
          </a:xfrm>
        </p:spPr>
        <p:txBody>
          <a:bodyPr anchor="b"/>
          <a:lstStyle>
            <a:lvl1pPr marL="0" indent="0">
              <a:buNone/>
              <a:defRPr sz="2300">
                <a:solidFill>
                  <a:schemeClr val="tx1">
                    <a:tint val="75000"/>
                  </a:schemeClr>
                </a:solidFill>
              </a:defRPr>
            </a:lvl1pPr>
            <a:lvl2pPr marL="534670" indent="0">
              <a:buNone/>
              <a:defRPr sz="2100">
                <a:solidFill>
                  <a:schemeClr val="tx1">
                    <a:tint val="75000"/>
                  </a:schemeClr>
                </a:solidFill>
              </a:defRPr>
            </a:lvl2pPr>
            <a:lvl3pPr marL="1069975" indent="0">
              <a:buNone/>
              <a:defRPr sz="1900">
                <a:solidFill>
                  <a:schemeClr val="tx1">
                    <a:tint val="75000"/>
                  </a:schemeClr>
                </a:solidFill>
              </a:defRPr>
            </a:lvl3pPr>
            <a:lvl4pPr marL="1604645" indent="0">
              <a:buNone/>
              <a:defRPr sz="1600">
                <a:solidFill>
                  <a:schemeClr val="tx1">
                    <a:tint val="75000"/>
                  </a:schemeClr>
                </a:solidFill>
              </a:defRPr>
            </a:lvl4pPr>
            <a:lvl5pPr marL="2139950" indent="0">
              <a:buNone/>
              <a:defRPr sz="1600">
                <a:solidFill>
                  <a:schemeClr val="tx1">
                    <a:tint val="75000"/>
                  </a:schemeClr>
                </a:solidFill>
              </a:defRPr>
            </a:lvl5pPr>
            <a:lvl6pPr marL="2674620" indent="0">
              <a:buNone/>
              <a:defRPr sz="1600">
                <a:solidFill>
                  <a:schemeClr val="tx1">
                    <a:tint val="75000"/>
                  </a:schemeClr>
                </a:solidFill>
              </a:defRPr>
            </a:lvl6pPr>
            <a:lvl7pPr marL="3209290" indent="0">
              <a:buNone/>
              <a:defRPr sz="1600">
                <a:solidFill>
                  <a:schemeClr val="tx1">
                    <a:tint val="75000"/>
                  </a:schemeClr>
                </a:solidFill>
              </a:defRPr>
            </a:lvl7pPr>
            <a:lvl8pPr marL="3744595" indent="0">
              <a:buNone/>
              <a:defRPr sz="1600">
                <a:solidFill>
                  <a:schemeClr val="tx1">
                    <a:tint val="75000"/>
                  </a:schemeClr>
                </a:solidFill>
              </a:defRPr>
            </a:lvl8pPr>
            <a:lvl9pPr marL="4279265"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28C937AB-5291-48FC-9075-9F29944D13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A3CECD-E187-45A6-BE7A-E277637993E6}"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76105" y="286702"/>
            <a:ext cx="3790683" cy="1220153"/>
          </a:xfrm>
        </p:spPr>
        <p:txBody>
          <a:bodyPr/>
          <a:lstStyle>
            <a:lvl1pPr algn="l">
              <a:defRPr sz="2100" b="1"/>
            </a:lvl1pPr>
          </a:lstStyle>
          <a:p>
            <a:r>
              <a:rPr lang="zh-CN" altLang="en-US"/>
              <a:t>单击此处编辑母版标题样式</a:t>
            </a:r>
            <a:endParaRPr lang="zh-CN" altLang="en-US"/>
          </a:p>
        </p:txBody>
      </p:sp>
      <p:sp>
        <p:nvSpPr>
          <p:cNvPr id="3" name="内容占位符 2"/>
          <p:cNvSpPr>
            <a:spLocks noGrp="1"/>
          </p:cNvSpPr>
          <p:nvPr>
            <p:ph idx="1"/>
          </p:nvPr>
        </p:nvSpPr>
        <p:spPr>
          <a:xfrm>
            <a:off x="4504811" y="286703"/>
            <a:ext cx="6441160" cy="6145769"/>
          </a:xfrm>
        </p:spPr>
        <p:txBody>
          <a:bodyPr/>
          <a:lstStyle>
            <a:lvl1pPr>
              <a:defRPr sz="3360"/>
            </a:lvl1pPr>
            <a:lvl2pPr>
              <a:defRPr sz="2940"/>
            </a:lvl2pPr>
            <a:lvl3pPr>
              <a:defRPr sz="252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576105" y="1506856"/>
            <a:ext cx="3790683" cy="4925616"/>
          </a:xfrm>
        </p:spPr>
        <p:txBody>
          <a:bodyPr/>
          <a:lstStyle>
            <a:lvl1pPr marL="0" indent="0">
              <a:buNone/>
              <a:defRPr sz="1470"/>
            </a:lvl1pPr>
            <a:lvl2pPr marL="480060" indent="0">
              <a:buNone/>
              <a:defRPr sz="1260"/>
            </a:lvl2pPr>
            <a:lvl3pPr marL="960120" indent="0">
              <a:buNone/>
              <a:defRPr sz="1050"/>
            </a:lvl3pPr>
            <a:lvl4pPr marL="1440180" indent="0">
              <a:buNone/>
              <a:defRPr sz="945"/>
            </a:lvl4pPr>
            <a:lvl5pPr marL="1920240" indent="0">
              <a:buNone/>
              <a:defRPr sz="945"/>
            </a:lvl5pPr>
            <a:lvl6pPr marL="2400300" indent="0">
              <a:buNone/>
              <a:defRPr sz="945"/>
            </a:lvl6pPr>
            <a:lvl7pPr marL="2880360" indent="0">
              <a:buNone/>
              <a:defRPr sz="945"/>
            </a:lvl7pPr>
            <a:lvl8pPr marL="3360420" indent="0">
              <a:buNone/>
              <a:defRPr sz="945"/>
            </a:lvl8pPr>
            <a:lvl9pPr marL="3840480" indent="0">
              <a:buNone/>
              <a:defRPr sz="945"/>
            </a:lvl9pPr>
          </a:lstStyle>
          <a:p>
            <a:pPr lvl="0"/>
            <a:r>
              <a:rPr lang="zh-CN" altLang="en-US"/>
              <a:t>单击此处编辑母版文本样式</a:t>
            </a:r>
            <a:endParaRPr lang="zh-CN" altLang="en-US"/>
          </a:p>
        </p:txBody>
      </p:sp>
      <p:sp>
        <p:nvSpPr>
          <p:cNvPr id="5" name="Rectangle 6"/>
          <p:cNvSpPr>
            <a:spLocks noGrp="1" noChangeArrowheads="1"/>
          </p:cNvSpPr>
          <p:nvPr>
            <p:ph type="dt" sz="half" idx="10"/>
          </p:nvPr>
        </p:nvSpPr>
        <p:spPr/>
        <p:txBody>
          <a:bodyPr/>
          <a:lstStyle>
            <a:lvl1pPr>
              <a:defRPr/>
            </a:lvl1pPr>
          </a:lstStyle>
          <a:p>
            <a:pPr>
              <a:defRPr/>
            </a:pPr>
            <a:fld id="{4B59CE69-6B79-4E81-B473-FBB36A1607AF}" type="datetimeFigureOut">
              <a:rPr lang="zh-CN" altLang="en-US"/>
            </a:fld>
            <a:endParaRPr lang="en-US" altLang="zh-CN"/>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p>
        </p:txBody>
      </p:sp>
      <p:sp>
        <p:nvSpPr>
          <p:cNvPr id="7" name="Rectangle 8"/>
          <p:cNvSpPr>
            <a:spLocks noGrp="1" noChangeArrowheads="1"/>
          </p:cNvSpPr>
          <p:nvPr>
            <p:ph type="sldNum" sz="quarter" idx="12"/>
          </p:nvPr>
        </p:nvSpPr>
        <p:spPr/>
        <p:txBody>
          <a:bodyPr/>
          <a:lstStyle>
            <a:lvl1pPr>
              <a:defRPr/>
            </a:lvl1pPr>
          </a:lstStyle>
          <a:p>
            <a:pPr>
              <a:defRPr/>
            </a:pPr>
            <a:fld id="{16C75D7A-32C6-4577-BA40-65571E0D1312}" type="slidenum">
              <a:rPr lang="zh-CN" altLang="en-US"/>
            </a:fld>
            <a:endParaRPr lang="en-US" altLang="zh-CN"/>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58407" y="5040630"/>
            <a:ext cx="6913245" cy="595075"/>
          </a:xfrm>
        </p:spPr>
        <p:txBody>
          <a:bodyPr/>
          <a:lstStyle>
            <a:lvl1pPr algn="l">
              <a:defRPr sz="21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258407" y="643414"/>
            <a:ext cx="6913245" cy="4320540"/>
          </a:xfrm>
        </p:spPr>
        <p:txBody>
          <a:bodyPr/>
          <a:lstStyle>
            <a:lvl1pPr marL="0" indent="0">
              <a:buNone/>
              <a:defRPr sz="3360"/>
            </a:lvl1pPr>
            <a:lvl2pPr marL="480060" indent="0">
              <a:buNone/>
              <a:defRPr sz="2940"/>
            </a:lvl2pPr>
            <a:lvl3pPr marL="960120" indent="0">
              <a:buNone/>
              <a:defRPr sz="2520"/>
            </a:lvl3pPr>
            <a:lvl4pPr marL="1440180" indent="0">
              <a:buNone/>
              <a:defRPr sz="2100"/>
            </a:lvl4pPr>
            <a:lvl5pPr marL="1920240" indent="0">
              <a:buNone/>
              <a:defRPr sz="2100"/>
            </a:lvl5pPr>
            <a:lvl6pPr marL="2400300" indent="0">
              <a:buNone/>
              <a:defRPr sz="2100"/>
            </a:lvl6pPr>
            <a:lvl7pPr marL="2880360" indent="0">
              <a:buNone/>
              <a:defRPr sz="2100"/>
            </a:lvl7pPr>
            <a:lvl8pPr marL="3360420" indent="0">
              <a:buNone/>
              <a:defRPr sz="2100"/>
            </a:lvl8pPr>
            <a:lvl9pPr marL="3840480" indent="0">
              <a:buNone/>
              <a:defRPr sz="2100"/>
            </a:lvl9pPr>
          </a:lstStyle>
          <a:p>
            <a:pPr lvl="0"/>
            <a:endParaRPr lang="zh-CN" altLang="en-US" noProof="0"/>
          </a:p>
        </p:txBody>
      </p:sp>
      <p:sp>
        <p:nvSpPr>
          <p:cNvPr id="4" name="文本占位符 3"/>
          <p:cNvSpPr>
            <a:spLocks noGrp="1"/>
          </p:cNvSpPr>
          <p:nvPr>
            <p:ph type="body" sz="half" idx="2"/>
          </p:nvPr>
        </p:nvSpPr>
        <p:spPr>
          <a:xfrm>
            <a:off x="2258407" y="5635705"/>
            <a:ext cx="6913245" cy="845105"/>
          </a:xfrm>
        </p:spPr>
        <p:txBody>
          <a:bodyPr/>
          <a:lstStyle>
            <a:lvl1pPr marL="0" indent="0">
              <a:buNone/>
              <a:defRPr sz="1470"/>
            </a:lvl1pPr>
            <a:lvl2pPr marL="480060" indent="0">
              <a:buNone/>
              <a:defRPr sz="1260"/>
            </a:lvl2pPr>
            <a:lvl3pPr marL="960120" indent="0">
              <a:buNone/>
              <a:defRPr sz="1050"/>
            </a:lvl3pPr>
            <a:lvl4pPr marL="1440180" indent="0">
              <a:buNone/>
              <a:defRPr sz="945"/>
            </a:lvl4pPr>
            <a:lvl5pPr marL="1920240" indent="0">
              <a:buNone/>
              <a:defRPr sz="945"/>
            </a:lvl5pPr>
            <a:lvl6pPr marL="2400300" indent="0">
              <a:buNone/>
              <a:defRPr sz="945"/>
            </a:lvl6pPr>
            <a:lvl7pPr marL="2880360" indent="0">
              <a:buNone/>
              <a:defRPr sz="945"/>
            </a:lvl7pPr>
            <a:lvl8pPr marL="3360420" indent="0">
              <a:buNone/>
              <a:defRPr sz="945"/>
            </a:lvl8pPr>
            <a:lvl9pPr marL="3840480" indent="0">
              <a:buNone/>
              <a:defRPr sz="945"/>
            </a:lvl9pPr>
          </a:lstStyle>
          <a:p>
            <a:pPr lvl="0"/>
            <a:r>
              <a:rPr lang="zh-CN" altLang="en-US"/>
              <a:t>单击此处编辑母版文本样式</a:t>
            </a:r>
            <a:endParaRPr lang="zh-CN" altLang="en-US"/>
          </a:p>
        </p:txBody>
      </p:sp>
      <p:sp>
        <p:nvSpPr>
          <p:cNvPr id="5" name="Rectangle 6"/>
          <p:cNvSpPr>
            <a:spLocks noGrp="1" noChangeArrowheads="1"/>
          </p:cNvSpPr>
          <p:nvPr>
            <p:ph type="dt" sz="half" idx="10"/>
          </p:nvPr>
        </p:nvSpPr>
        <p:spPr/>
        <p:txBody>
          <a:bodyPr/>
          <a:lstStyle>
            <a:lvl1pPr>
              <a:defRPr/>
            </a:lvl1pPr>
          </a:lstStyle>
          <a:p>
            <a:pPr>
              <a:defRPr/>
            </a:pPr>
            <a:fld id="{D3554222-8E8F-42F9-A1FA-8FF304BD42BD}" type="datetimeFigureOut">
              <a:rPr lang="zh-CN" altLang="en-US"/>
            </a:fld>
            <a:endParaRPr lang="en-US" altLang="zh-CN"/>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p>
        </p:txBody>
      </p:sp>
      <p:sp>
        <p:nvSpPr>
          <p:cNvPr id="7" name="Rectangle 8"/>
          <p:cNvSpPr>
            <a:spLocks noGrp="1" noChangeArrowheads="1"/>
          </p:cNvSpPr>
          <p:nvPr>
            <p:ph type="sldNum" sz="quarter" idx="12"/>
          </p:nvPr>
        </p:nvSpPr>
        <p:spPr/>
        <p:txBody>
          <a:bodyPr/>
          <a:lstStyle>
            <a:lvl1pPr>
              <a:defRPr/>
            </a:lvl1pPr>
          </a:lstStyle>
          <a:p>
            <a:pPr>
              <a:defRPr/>
            </a:pPr>
            <a:fld id="{807BA608-9D9C-4E83-A0A2-9F8942BFB6C8}" type="slidenum">
              <a:rPr lang="zh-CN" altLang="en-US"/>
            </a:fld>
            <a:endParaRPr lang="en-US" altLang="zh-CN"/>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6"/>
          <p:cNvSpPr>
            <a:spLocks noGrp="1" noChangeArrowheads="1"/>
          </p:cNvSpPr>
          <p:nvPr>
            <p:ph type="dt" sz="half" idx="10"/>
          </p:nvPr>
        </p:nvSpPr>
        <p:spPr/>
        <p:txBody>
          <a:bodyPr/>
          <a:lstStyle>
            <a:lvl1pPr>
              <a:defRPr/>
            </a:lvl1pPr>
          </a:lstStyle>
          <a:p>
            <a:pPr>
              <a:defRPr/>
            </a:pPr>
            <a:fld id="{045C9FEB-140C-4B48-9FEB-2F3984409E40}" type="datetimeFigureOut">
              <a:rPr lang="zh-CN" altLang="en-US"/>
            </a:fld>
            <a:endParaRPr lang="en-US" altLang="zh-CN"/>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p>
        </p:txBody>
      </p:sp>
      <p:sp>
        <p:nvSpPr>
          <p:cNvPr id="6" name="Rectangle 8"/>
          <p:cNvSpPr>
            <a:spLocks noGrp="1" noChangeArrowheads="1"/>
          </p:cNvSpPr>
          <p:nvPr>
            <p:ph type="sldNum" sz="quarter" idx="12"/>
          </p:nvPr>
        </p:nvSpPr>
        <p:spPr/>
        <p:txBody>
          <a:bodyPr/>
          <a:lstStyle>
            <a:lvl1pPr>
              <a:defRPr/>
            </a:lvl1pPr>
          </a:lstStyle>
          <a:p>
            <a:pPr>
              <a:defRPr/>
            </a:pPr>
            <a:fld id="{6969FD5B-7AEB-4981-B3E4-9F674DDF208F}" type="slidenum">
              <a:rPr lang="zh-CN" altLang="en-US"/>
            </a:fld>
            <a:endParaRPr lang="en-US" altLang="zh-CN"/>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283493" y="320040"/>
            <a:ext cx="2522454" cy="6000750"/>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714129" y="320040"/>
            <a:ext cx="7377329" cy="6000750"/>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6"/>
          <p:cNvSpPr>
            <a:spLocks noGrp="1" noChangeArrowheads="1"/>
          </p:cNvSpPr>
          <p:nvPr>
            <p:ph type="dt" sz="half" idx="10"/>
          </p:nvPr>
        </p:nvSpPr>
        <p:spPr/>
        <p:txBody>
          <a:bodyPr/>
          <a:lstStyle>
            <a:lvl1pPr>
              <a:defRPr/>
            </a:lvl1pPr>
          </a:lstStyle>
          <a:p>
            <a:pPr>
              <a:defRPr/>
            </a:pPr>
            <a:fld id="{4E40EDCF-4060-4173-BC2F-56F360A238BD}" type="datetimeFigureOut">
              <a:rPr lang="zh-CN" altLang="en-US"/>
            </a:fld>
            <a:endParaRPr lang="en-US" altLang="zh-CN"/>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p>
        </p:txBody>
      </p:sp>
      <p:sp>
        <p:nvSpPr>
          <p:cNvPr id="6" name="Rectangle 8"/>
          <p:cNvSpPr>
            <a:spLocks noGrp="1" noChangeArrowheads="1"/>
          </p:cNvSpPr>
          <p:nvPr>
            <p:ph type="sldNum" sz="quarter" idx="12"/>
          </p:nvPr>
        </p:nvSpPr>
        <p:spPr/>
        <p:txBody>
          <a:bodyPr/>
          <a:lstStyle>
            <a:lvl1pPr>
              <a:defRPr/>
            </a:lvl1pPr>
          </a:lstStyle>
          <a:p>
            <a:pPr>
              <a:defRPr/>
            </a:pPr>
            <a:fld id="{BA899C62-9EA8-4E3A-88B9-7622E69633CC}" type="slidenum">
              <a:rPr lang="zh-CN" altLang="en-US"/>
            </a:fld>
            <a:endParaRPr lang="en-US" altLang="zh-CN"/>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4" name="AutoShape 7"/>
          <p:cNvSpPr>
            <a:spLocks noChangeArrowheads="1"/>
          </p:cNvSpPr>
          <p:nvPr/>
        </p:nvSpPr>
        <p:spPr bwMode="auto">
          <a:xfrm>
            <a:off x="864156" y="2513647"/>
            <a:ext cx="9793764" cy="115015"/>
          </a:xfrm>
          <a:custGeom>
            <a:avLst/>
            <a:gdLst>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ln>
        </p:spPr>
        <p:txBody>
          <a:bodyPr/>
          <a:lstStyle/>
          <a:p>
            <a:endParaRPr lang="zh-CN" altLang="en-US" sz="2205"/>
          </a:p>
        </p:txBody>
      </p:sp>
      <p:sp>
        <p:nvSpPr>
          <p:cNvPr id="61442" name="Rectangle 2"/>
          <p:cNvSpPr>
            <a:spLocks noGrp="1" noChangeArrowheads="1"/>
          </p:cNvSpPr>
          <p:nvPr>
            <p:ph type="ctrTitle"/>
          </p:nvPr>
        </p:nvSpPr>
        <p:spPr>
          <a:xfrm>
            <a:off x="864156" y="1040130"/>
            <a:ext cx="9793764" cy="1440180"/>
          </a:xfrm>
        </p:spPr>
        <p:txBody>
          <a:bodyPr/>
          <a:lstStyle>
            <a:lvl1pPr>
              <a:defRPr sz="4200"/>
            </a:lvl1pPr>
          </a:lstStyle>
          <a:p>
            <a:r>
              <a:rPr lang="zh-CN" altLang="en-US"/>
              <a:t>单击此处编辑母版标题样式</a:t>
            </a:r>
            <a:endParaRPr lang="zh-CN" altLang="en-US"/>
          </a:p>
        </p:txBody>
      </p:sp>
      <p:sp>
        <p:nvSpPr>
          <p:cNvPr id="61443" name="Rectangle 3"/>
          <p:cNvSpPr>
            <a:spLocks noGrp="1" noChangeArrowheads="1"/>
          </p:cNvSpPr>
          <p:nvPr>
            <p:ph type="subTitle" idx="1"/>
          </p:nvPr>
        </p:nvSpPr>
        <p:spPr>
          <a:xfrm>
            <a:off x="1824328" y="3600450"/>
            <a:ext cx="8833591" cy="1680210"/>
          </a:xfrm>
        </p:spPr>
        <p:txBody>
          <a:bodyPr/>
          <a:lstStyle>
            <a:lvl1pPr marL="0" indent="0">
              <a:buFont typeface="Wingdings" panose="05000000000000000000" pitchFamily="2" charset="2"/>
              <a:buNone/>
              <a:defRPr sz="2940"/>
            </a:lvl1pPr>
          </a:lstStyle>
          <a:p>
            <a:r>
              <a:rPr lang="zh-CN" altLang="en-US"/>
              <a:t>单击此处编辑母版副标题样式</a:t>
            </a:r>
            <a:endParaRPr lang="zh-CN" altLang="en-US"/>
          </a:p>
        </p:txBody>
      </p:sp>
      <p:sp>
        <p:nvSpPr>
          <p:cNvPr id="5" name="Rectangle 4"/>
          <p:cNvSpPr>
            <a:spLocks noGrp="1" noChangeArrowheads="1"/>
          </p:cNvSpPr>
          <p:nvPr>
            <p:ph type="dt" sz="half" idx="10"/>
          </p:nvPr>
        </p:nvSpPr>
        <p:spPr>
          <a:xfrm>
            <a:off x="864156" y="6560820"/>
            <a:ext cx="2400432" cy="480060"/>
          </a:xfrm>
        </p:spPr>
        <p:txBody>
          <a:bodyPr/>
          <a:lstStyle>
            <a:lvl1pPr>
              <a:defRPr/>
            </a:lvl1pPr>
          </a:lstStyle>
          <a:p>
            <a:pPr>
              <a:defRPr/>
            </a:pPr>
            <a:fld id="{FB567257-AF66-4111-A835-28CFE7E70EE2}" type="datetimeFigureOut">
              <a:rPr lang="zh-CN" altLang="en-US"/>
            </a:fld>
            <a:endParaRPr lang="en-US" altLang="zh-CN"/>
          </a:p>
        </p:txBody>
      </p:sp>
      <p:sp>
        <p:nvSpPr>
          <p:cNvPr id="6" name="Rectangle 5"/>
          <p:cNvSpPr>
            <a:spLocks noGrp="1" noChangeArrowheads="1"/>
          </p:cNvSpPr>
          <p:nvPr>
            <p:ph type="ftr" sz="quarter" idx="11"/>
          </p:nvPr>
        </p:nvSpPr>
        <p:spPr>
          <a:xfrm>
            <a:off x="3936709" y="6560820"/>
            <a:ext cx="3648657" cy="480060"/>
          </a:xfrm>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xfrm>
            <a:off x="8257487" y="6560820"/>
            <a:ext cx="2400432" cy="480060"/>
          </a:xfrm>
        </p:spPr>
        <p:txBody>
          <a:bodyPr/>
          <a:lstStyle>
            <a:lvl1pPr>
              <a:defRPr smtClean="0"/>
            </a:lvl1pPr>
          </a:lstStyle>
          <a:p>
            <a:pPr>
              <a:defRPr/>
            </a:pPr>
            <a:fld id="{D58457A0-D2FB-49BF-B691-E9687408C0FD}" type="slidenum">
              <a:rPr lang="zh-CN" altLang="en-US"/>
            </a:fld>
            <a:endParaRPr lang="en-US" altLang="zh-CN"/>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6"/>
          <p:cNvSpPr>
            <a:spLocks noGrp="1" noChangeArrowheads="1"/>
          </p:cNvSpPr>
          <p:nvPr>
            <p:ph type="dt" sz="half" idx="10"/>
          </p:nvPr>
        </p:nvSpPr>
        <p:spPr/>
        <p:txBody>
          <a:bodyPr/>
          <a:lstStyle>
            <a:lvl1pPr>
              <a:defRPr/>
            </a:lvl1pPr>
          </a:lstStyle>
          <a:p>
            <a:pPr>
              <a:defRPr/>
            </a:pPr>
            <a:fld id="{FB2C12CB-8180-4DAE-84A5-FC142E3F97CA}" type="datetimeFigureOut">
              <a:rPr lang="zh-CN" altLang="en-US"/>
            </a:fld>
            <a:endParaRPr lang="en-US" altLang="zh-CN"/>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p>
        </p:txBody>
      </p:sp>
      <p:sp>
        <p:nvSpPr>
          <p:cNvPr id="6" name="Rectangle 8"/>
          <p:cNvSpPr>
            <a:spLocks noGrp="1" noChangeArrowheads="1"/>
          </p:cNvSpPr>
          <p:nvPr>
            <p:ph type="sldNum" sz="quarter" idx="12"/>
          </p:nvPr>
        </p:nvSpPr>
        <p:spPr/>
        <p:txBody>
          <a:bodyPr/>
          <a:lstStyle>
            <a:lvl1pPr>
              <a:defRPr/>
            </a:lvl1pPr>
          </a:lstStyle>
          <a:p>
            <a:pPr>
              <a:defRPr/>
            </a:pPr>
            <a:fld id="{FE791266-21E7-4AE2-B42B-4ACB83037730}" type="slidenum">
              <a:rPr lang="zh-CN" altLang="en-US"/>
            </a:fld>
            <a:endParaRPr lang="en-US" altLang="zh-CN"/>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10164" y="4627245"/>
            <a:ext cx="9793764" cy="1430179"/>
          </a:xfrm>
        </p:spPr>
        <p:txBody>
          <a:bodyPr anchor="t"/>
          <a:lstStyle>
            <a:lvl1pPr algn="l">
              <a:defRPr sz="42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10164" y="3052049"/>
            <a:ext cx="9793764" cy="1575196"/>
          </a:xfrm>
        </p:spPr>
        <p:txBody>
          <a:bodyPr anchor="b"/>
          <a:lstStyle>
            <a:lvl1pPr marL="0" indent="0">
              <a:buNone/>
              <a:defRPr sz="2100"/>
            </a:lvl1pPr>
            <a:lvl2pPr marL="480060" indent="0">
              <a:buNone/>
              <a:defRPr sz="1890"/>
            </a:lvl2pPr>
            <a:lvl3pPr marL="960120" indent="0">
              <a:buNone/>
              <a:defRPr sz="1680"/>
            </a:lvl3pPr>
            <a:lvl4pPr marL="1440180" indent="0">
              <a:buNone/>
              <a:defRPr sz="1470"/>
            </a:lvl4pPr>
            <a:lvl5pPr marL="1920240" indent="0">
              <a:buNone/>
              <a:defRPr sz="1470"/>
            </a:lvl5pPr>
            <a:lvl6pPr marL="2400300" indent="0">
              <a:buNone/>
              <a:defRPr sz="1470"/>
            </a:lvl6pPr>
            <a:lvl7pPr marL="2880360" indent="0">
              <a:buNone/>
              <a:defRPr sz="1470"/>
            </a:lvl7pPr>
            <a:lvl8pPr marL="3360420" indent="0">
              <a:buNone/>
              <a:defRPr sz="1470"/>
            </a:lvl8pPr>
            <a:lvl9pPr marL="3840480" indent="0">
              <a:buNone/>
              <a:defRPr sz="1470"/>
            </a:lvl9pPr>
          </a:lstStyle>
          <a:p>
            <a:pPr lvl="0"/>
            <a:r>
              <a:rPr lang="zh-CN" altLang="en-US"/>
              <a:t>单击此处编辑母版文本样式</a:t>
            </a:r>
            <a:endParaRPr lang="zh-CN" altLang="en-US"/>
          </a:p>
        </p:txBody>
      </p:sp>
      <p:sp>
        <p:nvSpPr>
          <p:cNvPr id="4" name="Rectangle 6"/>
          <p:cNvSpPr>
            <a:spLocks noGrp="1" noChangeArrowheads="1"/>
          </p:cNvSpPr>
          <p:nvPr>
            <p:ph type="dt" sz="half" idx="10"/>
          </p:nvPr>
        </p:nvSpPr>
        <p:spPr/>
        <p:txBody>
          <a:bodyPr/>
          <a:lstStyle>
            <a:lvl1pPr>
              <a:defRPr/>
            </a:lvl1pPr>
          </a:lstStyle>
          <a:p>
            <a:pPr>
              <a:defRPr/>
            </a:pPr>
            <a:fld id="{E7A42A6B-D835-4C41-9FD9-B5F6CA4AF5C7}" type="datetimeFigureOut">
              <a:rPr lang="zh-CN" altLang="en-US"/>
            </a:fld>
            <a:endParaRPr lang="en-US" altLang="zh-CN"/>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p>
        </p:txBody>
      </p:sp>
      <p:sp>
        <p:nvSpPr>
          <p:cNvPr id="6" name="Rectangle 8"/>
          <p:cNvSpPr>
            <a:spLocks noGrp="1" noChangeArrowheads="1"/>
          </p:cNvSpPr>
          <p:nvPr>
            <p:ph type="sldNum" sz="quarter" idx="12"/>
          </p:nvPr>
        </p:nvSpPr>
        <p:spPr/>
        <p:txBody>
          <a:bodyPr/>
          <a:lstStyle>
            <a:lvl1pPr>
              <a:defRPr/>
            </a:lvl1pPr>
          </a:lstStyle>
          <a:p>
            <a:pPr>
              <a:defRPr/>
            </a:pPr>
            <a:fld id="{EEFE3BBC-D5F4-4FA8-9B27-31ED3949803C}" type="slidenum">
              <a:rPr lang="zh-CN" altLang="en-US"/>
            </a:fld>
            <a:endParaRPr lang="en-US" altLang="zh-CN"/>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714129" y="1840230"/>
            <a:ext cx="4944891" cy="4480560"/>
          </a:xfrm>
        </p:spPr>
        <p:txBody>
          <a:bodyPr/>
          <a:lstStyle>
            <a:lvl1pPr>
              <a:defRPr sz="2940"/>
            </a:lvl1pPr>
            <a:lvl2pPr>
              <a:defRPr sz="2520"/>
            </a:lvl2pPr>
            <a:lvl3pPr>
              <a:defRPr sz="2100"/>
            </a:lvl3pPr>
            <a:lvl4pPr>
              <a:defRPr sz="1890"/>
            </a:lvl4pPr>
            <a:lvl5pPr>
              <a:defRPr sz="1890"/>
            </a:lvl5pPr>
            <a:lvl6pPr>
              <a:defRPr sz="1890"/>
            </a:lvl6pPr>
            <a:lvl7pPr>
              <a:defRPr sz="1890"/>
            </a:lvl7pPr>
            <a:lvl8pPr>
              <a:defRPr sz="1890"/>
            </a:lvl8pPr>
            <a:lvl9pPr>
              <a:defRPr sz="189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5851054" y="1840230"/>
            <a:ext cx="4944891" cy="4480560"/>
          </a:xfrm>
        </p:spPr>
        <p:txBody>
          <a:bodyPr/>
          <a:lstStyle>
            <a:lvl1pPr>
              <a:defRPr sz="2940"/>
            </a:lvl1pPr>
            <a:lvl2pPr>
              <a:defRPr sz="2520"/>
            </a:lvl2pPr>
            <a:lvl3pPr>
              <a:defRPr sz="2100"/>
            </a:lvl3pPr>
            <a:lvl4pPr>
              <a:defRPr sz="1890"/>
            </a:lvl4pPr>
            <a:lvl5pPr>
              <a:defRPr sz="1890"/>
            </a:lvl5pPr>
            <a:lvl6pPr>
              <a:defRPr sz="1890"/>
            </a:lvl6pPr>
            <a:lvl7pPr>
              <a:defRPr sz="1890"/>
            </a:lvl7pPr>
            <a:lvl8pPr>
              <a:defRPr sz="1890"/>
            </a:lvl8pPr>
            <a:lvl9pPr>
              <a:defRPr sz="189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Rectangle 6"/>
          <p:cNvSpPr>
            <a:spLocks noGrp="1" noChangeArrowheads="1"/>
          </p:cNvSpPr>
          <p:nvPr>
            <p:ph type="dt" sz="half" idx="10"/>
          </p:nvPr>
        </p:nvSpPr>
        <p:spPr/>
        <p:txBody>
          <a:bodyPr/>
          <a:lstStyle>
            <a:lvl1pPr>
              <a:defRPr/>
            </a:lvl1pPr>
          </a:lstStyle>
          <a:p>
            <a:pPr>
              <a:defRPr/>
            </a:pPr>
            <a:fld id="{661CBEF4-04CB-42A5-8D99-80173D60D98B}" type="datetimeFigureOut">
              <a:rPr lang="zh-CN" altLang="en-US"/>
            </a:fld>
            <a:endParaRPr lang="en-US" altLang="zh-CN"/>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p>
        </p:txBody>
      </p:sp>
      <p:sp>
        <p:nvSpPr>
          <p:cNvPr id="7" name="Rectangle 8"/>
          <p:cNvSpPr>
            <a:spLocks noGrp="1" noChangeArrowheads="1"/>
          </p:cNvSpPr>
          <p:nvPr>
            <p:ph type="sldNum" sz="quarter" idx="12"/>
          </p:nvPr>
        </p:nvSpPr>
        <p:spPr/>
        <p:txBody>
          <a:bodyPr/>
          <a:lstStyle>
            <a:lvl1pPr>
              <a:defRPr/>
            </a:lvl1pPr>
          </a:lstStyle>
          <a:p>
            <a:pPr>
              <a:defRPr/>
            </a:pPr>
            <a:fld id="{B0F318BC-CAB7-4085-A47B-C00384370150}" type="slidenum">
              <a:rPr lang="zh-CN" altLang="en-US"/>
            </a:fld>
            <a:endParaRPr lang="en-US" altLang="zh-CN"/>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76104" y="288370"/>
            <a:ext cx="10369868" cy="120015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576104" y="1611869"/>
            <a:ext cx="5090917" cy="671750"/>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576104" y="2283619"/>
            <a:ext cx="5090917" cy="4148852"/>
          </a:xfrm>
        </p:spPr>
        <p:txBody>
          <a:bodyPr/>
          <a:lstStyle>
            <a:lvl1pPr>
              <a:defRPr sz="2520"/>
            </a:lvl1pPr>
            <a:lvl2pPr>
              <a:defRPr sz="2100"/>
            </a:lvl2pPr>
            <a:lvl3pPr>
              <a:defRPr sz="1890"/>
            </a:lvl3pPr>
            <a:lvl4pPr>
              <a:defRPr sz="1680"/>
            </a:lvl4pPr>
            <a:lvl5pPr>
              <a:defRPr sz="1680"/>
            </a:lvl5pPr>
            <a:lvl6pPr>
              <a:defRPr sz="1680"/>
            </a:lvl6pPr>
            <a:lvl7pPr>
              <a:defRPr sz="1680"/>
            </a:lvl7pPr>
            <a:lvl8pPr>
              <a:defRPr sz="1680"/>
            </a:lvl8pPr>
            <a:lvl9pPr>
              <a:defRPr sz="168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5853055" y="1611869"/>
            <a:ext cx="5092917" cy="671750"/>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5853055" y="2283619"/>
            <a:ext cx="5092917" cy="4148852"/>
          </a:xfrm>
        </p:spPr>
        <p:txBody>
          <a:bodyPr/>
          <a:lstStyle>
            <a:lvl1pPr>
              <a:defRPr sz="2520"/>
            </a:lvl1pPr>
            <a:lvl2pPr>
              <a:defRPr sz="2100"/>
            </a:lvl2pPr>
            <a:lvl3pPr>
              <a:defRPr sz="1890"/>
            </a:lvl3pPr>
            <a:lvl4pPr>
              <a:defRPr sz="1680"/>
            </a:lvl4pPr>
            <a:lvl5pPr>
              <a:defRPr sz="1680"/>
            </a:lvl5pPr>
            <a:lvl6pPr>
              <a:defRPr sz="1680"/>
            </a:lvl6pPr>
            <a:lvl7pPr>
              <a:defRPr sz="1680"/>
            </a:lvl7pPr>
            <a:lvl8pPr>
              <a:defRPr sz="1680"/>
            </a:lvl8pPr>
            <a:lvl9pPr>
              <a:defRPr sz="168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Rectangle 6"/>
          <p:cNvSpPr>
            <a:spLocks noGrp="1" noChangeArrowheads="1"/>
          </p:cNvSpPr>
          <p:nvPr>
            <p:ph type="dt" sz="half" idx="10"/>
          </p:nvPr>
        </p:nvSpPr>
        <p:spPr/>
        <p:txBody>
          <a:bodyPr/>
          <a:lstStyle>
            <a:lvl1pPr>
              <a:defRPr/>
            </a:lvl1pPr>
          </a:lstStyle>
          <a:p>
            <a:pPr>
              <a:defRPr/>
            </a:pPr>
            <a:fld id="{582F4A42-6BC0-4A59-9DDB-A702BE6BED47}" type="datetimeFigureOut">
              <a:rPr lang="zh-CN" altLang="en-US"/>
            </a:fld>
            <a:endParaRPr lang="en-US" altLang="zh-CN"/>
          </a:p>
        </p:txBody>
      </p:sp>
      <p:sp>
        <p:nvSpPr>
          <p:cNvPr id="8" name="Rectangle 7"/>
          <p:cNvSpPr>
            <a:spLocks noGrp="1" noChangeArrowheads="1"/>
          </p:cNvSpPr>
          <p:nvPr>
            <p:ph type="ftr" sz="quarter" idx="11"/>
          </p:nvPr>
        </p:nvSpPr>
        <p:spPr/>
        <p:txBody>
          <a:bodyPr/>
          <a:lstStyle>
            <a:lvl1pPr>
              <a:defRPr/>
            </a:lvl1pPr>
          </a:lstStyle>
          <a:p>
            <a:pPr>
              <a:defRPr/>
            </a:pPr>
            <a:endParaRPr lang="en-US" altLang="zh-CN"/>
          </a:p>
        </p:txBody>
      </p:sp>
      <p:sp>
        <p:nvSpPr>
          <p:cNvPr id="9" name="Rectangle 8"/>
          <p:cNvSpPr>
            <a:spLocks noGrp="1" noChangeArrowheads="1"/>
          </p:cNvSpPr>
          <p:nvPr>
            <p:ph type="sldNum" sz="quarter" idx="12"/>
          </p:nvPr>
        </p:nvSpPr>
        <p:spPr/>
        <p:txBody>
          <a:bodyPr/>
          <a:lstStyle>
            <a:lvl1pPr>
              <a:defRPr/>
            </a:lvl1pPr>
          </a:lstStyle>
          <a:p>
            <a:pPr>
              <a:defRPr/>
            </a:pPr>
            <a:fld id="{E14B5B67-B8C2-4FD4-AFF4-F20FDBA9DD77}" type="slidenum">
              <a:rPr lang="zh-CN" altLang="en-US"/>
            </a:fld>
            <a:endParaRPr lang="en-US" altLang="zh-CN"/>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Rectangle 6"/>
          <p:cNvSpPr>
            <a:spLocks noGrp="1" noChangeArrowheads="1"/>
          </p:cNvSpPr>
          <p:nvPr>
            <p:ph type="dt" sz="half" idx="10"/>
          </p:nvPr>
        </p:nvSpPr>
        <p:spPr/>
        <p:txBody>
          <a:bodyPr/>
          <a:lstStyle>
            <a:lvl1pPr>
              <a:defRPr/>
            </a:lvl1pPr>
          </a:lstStyle>
          <a:p>
            <a:pPr>
              <a:defRPr/>
            </a:pPr>
            <a:fld id="{45740B62-D4CE-4854-B92C-656E8F3F7BE0}" type="datetimeFigureOut">
              <a:rPr lang="zh-CN" altLang="en-US"/>
            </a:fld>
            <a:endParaRPr lang="en-US" altLang="zh-CN"/>
          </a:p>
        </p:txBody>
      </p:sp>
      <p:sp>
        <p:nvSpPr>
          <p:cNvPr id="4" name="Rectangle 7"/>
          <p:cNvSpPr>
            <a:spLocks noGrp="1" noChangeArrowheads="1"/>
          </p:cNvSpPr>
          <p:nvPr>
            <p:ph type="ftr" sz="quarter" idx="11"/>
          </p:nvPr>
        </p:nvSpPr>
        <p:spPr/>
        <p:txBody>
          <a:bodyPr/>
          <a:lstStyle>
            <a:lvl1pPr>
              <a:defRPr/>
            </a:lvl1pPr>
          </a:lstStyle>
          <a:p>
            <a:pPr>
              <a:defRPr/>
            </a:pPr>
            <a:endParaRPr lang="en-US" altLang="zh-CN"/>
          </a:p>
        </p:txBody>
      </p:sp>
      <p:sp>
        <p:nvSpPr>
          <p:cNvPr id="5" name="Rectangle 8"/>
          <p:cNvSpPr>
            <a:spLocks noGrp="1" noChangeArrowheads="1"/>
          </p:cNvSpPr>
          <p:nvPr>
            <p:ph type="sldNum" sz="quarter" idx="12"/>
          </p:nvPr>
        </p:nvSpPr>
        <p:spPr/>
        <p:txBody>
          <a:bodyPr/>
          <a:lstStyle>
            <a:lvl1pPr>
              <a:defRPr/>
            </a:lvl1pPr>
          </a:lstStyle>
          <a:p>
            <a:pPr>
              <a:defRPr/>
            </a:pPr>
            <a:fld id="{B1108482-444E-475C-BFA7-6983A12D935A}" type="slidenum">
              <a:rPr lang="zh-CN" altLang="en-US"/>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726132" y="1763554"/>
            <a:ext cx="6437159" cy="4990624"/>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7355326" y="1763554"/>
            <a:ext cx="6437159" cy="4990624"/>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28C937AB-5291-48FC-9075-9F29944D13C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8A3CECD-E187-45A6-BE7A-E277637993E6}"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fld id="{BE28CD3D-FA2D-424A-9408-316284CBFD94}" type="datetimeFigureOut">
              <a:rPr lang="zh-CN" altLang="en-US"/>
            </a:fld>
            <a:endParaRPr lang="en-US" altLang="zh-CN"/>
          </a:p>
        </p:txBody>
      </p:sp>
      <p:sp>
        <p:nvSpPr>
          <p:cNvPr id="3" name="Rectangle 7"/>
          <p:cNvSpPr>
            <a:spLocks noGrp="1" noChangeArrowheads="1"/>
          </p:cNvSpPr>
          <p:nvPr>
            <p:ph type="ftr" sz="quarter" idx="11"/>
          </p:nvPr>
        </p:nvSpPr>
        <p:spPr/>
        <p:txBody>
          <a:bodyPr/>
          <a:lstStyle>
            <a:lvl1pPr>
              <a:defRPr/>
            </a:lvl1pPr>
          </a:lstStyle>
          <a:p>
            <a:pPr>
              <a:defRPr/>
            </a:pPr>
            <a:endParaRPr lang="en-US" altLang="zh-CN"/>
          </a:p>
        </p:txBody>
      </p:sp>
      <p:sp>
        <p:nvSpPr>
          <p:cNvPr id="4" name="Rectangle 8"/>
          <p:cNvSpPr>
            <a:spLocks noGrp="1" noChangeArrowheads="1"/>
          </p:cNvSpPr>
          <p:nvPr>
            <p:ph type="sldNum" sz="quarter" idx="12"/>
          </p:nvPr>
        </p:nvSpPr>
        <p:spPr/>
        <p:txBody>
          <a:bodyPr/>
          <a:lstStyle>
            <a:lvl1pPr>
              <a:defRPr/>
            </a:lvl1pPr>
          </a:lstStyle>
          <a:p>
            <a:pPr>
              <a:defRPr/>
            </a:pPr>
            <a:fld id="{B205A392-253C-49D6-AF9D-B7BDC72C731D}" type="slidenum">
              <a:rPr lang="zh-CN" altLang="en-US"/>
            </a:fld>
            <a:endParaRPr lang="en-US" altLang="zh-CN"/>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76105" y="286702"/>
            <a:ext cx="3790683" cy="1220153"/>
          </a:xfrm>
        </p:spPr>
        <p:txBody>
          <a:bodyPr/>
          <a:lstStyle>
            <a:lvl1pPr algn="l">
              <a:defRPr sz="2100" b="1"/>
            </a:lvl1pPr>
          </a:lstStyle>
          <a:p>
            <a:r>
              <a:rPr lang="zh-CN" altLang="en-US"/>
              <a:t>单击此处编辑母版标题样式</a:t>
            </a:r>
            <a:endParaRPr lang="zh-CN" altLang="en-US"/>
          </a:p>
        </p:txBody>
      </p:sp>
      <p:sp>
        <p:nvSpPr>
          <p:cNvPr id="3" name="内容占位符 2"/>
          <p:cNvSpPr>
            <a:spLocks noGrp="1"/>
          </p:cNvSpPr>
          <p:nvPr>
            <p:ph idx="1"/>
          </p:nvPr>
        </p:nvSpPr>
        <p:spPr>
          <a:xfrm>
            <a:off x="4504811" y="286703"/>
            <a:ext cx="6441160" cy="6145769"/>
          </a:xfrm>
        </p:spPr>
        <p:txBody>
          <a:bodyPr/>
          <a:lstStyle>
            <a:lvl1pPr>
              <a:defRPr sz="3360"/>
            </a:lvl1pPr>
            <a:lvl2pPr>
              <a:defRPr sz="2940"/>
            </a:lvl2pPr>
            <a:lvl3pPr>
              <a:defRPr sz="252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576105" y="1506856"/>
            <a:ext cx="3790683" cy="4925616"/>
          </a:xfrm>
        </p:spPr>
        <p:txBody>
          <a:bodyPr/>
          <a:lstStyle>
            <a:lvl1pPr marL="0" indent="0">
              <a:buNone/>
              <a:defRPr sz="1470"/>
            </a:lvl1pPr>
            <a:lvl2pPr marL="480060" indent="0">
              <a:buNone/>
              <a:defRPr sz="1260"/>
            </a:lvl2pPr>
            <a:lvl3pPr marL="960120" indent="0">
              <a:buNone/>
              <a:defRPr sz="1050"/>
            </a:lvl3pPr>
            <a:lvl4pPr marL="1440180" indent="0">
              <a:buNone/>
              <a:defRPr sz="945"/>
            </a:lvl4pPr>
            <a:lvl5pPr marL="1920240" indent="0">
              <a:buNone/>
              <a:defRPr sz="945"/>
            </a:lvl5pPr>
            <a:lvl6pPr marL="2400300" indent="0">
              <a:buNone/>
              <a:defRPr sz="945"/>
            </a:lvl6pPr>
            <a:lvl7pPr marL="2880360" indent="0">
              <a:buNone/>
              <a:defRPr sz="945"/>
            </a:lvl7pPr>
            <a:lvl8pPr marL="3360420" indent="0">
              <a:buNone/>
              <a:defRPr sz="945"/>
            </a:lvl8pPr>
            <a:lvl9pPr marL="3840480" indent="0">
              <a:buNone/>
              <a:defRPr sz="945"/>
            </a:lvl9pPr>
          </a:lstStyle>
          <a:p>
            <a:pPr lvl="0"/>
            <a:r>
              <a:rPr lang="zh-CN" altLang="en-US"/>
              <a:t>单击此处编辑母版文本样式</a:t>
            </a:r>
            <a:endParaRPr lang="zh-CN" altLang="en-US"/>
          </a:p>
        </p:txBody>
      </p:sp>
      <p:sp>
        <p:nvSpPr>
          <p:cNvPr id="5" name="Rectangle 6"/>
          <p:cNvSpPr>
            <a:spLocks noGrp="1" noChangeArrowheads="1"/>
          </p:cNvSpPr>
          <p:nvPr>
            <p:ph type="dt" sz="half" idx="10"/>
          </p:nvPr>
        </p:nvSpPr>
        <p:spPr/>
        <p:txBody>
          <a:bodyPr/>
          <a:lstStyle>
            <a:lvl1pPr>
              <a:defRPr/>
            </a:lvl1pPr>
          </a:lstStyle>
          <a:p>
            <a:pPr>
              <a:defRPr/>
            </a:pPr>
            <a:fld id="{C7E3CD25-4B54-47D1-A5EE-2189C5FF3BED}" type="datetimeFigureOut">
              <a:rPr lang="zh-CN" altLang="en-US"/>
            </a:fld>
            <a:endParaRPr lang="en-US" altLang="zh-CN"/>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p>
        </p:txBody>
      </p:sp>
      <p:sp>
        <p:nvSpPr>
          <p:cNvPr id="7" name="Rectangle 8"/>
          <p:cNvSpPr>
            <a:spLocks noGrp="1" noChangeArrowheads="1"/>
          </p:cNvSpPr>
          <p:nvPr>
            <p:ph type="sldNum" sz="quarter" idx="12"/>
          </p:nvPr>
        </p:nvSpPr>
        <p:spPr/>
        <p:txBody>
          <a:bodyPr/>
          <a:lstStyle>
            <a:lvl1pPr>
              <a:defRPr/>
            </a:lvl1pPr>
          </a:lstStyle>
          <a:p>
            <a:pPr>
              <a:defRPr/>
            </a:pPr>
            <a:fld id="{DCA9BEBE-37A3-4FA3-BE49-57AEBCE24CFA}" type="slidenum">
              <a:rPr lang="zh-CN" altLang="en-US"/>
            </a:fld>
            <a:endParaRPr lang="en-US" altLang="zh-CN"/>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58407" y="5040630"/>
            <a:ext cx="6913245" cy="595075"/>
          </a:xfrm>
        </p:spPr>
        <p:txBody>
          <a:bodyPr/>
          <a:lstStyle>
            <a:lvl1pPr algn="l">
              <a:defRPr sz="21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258407" y="643414"/>
            <a:ext cx="6913245" cy="4320540"/>
          </a:xfrm>
        </p:spPr>
        <p:txBody>
          <a:bodyPr/>
          <a:lstStyle>
            <a:lvl1pPr marL="0" indent="0">
              <a:buNone/>
              <a:defRPr sz="3360"/>
            </a:lvl1pPr>
            <a:lvl2pPr marL="480060" indent="0">
              <a:buNone/>
              <a:defRPr sz="2940"/>
            </a:lvl2pPr>
            <a:lvl3pPr marL="960120" indent="0">
              <a:buNone/>
              <a:defRPr sz="2520"/>
            </a:lvl3pPr>
            <a:lvl4pPr marL="1440180" indent="0">
              <a:buNone/>
              <a:defRPr sz="2100"/>
            </a:lvl4pPr>
            <a:lvl5pPr marL="1920240" indent="0">
              <a:buNone/>
              <a:defRPr sz="2100"/>
            </a:lvl5pPr>
            <a:lvl6pPr marL="2400300" indent="0">
              <a:buNone/>
              <a:defRPr sz="2100"/>
            </a:lvl6pPr>
            <a:lvl7pPr marL="2880360" indent="0">
              <a:buNone/>
              <a:defRPr sz="2100"/>
            </a:lvl7pPr>
            <a:lvl8pPr marL="3360420" indent="0">
              <a:buNone/>
              <a:defRPr sz="2100"/>
            </a:lvl8pPr>
            <a:lvl9pPr marL="3840480" indent="0">
              <a:buNone/>
              <a:defRPr sz="2100"/>
            </a:lvl9pPr>
          </a:lstStyle>
          <a:p>
            <a:pPr lvl="0"/>
            <a:endParaRPr lang="zh-CN" altLang="en-US" noProof="0"/>
          </a:p>
        </p:txBody>
      </p:sp>
      <p:sp>
        <p:nvSpPr>
          <p:cNvPr id="4" name="文本占位符 3"/>
          <p:cNvSpPr>
            <a:spLocks noGrp="1"/>
          </p:cNvSpPr>
          <p:nvPr>
            <p:ph type="body" sz="half" idx="2"/>
          </p:nvPr>
        </p:nvSpPr>
        <p:spPr>
          <a:xfrm>
            <a:off x="2258407" y="5635705"/>
            <a:ext cx="6913245" cy="845105"/>
          </a:xfrm>
        </p:spPr>
        <p:txBody>
          <a:bodyPr/>
          <a:lstStyle>
            <a:lvl1pPr marL="0" indent="0">
              <a:buNone/>
              <a:defRPr sz="1470"/>
            </a:lvl1pPr>
            <a:lvl2pPr marL="480060" indent="0">
              <a:buNone/>
              <a:defRPr sz="1260"/>
            </a:lvl2pPr>
            <a:lvl3pPr marL="960120" indent="0">
              <a:buNone/>
              <a:defRPr sz="1050"/>
            </a:lvl3pPr>
            <a:lvl4pPr marL="1440180" indent="0">
              <a:buNone/>
              <a:defRPr sz="945"/>
            </a:lvl4pPr>
            <a:lvl5pPr marL="1920240" indent="0">
              <a:buNone/>
              <a:defRPr sz="945"/>
            </a:lvl5pPr>
            <a:lvl6pPr marL="2400300" indent="0">
              <a:buNone/>
              <a:defRPr sz="945"/>
            </a:lvl6pPr>
            <a:lvl7pPr marL="2880360" indent="0">
              <a:buNone/>
              <a:defRPr sz="945"/>
            </a:lvl7pPr>
            <a:lvl8pPr marL="3360420" indent="0">
              <a:buNone/>
              <a:defRPr sz="945"/>
            </a:lvl8pPr>
            <a:lvl9pPr marL="3840480" indent="0">
              <a:buNone/>
              <a:defRPr sz="945"/>
            </a:lvl9pPr>
          </a:lstStyle>
          <a:p>
            <a:pPr lvl="0"/>
            <a:r>
              <a:rPr lang="zh-CN" altLang="en-US"/>
              <a:t>单击此处编辑母版文本样式</a:t>
            </a:r>
            <a:endParaRPr lang="zh-CN" altLang="en-US"/>
          </a:p>
        </p:txBody>
      </p:sp>
      <p:sp>
        <p:nvSpPr>
          <p:cNvPr id="5" name="Rectangle 6"/>
          <p:cNvSpPr>
            <a:spLocks noGrp="1" noChangeArrowheads="1"/>
          </p:cNvSpPr>
          <p:nvPr>
            <p:ph type="dt" sz="half" idx="10"/>
          </p:nvPr>
        </p:nvSpPr>
        <p:spPr/>
        <p:txBody>
          <a:bodyPr/>
          <a:lstStyle>
            <a:lvl1pPr>
              <a:defRPr/>
            </a:lvl1pPr>
          </a:lstStyle>
          <a:p>
            <a:pPr>
              <a:defRPr/>
            </a:pPr>
            <a:fld id="{913D3C94-A3CF-4FA0-BD6B-5187E4501E35}" type="datetimeFigureOut">
              <a:rPr lang="zh-CN" altLang="en-US"/>
            </a:fld>
            <a:endParaRPr lang="en-US" altLang="zh-CN"/>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p>
        </p:txBody>
      </p:sp>
      <p:sp>
        <p:nvSpPr>
          <p:cNvPr id="7" name="Rectangle 8"/>
          <p:cNvSpPr>
            <a:spLocks noGrp="1" noChangeArrowheads="1"/>
          </p:cNvSpPr>
          <p:nvPr>
            <p:ph type="sldNum" sz="quarter" idx="12"/>
          </p:nvPr>
        </p:nvSpPr>
        <p:spPr/>
        <p:txBody>
          <a:bodyPr/>
          <a:lstStyle>
            <a:lvl1pPr>
              <a:defRPr/>
            </a:lvl1pPr>
          </a:lstStyle>
          <a:p>
            <a:pPr>
              <a:defRPr/>
            </a:pPr>
            <a:fld id="{C670C361-2609-40A6-A669-12477189B63D}" type="slidenum">
              <a:rPr lang="zh-CN" altLang="en-US"/>
            </a:fld>
            <a:endParaRPr lang="en-US" altLang="zh-CN"/>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6"/>
          <p:cNvSpPr>
            <a:spLocks noGrp="1" noChangeArrowheads="1"/>
          </p:cNvSpPr>
          <p:nvPr>
            <p:ph type="dt" sz="half" idx="10"/>
          </p:nvPr>
        </p:nvSpPr>
        <p:spPr/>
        <p:txBody>
          <a:bodyPr/>
          <a:lstStyle>
            <a:lvl1pPr>
              <a:defRPr/>
            </a:lvl1pPr>
          </a:lstStyle>
          <a:p>
            <a:pPr>
              <a:defRPr/>
            </a:pPr>
            <a:fld id="{2046234A-A7ED-49B6-8112-FB727691AC41}" type="datetimeFigureOut">
              <a:rPr lang="zh-CN" altLang="en-US"/>
            </a:fld>
            <a:endParaRPr lang="en-US" altLang="zh-CN"/>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p>
        </p:txBody>
      </p:sp>
      <p:sp>
        <p:nvSpPr>
          <p:cNvPr id="6" name="Rectangle 8"/>
          <p:cNvSpPr>
            <a:spLocks noGrp="1" noChangeArrowheads="1"/>
          </p:cNvSpPr>
          <p:nvPr>
            <p:ph type="sldNum" sz="quarter" idx="12"/>
          </p:nvPr>
        </p:nvSpPr>
        <p:spPr/>
        <p:txBody>
          <a:bodyPr/>
          <a:lstStyle>
            <a:lvl1pPr>
              <a:defRPr/>
            </a:lvl1pPr>
          </a:lstStyle>
          <a:p>
            <a:pPr>
              <a:defRPr/>
            </a:pPr>
            <a:fld id="{E4246926-C70A-49EB-B3B6-42704B37F00A}" type="slidenum">
              <a:rPr lang="zh-CN" altLang="en-US"/>
            </a:fld>
            <a:endParaRPr lang="en-US" altLang="zh-CN"/>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283493" y="320040"/>
            <a:ext cx="2522454" cy="6000750"/>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714129" y="320040"/>
            <a:ext cx="7377329" cy="6000750"/>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6"/>
          <p:cNvSpPr>
            <a:spLocks noGrp="1" noChangeArrowheads="1"/>
          </p:cNvSpPr>
          <p:nvPr>
            <p:ph type="dt" sz="half" idx="10"/>
          </p:nvPr>
        </p:nvSpPr>
        <p:spPr/>
        <p:txBody>
          <a:bodyPr/>
          <a:lstStyle>
            <a:lvl1pPr>
              <a:defRPr/>
            </a:lvl1pPr>
          </a:lstStyle>
          <a:p>
            <a:pPr>
              <a:defRPr/>
            </a:pPr>
            <a:fld id="{91D4017B-879E-4185-BD71-ECD115885CDA}" type="datetimeFigureOut">
              <a:rPr lang="zh-CN" altLang="en-US"/>
            </a:fld>
            <a:endParaRPr lang="en-US" altLang="zh-CN"/>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p>
        </p:txBody>
      </p:sp>
      <p:sp>
        <p:nvSpPr>
          <p:cNvPr id="6" name="Rectangle 8"/>
          <p:cNvSpPr>
            <a:spLocks noGrp="1" noChangeArrowheads="1"/>
          </p:cNvSpPr>
          <p:nvPr>
            <p:ph type="sldNum" sz="quarter" idx="12"/>
          </p:nvPr>
        </p:nvSpPr>
        <p:spPr/>
        <p:txBody>
          <a:bodyPr/>
          <a:lstStyle>
            <a:lvl1pPr>
              <a:defRPr/>
            </a:lvl1pPr>
          </a:lstStyle>
          <a:p>
            <a:pPr>
              <a:defRPr/>
            </a:pPr>
            <a:fld id="{D6C0D6FD-6C40-421E-B240-D8C31DABFAF8}" type="slidenum">
              <a:rPr lang="zh-CN" altLang="en-US"/>
            </a:fld>
            <a:endParaRPr lang="en-US" altLang="zh-CN"/>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4" name="AutoShape 7"/>
          <p:cNvSpPr>
            <a:spLocks noChangeArrowheads="1"/>
          </p:cNvSpPr>
          <p:nvPr/>
        </p:nvSpPr>
        <p:spPr bwMode="auto">
          <a:xfrm>
            <a:off x="864156" y="2513647"/>
            <a:ext cx="9793764" cy="115015"/>
          </a:xfrm>
          <a:custGeom>
            <a:avLst/>
            <a:gdLst>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ln>
        </p:spPr>
        <p:txBody>
          <a:bodyPr/>
          <a:lstStyle/>
          <a:p>
            <a:endParaRPr lang="zh-CN" altLang="en-US" sz="2205"/>
          </a:p>
        </p:txBody>
      </p:sp>
      <p:sp>
        <p:nvSpPr>
          <p:cNvPr id="61442" name="Rectangle 2"/>
          <p:cNvSpPr>
            <a:spLocks noGrp="1" noChangeArrowheads="1"/>
          </p:cNvSpPr>
          <p:nvPr>
            <p:ph type="ctrTitle"/>
          </p:nvPr>
        </p:nvSpPr>
        <p:spPr>
          <a:xfrm>
            <a:off x="864156" y="1040130"/>
            <a:ext cx="9793764" cy="1440180"/>
          </a:xfrm>
        </p:spPr>
        <p:txBody>
          <a:bodyPr/>
          <a:lstStyle>
            <a:lvl1pPr>
              <a:defRPr sz="4200"/>
            </a:lvl1pPr>
          </a:lstStyle>
          <a:p>
            <a:r>
              <a:rPr lang="zh-CN" altLang="en-US"/>
              <a:t>单击此处编辑母版标题样式</a:t>
            </a:r>
            <a:endParaRPr lang="zh-CN" altLang="en-US"/>
          </a:p>
        </p:txBody>
      </p:sp>
      <p:sp>
        <p:nvSpPr>
          <p:cNvPr id="61443" name="Rectangle 3"/>
          <p:cNvSpPr>
            <a:spLocks noGrp="1" noChangeArrowheads="1"/>
          </p:cNvSpPr>
          <p:nvPr>
            <p:ph type="subTitle" idx="1"/>
          </p:nvPr>
        </p:nvSpPr>
        <p:spPr>
          <a:xfrm>
            <a:off x="1824328" y="3600450"/>
            <a:ext cx="8833591" cy="1680210"/>
          </a:xfrm>
        </p:spPr>
        <p:txBody>
          <a:bodyPr/>
          <a:lstStyle>
            <a:lvl1pPr marL="0" indent="0">
              <a:buFont typeface="Wingdings" panose="05000000000000000000" pitchFamily="2" charset="2"/>
              <a:buNone/>
              <a:defRPr sz="2940"/>
            </a:lvl1pPr>
          </a:lstStyle>
          <a:p>
            <a:r>
              <a:rPr lang="zh-CN" altLang="en-US"/>
              <a:t>单击此处编辑母版副标题样式</a:t>
            </a:r>
            <a:endParaRPr lang="zh-CN" altLang="en-US"/>
          </a:p>
        </p:txBody>
      </p:sp>
      <p:sp>
        <p:nvSpPr>
          <p:cNvPr id="5" name="Rectangle 4"/>
          <p:cNvSpPr>
            <a:spLocks noGrp="1" noChangeArrowheads="1"/>
          </p:cNvSpPr>
          <p:nvPr>
            <p:ph type="dt" sz="half" idx="10"/>
          </p:nvPr>
        </p:nvSpPr>
        <p:spPr>
          <a:xfrm>
            <a:off x="864156" y="6560820"/>
            <a:ext cx="2400432" cy="480060"/>
          </a:xfrm>
        </p:spPr>
        <p:txBody>
          <a:bodyPr/>
          <a:lstStyle>
            <a:lvl1pPr>
              <a:defRPr/>
            </a:lvl1pPr>
          </a:lstStyle>
          <a:p>
            <a:pPr>
              <a:defRPr/>
            </a:pPr>
            <a:fld id="{3B22272F-016F-493C-A9B1-A169076E58FC}" type="datetimeFigureOut">
              <a:rPr lang="zh-CN" altLang="en-US"/>
            </a:fld>
            <a:endParaRPr lang="en-US" altLang="zh-CN"/>
          </a:p>
        </p:txBody>
      </p:sp>
      <p:sp>
        <p:nvSpPr>
          <p:cNvPr id="6" name="Rectangle 5"/>
          <p:cNvSpPr>
            <a:spLocks noGrp="1" noChangeArrowheads="1"/>
          </p:cNvSpPr>
          <p:nvPr>
            <p:ph type="ftr" sz="quarter" idx="11"/>
          </p:nvPr>
        </p:nvSpPr>
        <p:spPr>
          <a:xfrm>
            <a:off x="3936709" y="6560820"/>
            <a:ext cx="3648657" cy="480060"/>
          </a:xfrm>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xfrm>
            <a:off x="8257487" y="6560820"/>
            <a:ext cx="2400432" cy="480060"/>
          </a:xfrm>
        </p:spPr>
        <p:txBody>
          <a:bodyPr/>
          <a:lstStyle>
            <a:lvl1pPr>
              <a:defRPr smtClean="0"/>
            </a:lvl1pPr>
          </a:lstStyle>
          <a:p>
            <a:pPr>
              <a:defRPr/>
            </a:pPr>
            <a:fld id="{987035AA-D7AA-44A4-8323-F4901C7003C0}" type="slidenum">
              <a:rPr lang="zh-CN" altLang="en-US"/>
            </a:fld>
            <a:endParaRPr lang="en-US" altLang="zh-CN"/>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6"/>
          <p:cNvSpPr>
            <a:spLocks noGrp="1" noChangeArrowheads="1"/>
          </p:cNvSpPr>
          <p:nvPr>
            <p:ph type="dt" sz="half" idx="10"/>
          </p:nvPr>
        </p:nvSpPr>
        <p:spPr/>
        <p:txBody>
          <a:bodyPr/>
          <a:lstStyle>
            <a:lvl1pPr>
              <a:defRPr/>
            </a:lvl1pPr>
          </a:lstStyle>
          <a:p>
            <a:pPr>
              <a:defRPr/>
            </a:pPr>
            <a:fld id="{A8D32C4A-2288-44EC-A369-17FA042E46B6}" type="datetimeFigureOut">
              <a:rPr lang="zh-CN" altLang="en-US"/>
            </a:fld>
            <a:endParaRPr lang="en-US" altLang="zh-CN"/>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p>
        </p:txBody>
      </p:sp>
      <p:sp>
        <p:nvSpPr>
          <p:cNvPr id="6" name="Rectangle 8"/>
          <p:cNvSpPr>
            <a:spLocks noGrp="1" noChangeArrowheads="1"/>
          </p:cNvSpPr>
          <p:nvPr>
            <p:ph type="sldNum" sz="quarter" idx="12"/>
          </p:nvPr>
        </p:nvSpPr>
        <p:spPr/>
        <p:txBody>
          <a:bodyPr/>
          <a:lstStyle>
            <a:lvl1pPr>
              <a:defRPr/>
            </a:lvl1pPr>
          </a:lstStyle>
          <a:p>
            <a:pPr>
              <a:defRPr/>
            </a:pPr>
            <a:fld id="{1D98B918-030C-4471-BE6C-DC4BF5810F67}" type="slidenum">
              <a:rPr lang="zh-CN" altLang="en-US"/>
            </a:fld>
            <a:endParaRPr lang="en-US" altLang="zh-CN"/>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10164" y="4627245"/>
            <a:ext cx="9793764" cy="1430179"/>
          </a:xfrm>
        </p:spPr>
        <p:txBody>
          <a:bodyPr anchor="t"/>
          <a:lstStyle>
            <a:lvl1pPr algn="l">
              <a:defRPr sz="42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10164" y="3052049"/>
            <a:ext cx="9793764" cy="1575196"/>
          </a:xfrm>
        </p:spPr>
        <p:txBody>
          <a:bodyPr anchor="b"/>
          <a:lstStyle>
            <a:lvl1pPr marL="0" indent="0">
              <a:buNone/>
              <a:defRPr sz="2100"/>
            </a:lvl1pPr>
            <a:lvl2pPr marL="480060" indent="0">
              <a:buNone/>
              <a:defRPr sz="1890"/>
            </a:lvl2pPr>
            <a:lvl3pPr marL="960120" indent="0">
              <a:buNone/>
              <a:defRPr sz="1680"/>
            </a:lvl3pPr>
            <a:lvl4pPr marL="1440180" indent="0">
              <a:buNone/>
              <a:defRPr sz="1470"/>
            </a:lvl4pPr>
            <a:lvl5pPr marL="1920240" indent="0">
              <a:buNone/>
              <a:defRPr sz="1470"/>
            </a:lvl5pPr>
            <a:lvl6pPr marL="2400300" indent="0">
              <a:buNone/>
              <a:defRPr sz="1470"/>
            </a:lvl6pPr>
            <a:lvl7pPr marL="2880360" indent="0">
              <a:buNone/>
              <a:defRPr sz="1470"/>
            </a:lvl7pPr>
            <a:lvl8pPr marL="3360420" indent="0">
              <a:buNone/>
              <a:defRPr sz="1470"/>
            </a:lvl8pPr>
            <a:lvl9pPr marL="3840480" indent="0">
              <a:buNone/>
              <a:defRPr sz="1470"/>
            </a:lvl9pPr>
          </a:lstStyle>
          <a:p>
            <a:pPr lvl="0"/>
            <a:r>
              <a:rPr lang="zh-CN" altLang="en-US"/>
              <a:t>单击此处编辑母版文本样式</a:t>
            </a:r>
            <a:endParaRPr lang="zh-CN" altLang="en-US"/>
          </a:p>
        </p:txBody>
      </p:sp>
      <p:sp>
        <p:nvSpPr>
          <p:cNvPr id="4" name="Rectangle 6"/>
          <p:cNvSpPr>
            <a:spLocks noGrp="1" noChangeArrowheads="1"/>
          </p:cNvSpPr>
          <p:nvPr>
            <p:ph type="dt" sz="half" idx="10"/>
          </p:nvPr>
        </p:nvSpPr>
        <p:spPr/>
        <p:txBody>
          <a:bodyPr/>
          <a:lstStyle>
            <a:lvl1pPr>
              <a:defRPr/>
            </a:lvl1pPr>
          </a:lstStyle>
          <a:p>
            <a:pPr>
              <a:defRPr/>
            </a:pPr>
            <a:fld id="{0049889C-A53E-4C93-B2B6-978109668374}" type="datetimeFigureOut">
              <a:rPr lang="zh-CN" altLang="en-US"/>
            </a:fld>
            <a:endParaRPr lang="en-US" altLang="zh-CN"/>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p>
        </p:txBody>
      </p:sp>
      <p:sp>
        <p:nvSpPr>
          <p:cNvPr id="6" name="Rectangle 8"/>
          <p:cNvSpPr>
            <a:spLocks noGrp="1" noChangeArrowheads="1"/>
          </p:cNvSpPr>
          <p:nvPr>
            <p:ph type="sldNum" sz="quarter" idx="12"/>
          </p:nvPr>
        </p:nvSpPr>
        <p:spPr/>
        <p:txBody>
          <a:bodyPr/>
          <a:lstStyle>
            <a:lvl1pPr>
              <a:defRPr/>
            </a:lvl1pPr>
          </a:lstStyle>
          <a:p>
            <a:pPr>
              <a:defRPr/>
            </a:pPr>
            <a:fld id="{FD9662A8-A58D-4A09-B518-CCCB1CC8BC7D}" type="slidenum">
              <a:rPr lang="zh-CN" altLang="en-US"/>
            </a:fld>
            <a:endParaRPr lang="en-US" altLang="zh-CN"/>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714129" y="1840230"/>
            <a:ext cx="4944891" cy="4480560"/>
          </a:xfrm>
        </p:spPr>
        <p:txBody>
          <a:bodyPr/>
          <a:lstStyle>
            <a:lvl1pPr>
              <a:defRPr sz="2940"/>
            </a:lvl1pPr>
            <a:lvl2pPr>
              <a:defRPr sz="2520"/>
            </a:lvl2pPr>
            <a:lvl3pPr>
              <a:defRPr sz="2100"/>
            </a:lvl3pPr>
            <a:lvl4pPr>
              <a:defRPr sz="1890"/>
            </a:lvl4pPr>
            <a:lvl5pPr>
              <a:defRPr sz="1890"/>
            </a:lvl5pPr>
            <a:lvl6pPr>
              <a:defRPr sz="1890"/>
            </a:lvl6pPr>
            <a:lvl7pPr>
              <a:defRPr sz="1890"/>
            </a:lvl7pPr>
            <a:lvl8pPr>
              <a:defRPr sz="1890"/>
            </a:lvl8pPr>
            <a:lvl9pPr>
              <a:defRPr sz="189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5851054" y="1840230"/>
            <a:ext cx="4944891" cy="4480560"/>
          </a:xfrm>
        </p:spPr>
        <p:txBody>
          <a:bodyPr/>
          <a:lstStyle>
            <a:lvl1pPr>
              <a:defRPr sz="2940"/>
            </a:lvl1pPr>
            <a:lvl2pPr>
              <a:defRPr sz="2520"/>
            </a:lvl2pPr>
            <a:lvl3pPr>
              <a:defRPr sz="2100"/>
            </a:lvl3pPr>
            <a:lvl4pPr>
              <a:defRPr sz="1890"/>
            </a:lvl4pPr>
            <a:lvl5pPr>
              <a:defRPr sz="1890"/>
            </a:lvl5pPr>
            <a:lvl6pPr>
              <a:defRPr sz="1890"/>
            </a:lvl6pPr>
            <a:lvl7pPr>
              <a:defRPr sz="1890"/>
            </a:lvl7pPr>
            <a:lvl8pPr>
              <a:defRPr sz="1890"/>
            </a:lvl8pPr>
            <a:lvl9pPr>
              <a:defRPr sz="189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Rectangle 6"/>
          <p:cNvSpPr>
            <a:spLocks noGrp="1" noChangeArrowheads="1"/>
          </p:cNvSpPr>
          <p:nvPr>
            <p:ph type="dt" sz="half" idx="10"/>
          </p:nvPr>
        </p:nvSpPr>
        <p:spPr/>
        <p:txBody>
          <a:bodyPr/>
          <a:lstStyle>
            <a:lvl1pPr>
              <a:defRPr/>
            </a:lvl1pPr>
          </a:lstStyle>
          <a:p>
            <a:pPr>
              <a:defRPr/>
            </a:pPr>
            <a:fld id="{08C66495-6D47-4884-B7F6-2470A75032E5}" type="datetimeFigureOut">
              <a:rPr lang="zh-CN" altLang="en-US"/>
            </a:fld>
            <a:endParaRPr lang="en-US" altLang="zh-CN"/>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p>
        </p:txBody>
      </p:sp>
      <p:sp>
        <p:nvSpPr>
          <p:cNvPr id="7" name="Rectangle 8"/>
          <p:cNvSpPr>
            <a:spLocks noGrp="1" noChangeArrowheads="1"/>
          </p:cNvSpPr>
          <p:nvPr>
            <p:ph type="sldNum" sz="quarter" idx="12"/>
          </p:nvPr>
        </p:nvSpPr>
        <p:spPr/>
        <p:txBody>
          <a:bodyPr/>
          <a:lstStyle>
            <a:lvl1pPr>
              <a:defRPr/>
            </a:lvl1pPr>
          </a:lstStyle>
          <a:p>
            <a:pPr>
              <a:defRPr/>
            </a:pPr>
            <a:fld id="{93C4B430-C36C-43C7-AEE8-6924B4B55715}" type="slidenum">
              <a:rPr lang="zh-CN" altLang="en-US"/>
            </a:fld>
            <a:endParaRPr lang="en-US" altLang="zh-CN"/>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76104" y="288370"/>
            <a:ext cx="10369868" cy="120015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576104" y="1611869"/>
            <a:ext cx="5090917" cy="671750"/>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576104" y="2283619"/>
            <a:ext cx="5090917" cy="4148852"/>
          </a:xfrm>
        </p:spPr>
        <p:txBody>
          <a:bodyPr/>
          <a:lstStyle>
            <a:lvl1pPr>
              <a:defRPr sz="2520"/>
            </a:lvl1pPr>
            <a:lvl2pPr>
              <a:defRPr sz="2100"/>
            </a:lvl2pPr>
            <a:lvl3pPr>
              <a:defRPr sz="1890"/>
            </a:lvl3pPr>
            <a:lvl4pPr>
              <a:defRPr sz="1680"/>
            </a:lvl4pPr>
            <a:lvl5pPr>
              <a:defRPr sz="1680"/>
            </a:lvl5pPr>
            <a:lvl6pPr>
              <a:defRPr sz="1680"/>
            </a:lvl6pPr>
            <a:lvl7pPr>
              <a:defRPr sz="1680"/>
            </a:lvl7pPr>
            <a:lvl8pPr>
              <a:defRPr sz="1680"/>
            </a:lvl8pPr>
            <a:lvl9pPr>
              <a:defRPr sz="168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5853055" y="1611869"/>
            <a:ext cx="5092917" cy="671750"/>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5853055" y="2283619"/>
            <a:ext cx="5092917" cy="4148852"/>
          </a:xfrm>
        </p:spPr>
        <p:txBody>
          <a:bodyPr/>
          <a:lstStyle>
            <a:lvl1pPr>
              <a:defRPr sz="2520"/>
            </a:lvl1pPr>
            <a:lvl2pPr>
              <a:defRPr sz="2100"/>
            </a:lvl2pPr>
            <a:lvl3pPr>
              <a:defRPr sz="1890"/>
            </a:lvl3pPr>
            <a:lvl4pPr>
              <a:defRPr sz="1680"/>
            </a:lvl4pPr>
            <a:lvl5pPr>
              <a:defRPr sz="1680"/>
            </a:lvl5pPr>
            <a:lvl6pPr>
              <a:defRPr sz="1680"/>
            </a:lvl6pPr>
            <a:lvl7pPr>
              <a:defRPr sz="1680"/>
            </a:lvl7pPr>
            <a:lvl8pPr>
              <a:defRPr sz="1680"/>
            </a:lvl8pPr>
            <a:lvl9pPr>
              <a:defRPr sz="168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Rectangle 6"/>
          <p:cNvSpPr>
            <a:spLocks noGrp="1" noChangeArrowheads="1"/>
          </p:cNvSpPr>
          <p:nvPr>
            <p:ph type="dt" sz="half" idx="10"/>
          </p:nvPr>
        </p:nvSpPr>
        <p:spPr/>
        <p:txBody>
          <a:bodyPr/>
          <a:lstStyle>
            <a:lvl1pPr>
              <a:defRPr/>
            </a:lvl1pPr>
          </a:lstStyle>
          <a:p>
            <a:pPr>
              <a:defRPr/>
            </a:pPr>
            <a:fld id="{400368CD-0E2D-4279-8BD0-DD66BFCB4C1B}" type="datetimeFigureOut">
              <a:rPr lang="zh-CN" altLang="en-US"/>
            </a:fld>
            <a:endParaRPr lang="en-US" altLang="zh-CN"/>
          </a:p>
        </p:txBody>
      </p:sp>
      <p:sp>
        <p:nvSpPr>
          <p:cNvPr id="8" name="Rectangle 7"/>
          <p:cNvSpPr>
            <a:spLocks noGrp="1" noChangeArrowheads="1"/>
          </p:cNvSpPr>
          <p:nvPr>
            <p:ph type="ftr" sz="quarter" idx="11"/>
          </p:nvPr>
        </p:nvSpPr>
        <p:spPr/>
        <p:txBody>
          <a:bodyPr/>
          <a:lstStyle>
            <a:lvl1pPr>
              <a:defRPr/>
            </a:lvl1pPr>
          </a:lstStyle>
          <a:p>
            <a:pPr>
              <a:defRPr/>
            </a:pPr>
            <a:endParaRPr lang="en-US" altLang="zh-CN"/>
          </a:p>
        </p:txBody>
      </p:sp>
      <p:sp>
        <p:nvSpPr>
          <p:cNvPr id="9" name="Rectangle 8"/>
          <p:cNvSpPr>
            <a:spLocks noGrp="1" noChangeArrowheads="1"/>
          </p:cNvSpPr>
          <p:nvPr>
            <p:ph type="sldNum" sz="quarter" idx="12"/>
          </p:nvPr>
        </p:nvSpPr>
        <p:spPr/>
        <p:txBody>
          <a:bodyPr/>
          <a:lstStyle>
            <a:lvl1pPr>
              <a:defRPr/>
            </a:lvl1pPr>
          </a:lstStyle>
          <a:p>
            <a:pPr>
              <a:defRPr/>
            </a:pPr>
            <a:fld id="{22A708A9-18ED-4424-937E-2D0FCC45CE51}" type="slidenum">
              <a:rPr lang="zh-CN" altLang="en-US"/>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76104" y="288370"/>
            <a:ext cx="10369868" cy="120015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576104" y="1611869"/>
            <a:ext cx="5090917" cy="671750"/>
          </a:xfrm>
        </p:spPr>
        <p:txBody>
          <a:bodyPr anchor="b"/>
          <a:lstStyle>
            <a:lvl1pPr marL="0" indent="0">
              <a:buNone/>
              <a:defRPr sz="2800" b="1"/>
            </a:lvl1pPr>
            <a:lvl2pPr marL="534670" indent="0">
              <a:buNone/>
              <a:defRPr sz="2300" b="1"/>
            </a:lvl2pPr>
            <a:lvl3pPr marL="1069975" indent="0">
              <a:buNone/>
              <a:defRPr sz="2100" b="1"/>
            </a:lvl3pPr>
            <a:lvl4pPr marL="1604645" indent="0">
              <a:buNone/>
              <a:defRPr sz="1900" b="1"/>
            </a:lvl4pPr>
            <a:lvl5pPr marL="2139950" indent="0">
              <a:buNone/>
              <a:defRPr sz="1900" b="1"/>
            </a:lvl5pPr>
            <a:lvl6pPr marL="2674620" indent="0">
              <a:buNone/>
              <a:defRPr sz="1900" b="1"/>
            </a:lvl6pPr>
            <a:lvl7pPr marL="3209290" indent="0">
              <a:buNone/>
              <a:defRPr sz="1900" b="1"/>
            </a:lvl7pPr>
            <a:lvl8pPr marL="3744595" indent="0">
              <a:buNone/>
              <a:defRPr sz="1900" b="1"/>
            </a:lvl8pPr>
            <a:lvl9pPr marL="4279265" indent="0">
              <a:buNone/>
              <a:defRPr sz="19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576104" y="2283619"/>
            <a:ext cx="5090917" cy="4148852"/>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5853055" y="1611869"/>
            <a:ext cx="5092917" cy="671750"/>
          </a:xfrm>
        </p:spPr>
        <p:txBody>
          <a:bodyPr anchor="b"/>
          <a:lstStyle>
            <a:lvl1pPr marL="0" indent="0">
              <a:buNone/>
              <a:defRPr sz="2800" b="1"/>
            </a:lvl1pPr>
            <a:lvl2pPr marL="534670" indent="0">
              <a:buNone/>
              <a:defRPr sz="2300" b="1"/>
            </a:lvl2pPr>
            <a:lvl3pPr marL="1069975" indent="0">
              <a:buNone/>
              <a:defRPr sz="2100" b="1"/>
            </a:lvl3pPr>
            <a:lvl4pPr marL="1604645" indent="0">
              <a:buNone/>
              <a:defRPr sz="1900" b="1"/>
            </a:lvl4pPr>
            <a:lvl5pPr marL="2139950" indent="0">
              <a:buNone/>
              <a:defRPr sz="1900" b="1"/>
            </a:lvl5pPr>
            <a:lvl6pPr marL="2674620" indent="0">
              <a:buNone/>
              <a:defRPr sz="1900" b="1"/>
            </a:lvl6pPr>
            <a:lvl7pPr marL="3209290" indent="0">
              <a:buNone/>
              <a:defRPr sz="1900" b="1"/>
            </a:lvl7pPr>
            <a:lvl8pPr marL="3744595" indent="0">
              <a:buNone/>
              <a:defRPr sz="1900" b="1"/>
            </a:lvl8pPr>
            <a:lvl9pPr marL="4279265" indent="0">
              <a:buNone/>
              <a:defRPr sz="19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5853055" y="2283619"/>
            <a:ext cx="5092917" cy="4148852"/>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28C937AB-5291-48FC-9075-9F29944D13C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8A3CECD-E187-45A6-BE7A-E277637993E6}"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Rectangle 6"/>
          <p:cNvSpPr>
            <a:spLocks noGrp="1" noChangeArrowheads="1"/>
          </p:cNvSpPr>
          <p:nvPr>
            <p:ph type="dt" sz="half" idx="10"/>
          </p:nvPr>
        </p:nvSpPr>
        <p:spPr/>
        <p:txBody>
          <a:bodyPr/>
          <a:lstStyle>
            <a:lvl1pPr>
              <a:defRPr/>
            </a:lvl1pPr>
          </a:lstStyle>
          <a:p>
            <a:pPr>
              <a:defRPr/>
            </a:pPr>
            <a:fld id="{539B99FF-AF66-41A0-B5A9-A0CD8CA4B0AE}" type="datetimeFigureOut">
              <a:rPr lang="zh-CN" altLang="en-US"/>
            </a:fld>
            <a:endParaRPr lang="en-US" altLang="zh-CN"/>
          </a:p>
        </p:txBody>
      </p:sp>
      <p:sp>
        <p:nvSpPr>
          <p:cNvPr id="4" name="Rectangle 7"/>
          <p:cNvSpPr>
            <a:spLocks noGrp="1" noChangeArrowheads="1"/>
          </p:cNvSpPr>
          <p:nvPr>
            <p:ph type="ftr" sz="quarter" idx="11"/>
          </p:nvPr>
        </p:nvSpPr>
        <p:spPr/>
        <p:txBody>
          <a:bodyPr/>
          <a:lstStyle>
            <a:lvl1pPr>
              <a:defRPr/>
            </a:lvl1pPr>
          </a:lstStyle>
          <a:p>
            <a:pPr>
              <a:defRPr/>
            </a:pPr>
            <a:endParaRPr lang="en-US" altLang="zh-CN"/>
          </a:p>
        </p:txBody>
      </p:sp>
      <p:sp>
        <p:nvSpPr>
          <p:cNvPr id="5" name="Rectangle 8"/>
          <p:cNvSpPr>
            <a:spLocks noGrp="1" noChangeArrowheads="1"/>
          </p:cNvSpPr>
          <p:nvPr>
            <p:ph type="sldNum" sz="quarter" idx="12"/>
          </p:nvPr>
        </p:nvSpPr>
        <p:spPr/>
        <p:txBody>
          <a:bodyPr/>
          <a:lstStyle>
            <a:lvl1pPr>
              <a:defRPr/>
            </a:lvl1pPr>
          </a:lstStyle>
          <a:p>
            <a:pPr>
              <a:defRPr/>
            </a:pPr>
            <a:fld id="{9B752B5F-0F10-4BF4-9996-F8F94411EC64}" type="slidenum">
              <a:rPr lang="zh-CN" altLang="en-US"/>
            </a:fld>
            <a:endParaRPr lang="en-US" altLang="zh-CN"/>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fld id="{C0E9AC24-C4CF-493E-8197-ECE7ABB98665}" type="datetimeFigureOut">
              <a:rPr lang="zh-CN" altLang="en-US"/>
            </a:fld>
            <a:endParaRPr lang="en-US" altLang="zh-CN"/>
          </a:p>
        </p:txBody>
      </p:sp>
      <p:sp>
        <p:nvSpPr>
          <p:cNvPr id="3" name="Rectangle 7"/>
          <p:cNvSpPr>
            <a:spLocks noGrp="1" noChangeArrowheads="1"/>
          </p:cNvSpPr>
          <p:nvPr>
            <p:ph type="ftr" sz="quarter" idx="11"/>
          </p:nvPr>
        </p:nvSpPr>
        <p:spPr/>
        <p:txBody>
          <a:bodyPr/>
          <a:lstStyle>
            <a:lvl1pPr>
              <a:defRPr/>
            </a:lvl1pPr>
          </a:lstStyle>
          <a:p>
            <a:pPr>
              <a:defRPr/>
            </a:pPr>
            <a:endParaRPr lang="en-US" altLang="zh-CN"/>
          </a:p>
        </p:txBody>
      </p:sp>
      <p:sp>
        <p:nvSpPr>
          <p:cNvPr id="4" name="Rectangle 8"/>
          <p:cNvSpPr>
            <a:spLocks noGrp="1" noChangeArrowheads="1"/>
          </p:cNvSpPr>
          <p:nvPr>
            <p:ph type="sldNum" sz="quarter" idx="12"/>
          </p:nvPr>
        </p:nvSpPr>
        <p:spPr/>
        <p:txBody>
          <a:bodyPr/>
          <a:lstStyle>
            <a:lvl1pPr>
              <a:defRPr/>
            </a:lvl1pPr>
          </a:lstStyle>
          <a:p>
            <a:pPr>
              <a:defRPr/>
            </a:pPr>
            <a:fld id="{0BC856ED-EE03-4C43-A804-52D5C1E37B1C}" type="slidenum">
              <a:rPr lang="zh-CN" altLang="en-US"/>
            </a:fld>
            <a:endParaRPr lang="en-US" altLang="zh-CN"/>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76105" y="286702"/>
            <a:ext cx="3790683" cy="1220153"/>
          </a:xfrm>
        </p:spPr>
        <p:txBody>
          <a:bodyPr/>
          <a:lstStyle>
            <a:lvl1pPr algn="l">
              <a:defRPr sz="2100" b="1"/>
            </a:lvl1pPr>
          </a:lstStyle>
          <a:p>
            <a:r>
              <a:rPr lang="zh-CN" altLang="en-US"/>
              <a:t>单击此处编辑母版标题样式</a:t>
            </a:r>
            <a:endParaRPr lang="zh-CN" altLang="en-US"/>
          </a:p>
        </p:txBody>
      </p:sp>
      <p:sp>
        <p:nvSpPr>
          <p:cNvPr id="3" name="内容占位符 2"/>
          <p:cNvSpPr>
            <a:spLocks noGrp="1"/>
          </p:cNvSpPr>
          <p:nvPr>
            <p:ph idx="1"/>
          </p:nvPr>
        </p:nvSpPr>
        <p:spPr>
          <a:xfrm>
            <a:off x="4504811" y="286703"/>
            <a:ext cx="6441160" cy="6145769"/>
          </a:xfrm>
        </p:spPr>
        <p:txBody>
          <a:bodyPr/>
          <a:lstStyle>
            <a:lvl1pPr>
              <a:defRPr sz="3360"/>
            </a:lvl1pPr>
            <a:lvl2pPr>
              <a:defRPr sz="2940"/>
            </a:lvl2pPr>
            <a:lvl3pPr>
              <a:defRPr sz="252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576105" y="1506856"/>
            <a:ext cx="3790683" cy="4925616"/>
          </a:xfrm>
        </p:spPr>
        <p:txBody>
          <a:bodyPr/>
          <a:lstStyle>
            <a:lvl1pPr marL="0" indent="0">
              <a:buNone/>
              <a:defRPr sz="1470"/>
            </a:lvl1pPr>
            <a:lvl2pPr marL="480060" indent="0">
              <a:buNone/>
              <a:defRPr sz="1260"/>
            </a:lvl2pPr>
            <a:lvl3pPr marL="960120" indent="0">
              <a:buNone/>
              <a:defRPr sz="1050"/>
            </a:lvl3pPr>
            <a:lvl4pPr marL="1440180" indent="0">
              <a:buNone/>
              <a:defRPr sz="945"/>
            </a:lvl4pPr>
            <a:lvl5pPr marL="1920240" indent="0">
              <a:buNone/>
              <a:defRPr sz="945"/>
            </a:lvl5pPr>
            <a:lvl6pPr marL="2400300" indent="0">
              <a:buNone/>
              <a:defRPr sz="945"/>
            </a:lvl6pPr>
            <a:lvl7pPr marL="2880360" indent="0">
              <a:buNone/>
              <a:defRPr sz="945"/>
            </a:lvl7pPr>
            <a:lvl8pPr marL="3360420" indent="0">
              <a:buNone/>
              <a:defRPr sz="945"/>
            </a:lvl8pPr>
            <a:lvl9pPr marL="3840480" indent="0">
              <a:buNone/>
              <a:defRPr sz="945"/>
            </a:lvl9pPr>
          </a:lstStyle>
          <a:p>
            <a:pPr lvl="0"/>
            <a:r>
              <a:rPr lang="zh-CN" altLang="en-US"/>
              <a:t>单击此处编辑母版文本样式</a:t>
            </a:r>
            <a:endParaRPr lang="zh-CN" altLang="en-US"/>
          </a:p>
        </p:txBody>
      </p:sp>
      <p:sp>
        <p:nvSpPr>
          <p:cNvPr id="5" name="Rectangle 6"/>
          <p:cNvSpPr>
            <a:spLocks noGrp="1" noChangeArrowheads="1"/>
          </p:cNvSpPr>
          <p:nvPr>
            <p:ph type="dt" sz="half" idx="10"/>
          </p:nvPr>
        </p:nvSpPr>
        <p:spPr/>
        <p:txBody>
          <a:bodyPr/>
          <a:lstStyle>
            <a:lvl1pPr>
              <a:defRPr/>
            </a:lvl1pPr>
          </a:lstStyle>
          <a:p>
            <a:pPr>
              <a:defRPr/>
            </a:pPr>
            <a:fld id="{48BCF21A-F80B-4E48-89F5-5C996C9DD616}" type="datetimeFigureOut">
              <a:rPr lang="zh-CN" altLang="en-US"/>
            </a:fld>
            <a:endParaRPr lang="en-US" altLang="zh-CN"/>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p>
        </p:txBody>
      </p:sp>
      <p:sp>
        <p:nvSpPr>
          <p:cNvPr id="7" name="Rectangle 8"/>
          <p:cNvSpPr>
            <a:spLocks noGrp="1" noChangeArrowheads="1"/>
          </p:cNvSpPr>
          <p:nvPr>
            <p:ph type="sldNum" sz="quarter" idx="12"/>
          </p:nvPr>
        </p:nvSpPr>
        <p:spPr/>
        <p:txBody>
          <a:bodyPr/>
          <a:lstStyle>
            <a:lvl1pPr>
              <a:defRPr/>
            </a:lvl1pPr>
          </a:lstStyle>
          <a:p>
            <a:pPr>
              <a:defRPr/>
            </a:pPr>
            <a:fld id="{1D24F371-4A11-4996-BD6B-B2F6E122D264}" type="slidenum">
              <a:rPr lang="zh-CN" altLang="en-US"/>
            </a:fld>
            <a:endParaRPr lang="en-US" altLang="zh-CN"/>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58407" y="5040630"/>
            <a:ext cx="6913245" cy="595075"/>
          </a:xfrm>
        </p:spPr>
        <p:txBody>
          <a:bodyPr/>
          <a:lstStyle>
            <a:lvl1pPr algn="l">
              <a:defRPr sz="21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258407" y="643414"/>
            <a:ext cx="6913245" cy="4320540"/>
          </a:xfrm>
        </p:spPr>
        <p:txBody>
          <a:bodyPr/>
          <a:lstStyle>
            <a:lvl1pPr marL="0" indent="0">
              <a:buNone/>
              <a:defRPr sz="3360"/>
            </a:lvl1pPr>
            <a:lvl2pPr marL="480060" indent="0">
              <a:buNone/>
              <a:defRPr sz="2940"/>
            </a:lvl2pPr>
            <a:lvl3pPr marL="960120" indent="0">
              <a:buNone/>
              <a:defRPr sz="2520"/>
            </a:lvl3pPr>
            <a:lvl4pPr marL="1440180" indent="0">
              <a:buNone/>
              <a:defRPr sz="2100"/>
            </a:lvl4pPr>
            <a:lvl5pPr marL="1920240" indent="0">
              <a:buNone/>
              <a:defRPr sz="2100"/>
            </a:lvl5pPr>
            <a:lvl6pPr marL="2400300" indent="0">
              <a:buNone/>
              <a:defRPr sz="2100"/>
            </a:lvl6pPr>
            <a:lvl7pPr marL="2880360" indent="0">
              <a:buNone/>
              <a:defRPr sz="2100"/>
            </a:lvl7pPr>
            <a:lvl8pPr marL="3360420" indent="0">
              <a:buNone/>
              <a:defRPr sz="2100"/>
            </a:lvl8pPr>
            <a:lvl9pPr marL="3840480" indent="0">
              <a:buNone/>
              <a:defRPr sz="2100"/>
            </a:lvl9pPr>
          </a:lstStyle>
          <a:p>
            <a:pPr lvl="0"/>
            <a:endParaRPr lang="zh-CN" altLang="en-US" noProof="0"/>
          </a:p>
        </p:txBody>
      </p:sp>
      <p:sp>
        <p:nvSpPr>
          <p:cNvPr id="4" name="文本占位符 3"/>
          <p:cNvSpPr>
            <a:spLocks noGrp="1"/>
          </p:cNvSpPr>
          <p:nvPr>
            <p:ph type="body" sz="half" idx="2"/>
          </p:nvPr>
        </p:nvSpPr>
        <p:spPr>
          <a:xfrm>
            <a:off x="2258407" y="5635705"/>
            <a:ext cx="6913245" cy="845105"/>
          </a:xfrm>
        </p:spPr>
        <p:txBody>
          <a:bodyPr/>
          <a:lstStyle>
            <a:lvl1pPr marL="0" indent="0">
              <a:buNone/>
              <a:defRPr sz="1470"/>
            </a:lvl1pPr>
            <a:lvl2pPr marL="480060" indent="0">
              <a:buNone/>
              <a:defRPr sz="1260"/>
            </a:lvl2pPr>
            <a:lvl3pPr marL="960120" indent="0">
              <a:buNone/>
              <a:defRPr sz="1050"/>
            </a:lvl3pPr>
            <a:lvl4pPr marL="1440180" indent="0">
              <a:buNone/>
              <a:defRPr sz="945"/>
            </a:lvl4pPr>
            <a:lvl5pPr marL="1920240" indent="0">
              <a:buNone/>
              <a:defRPr sz="945"/>
            </a:lvl5pPr>
            <a:lvl6pPr marL="2400300" indent="0">
              <a:buNone/>
              <a:defRPr sz="945"/>
            </a:lvl6pPr>
            <a:lvl7pPr marL="2880360" indent="0">
              <a:buNone/>
              <a:defRPr sz="945"/>
            </a:lvl7pPr>
            <a:lvl8pPr marL="3360420" indent="0">
              <a:buNone/>
              <a:defRPr sz="945"/>
            </a:lvl8pPr>
            <a:lvl9pPr marL="3840480" indent="0">
              <a:buNone/>
              <a:defRPr sz="945"/>
            </a:lvl9pPr>
          </a:lstStyle>
          <a:p>
            <a:pPr lvl="0"/>
            <a:r>
              <a:rPr lang="zh-CN" altLang="en-US"/>
              <a:t>单击此处编辑母版文本样式</a:t>
            </a:r>
            <a:endParaRPr lang="zh-CN" altLang="en-US"/>
          </a:p>
        </p:txBody>
      </p:sp>
      <p:sp>
        <p:nvSpPr>
          <p:cNvPr id="5" name="Rectangle 6"/>
          <p:cNvSpPr>
            <a:spLocks noGrp="1" noChangeArrowheads="1"/>
          </p:cNvSpPr>
          <p:nvPr>
            <p:ph type="dt" sz="half" idx="10"/>
          </p:nvPr>
        </p:nvSpPr>
        <p:spPr/>
        <p:txBody>
          <a:bodyPr/>
          <a:lstStyle>
            <a:lvl1pPr>
              <a:defRPr/>
            </a:lvl1pPr>
          </a:lstStyle>
          <a:p>
            <a:pPr>
              <a:defRPr/>
            </a:pPr>
            <a:fld id="{1ACA426E-0A5F-43C1-AB6F-2BD781533FFA}" type="datetimeFigureOut">
              <a:rPr lang="zh-CN" altLang="en-US"/>
            </a:fld>
            <a:endParaRPr lang="en-US" altLang="zh-CN"/>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p>
        </p:txBody>
      </p:sp>
      <p:sp>
        <p:nvSpPr>
          <p:cNvPr id="7" name="Rectangle 8"/>
          <p:cNvSpPr>
            <a:spLocks noGrp="1" noChangeArrowheads="1"/>
          </p:cNvSpPr>
          <p:nvPr>
            <p:ph type="sldNum" sz="quarter" idx="12"/>
          </p:nvPr>
        </p:nvSpPr>
        <p:spPr/>
        <p:txBody>
          <a:bodyPr/>
          <a:lstStyle>
            <a:lvl1pPr>
              <a:defRPr/>
            </a:lvl1pPr>
          </a:lstStyle>
          <a:p>
            <a:pPr>
              <a:defRPr/>
            </a:pPr>
            <a:fld id="{52D5838F-BC4B-4D46-9B23-081A51EA5158}" type="slidenum">
              <a:rPr lang="zh-CN" altLang="en-US"/>
            </a:fld>
            <a:endParaRPr lang="en-US" altLang="zh-CN"/>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6"/>
          <p:cNvSpPr>
            <a:spLocks noGrp="1" noChangeArrowheads="1"/>
          </p:cNvSpPr>
          <p:nvPr>
            <p:ph type="dt" sz="half" idx="10"/>
          </p:nvPr>
        </p:nvSpPr>
        <p:spPr/>
        <p:txBody>
          <a:bodyPr/>
          <a:lstStyle>
            <a:lvl1pPr>
              <a:defRPr/>
            </a:lvl1pPr>
          </a:lstStyle>
          <a:p>
            <a:pPr>
              <a:defRPr/>
            </a:pPr>
            <a:fld id="{C24E26A7-F76A-4694-9599-5F7E1B9F9930}" type="datetimeFigureOut">
              <a:rPr lang="zh-CN" altLang="en-US"/>
            </a:fld>
            <a:endParaRPr lang="en-US" altLang="zh-CN"/>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p>
        </p:txBody>
      </p:sp>
      <p:sp>
        <p:nvSpPr>
          <p:cNvPr id="6" name="Rectangle 8"/>
          <p:cNvSpPr>
            <a:spLocks noGrp="1" noChangeArrowheads="1"/>
          </p:cNvSpPr>
          <p:nvPr>
            <p:ph type="sldNum" sz="quarter" idx="12"/>
          </p:nvPr>
        </p:nvSpPr>
        <p:spPr/>
        <p:txBody>
          <a:bodyPr/>
          <a:lstStyle>
            <a:lvl1pPr>
              <a:defRPr/>
            </a:lvl1pPr>
          </a:lstStyle>
          <a:p>
            <a:pPr>
              <a:defRPr/>
            </a:pPr>
            <a:fld id="{E3DE9302-7921-4854-9D96-23F6EEF3298C}" type="slidenum">
              <a:rPr lang="zh-CN" altLang="en-US"/>
            </a:fld>
            <a:endParaRPr lang="en-US" altLang="zh-CN"/>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283493" y="320040"/>
            <a:ext cx="2522454" cy="6000750"/>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714129" y="320040"/>
            <a:ext cx="7377329" cy="6000750"/>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6"/>
          <p:cNvSpPr>
            <a:spLocks noGrp="1" noChangeArrowheads="1"/>
          </p:cNvSpPr>
          <p:nvPr>
            <p:ph type="dt" sz="half" idx="10"/>
          </p:nvPr>
        </p:nvSpPr>
        <p:spPr/>
        <p:txBody>
          <a:bodyPr/>
          <a:lstStyle>
            <a:lvl1pPr>
              <a:defRPr/>
            </a:lvl1pPr>
          </a:lstStyle>
          <a:p>
            <a:pPr>
              <a:defRPr/>
            </a:pPr>
            <a:fld id="{F8D93D90-A235-44BD-A60F-F386264240EB}" type="datetimeFigureOut">
              <a:rPr lang="zh-CN" altLang="en-US"/>
            </a:fld>
            <a:endParaRPr lang="en-US" altLang="zh-CN"/>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p>
        </p:txBody>
      </p:sp>
      <p:sp>
        <p:nvSpPr>
          <p:cNvPr id="6" name="Rectangle 8"/>
          <p:cNvSpPr>
            <a:spLocks noGrp="1" noChangeArrowheads="1"/>
          </p:cNvSpPr>
          <p:nvPr>
            <p:ph type="sldNum" sz="quarter" idx="12"/>
          </p:nvPr>
        </p:nvSpPr>
        <p:spPr/>
        <p:txBody>
          <a:bodyPr/>
          <a:lstStyle>
            <a:lvl1pPr>
              <a:defRPr/>
            </a:lvl1pPr>
          </a:lstStyle>
          <a:p>
            <a:pPr>
              <a:defRPr/>
            </a:pPr>
            <a:fld id="{CE441D47-7A53-492A-BA7D-566BBADFCBAE}" type="slidenum">
              <a:rPr lang="zh-CN" altLang="en-US"/>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8C937AB-5291-48FC-9075-9F29944D13C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8A3CECD-E187-45A6-BE7A-E277637993E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8C937AB-5291-48FC-9075-9F29944D13C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8A3CECD-E187-45A6-BE7A-E277637993E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76105" y="286702"/>
            <a:ext cx="3790683" cy="1220153"/>
          </a:xfrm>
        </p:spPr>
        <p:txBody>
          <a:bodyPr anchor="b"/>
          <a:lstStyle>
            <a:lvl1pPr algn="l">
              <a:defRPr sz="2300" b="1"/>
            </a:lvl1pPr>
          </a:lstStyle>
          <a:p>
            <a:r>
              <a:rPr lang="zh-CN" altLang="en-US"/>
              <a:t>单击此处编辑母版标题样式</a:t>
            </a:r>
            <a:endParaRPr lang="zh-CN" altLang="en-US"/>
          </a:p>
        </p:txBody>
      </p:sp>
      <p:sp>
        <p:nvSpPr>
          <p:cNvPr id="3" name="内容占位符 2"/>
          <p:cNvSpPr>
            <a:spLocks noGrp="1"/>
          </p:cNvSpPr>
          <p:nvPr>
            <p:ph idx="1"/>
          </p:nvPr>
        </p:nvSpPr>
        <p:spPr>
          <a:xfrm>
            <a:off x="4504811" y="286703"/>
            <a:ext cx="6441160" cy="6145769"/>
          </a:xfrm>
        </p:spPr>
        <p:txBody>
          <a:bodyPr/>
          <a:lstStyle>
            <a:lvl1pPr>
              <a:defRPr sz="3700"/>
            </a:lvl1pPr>
            <a:lvl2pPr>
              <a:defRPr sz="3300"/>
            </a:lvl2pPr>
            <a:lvl3pPr>
              <a:defRPr sz="2800"/>
            </a:lvl3pPr>
            <a:lvl4pPr>
              <a:defRPr sz="2300"/>
            </a:lvl4pPr>
            <a:lvl5pPr>
              <a:defRPr sz="2300"/>
            </a:lvl5pPr>
            <a:lvl6pPr>
              <a:defRPr sz="2300"/>
            </a:lvl6pPr>
            <a:lvl7pPr>
              <a:defRPr sz="2300"/>
            </a:lvl7pPr>
            <a:lvl8pPr>
              <a:defRPr sz="2300"/>
            </a:lvl8pPr>
            <a:lvl9pPr>
              <a:defRPr sz="23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576105" y="1506856"/>
            <a:ext cx="3790683" cy="4925616"/>
          </a:xfrm>
        </p:spPr>
        <p:txBody>
          <a:bodyPr/>
          <a:lstStyle>
            <a:lvl1pPr marL="0" indent="0">
              <a:buNone/>
              <a:defRPr sz="1600"/>
            </a:lvl1pPr>
            <a:lvl2pPr marL="534670" indent="0">
              <a:buNone/>
              <a:defRPr sz="1400"/>
            </a:lvl2pPr>
            <a:lvl3pPr marL="1069975" indent="0">
              <a:buNone/>
              <a:defRPr sz="1200"/>
            </a:lvl3pPr>
            <a:lvl4pPr marL="1604645" indent="0">
              <a:buNone/>
              <a:defRPr sz="1100"/>
            </a:lvl4pPr>
            <a:lvl5pPr marL="2139950" indent="0">
              <a:buNone/>
              <a:defRPr sz="1100"/>
            </a:lvl5pPr>
            <a:lvl6pPr marL="2674620" indent="0">
              <a:buNone/>
              <a:defRPr sz="1100"/>
            </a:lvl6pPr>
            <a:lvl7pPr marL="3209290" indent="0">
              <a:buNone/>
              <a:defRPr sz="1100"/>
            </a:lvl7pPr>
            <a:lvl8pPr marL="3744595" indent="0">
              <a:buNone/>
              <a:defRPr sz="1100"/>
            </a:lvl8pPr>
            <a:lvl9pPr marL="4279265" indent="0">
              <a:buNone/>
              <a:defRPr sz="11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8C937AB-5291-48FC-9075-9F29944D13C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8A3CECD-E187-45A6-BE7A-E277637993E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58407" y="5040630"/>
            <a:ext cx="6913245" cy="595075"/>
          </a:xfrm>
        </p:spPr>
        <p:txBody>
          <a:bodyPr anchor="b"/>
          <a:lstStyle>
            <a:lvl1pPr algn="l">
              <a:defRPr sz="23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258407" y="643414"/>
            <a:ext cx="6913245" cy="4320540"/>
          </a:xfrm>
        </p:spPr>
        <p:txBody>
          <a:bodyPr/>
          <a:lstStyle>
            <a:lvl1pPr marL="0" indent="0">
              <a:buNone/>
              <a:defRPr sz="3700"/>
            </a:lvl1pPr>
            <a:lvl2pPr marL="534670" indent="0">
              <a:buNone/>
              <a:defRPr sz="3300"/>
            </a:lvl2pPr>
            <a:lvl3pPr marL="1069975" indent="0">
              <a:buNone/>
              <a:defRPr sz="2800"/>
            </a:lvl3pPr>
            <a:lvl4pPr marL="1604645" indent="0">
              <a:buNone/>
              <a:defRPr sz="2300"/>
            </a:lvl4pPr>
            <a:lvl5pPr marL="2139950" indent="0">
              <a:buNone/>
              <a:defRPr sz="2300"/>
            </a:lvl5pPr>
            <a:lvl6pPr marL="2674620" indent="0">
              <a:buNone/>
              <a:defRPr sz="2300"/>
            </a:lvl6pPr>
            <a:lvl7pPr marL="3209290" indent="0">
              <a:buNone/>
              <a:defRPr sz="2300"/>
            </a:lvl7pPr>
            <a:lvl8pPr marL="3744595" indent="0">
              <a:buNone/>
              <a:defRPr sz="2300"/>
            </a:lvl8pPr>
            <a:lvl9pPr marL="4279265" indent="0">
              <a:buNone/>
              <a:defRPr sz="2300"/>
            </a:lvl9pPr>
          </a:lstStyle>
          <a:p>
            <a:endParaRPr lang="zh-CN" altLang="en-US"/>
          </a:p>
        </p:txBody>
      </p:sp>
      <p:sp>
        <p:nvSpPr>
          <p:cNvPr id="4" name="文本占位符 3"/>
          <p:cNvSpPr>
            <a:spLocks noGrp="1"/>
          </p:cNvSpPr>
          <p:nvPr>
            <p:ph type="body" sz="half" idx="2"/>
          </p:nvPr>
        </p:nvSpPr>
        <p:spPr>
          <a:xfrm>
            <a:off x="2258407" y="5635705"/>
            <a:ext cx="6913245" cy="845105"/>
          </a:xfrm>
        </p:spPr>
        <p:txBody>
          <a:bodyPr/>
          <a:lstStyle>
            <a:lvl1pPr marL="0" indent="0">
              <a:buNone/>
              <a:defRPr sz="1600"/>
            </a:lvl1pPr>
            <a:lvl2pPr marL="534670" indent="0">
              <a:buNone/>
              <a:defRPr sz="1400"/>
            </a:lvl2pPr>
            <a:lvl3pPr marL="1069975" indent="0">
              <a:buNone/>
              <a:defRPr sz="1200"/>
            </a:lvl3pPr>
            <a:lvl4pPr marL="1604645" indent="0">
              <a:buNone/>
              <a:defRPr sz="1100"/>
            </a:lvl4pPr>
            <a:lvl5pPr marL="2139950" indent="0">
              <a:buNone/>
              <a:defRPr sz="1100"/>
            </a:lvl5pPr>
            <a:lvl6pPr marL="2674620" indent="0">
              <a:buNone/>
              <a:defRPr sz="1100"/>
            </a:lvl6pPr>
            <a:lvl7pPr marL="3209290" indent="0">
              <a:buNone/>
              <a:defRPr sz="1100"/>
            </a:lvl7pPr>
            <a:lvl8pPr marL="3744595" indent="0">
              <a:buNone/>
              <a:defRPr sz="1100"/>
            </a:lvl8pPr>
            <a:lvl9pPr marL="4279265" indent="0">
              <a:buNone/>
              <a:defRPr sz="11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8C937AB-5291-48FC-9075-9F29944D13C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8A3CECD-E187-45A6-BE7A-E277637993E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2" Type="http://schemas.openxmlformats.org/officeDocument/2006/relationships/theme" Target="../theme/theme4.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2" Type="http://schemas.openxmlformats.org/officeDocument/2006/relationships/theme" Target="../theme/theme5.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576104" y="288370"/>
            <a:ext cx="10369868" cy="1200150"/>
          </a:xfrm>
          <a:prstGeom prst="rect">
            <a:avLst/>
          </a:prstGeom>
        </p:spPr>
        <p:txBody>
          <a:bodyPr vert="horz" lIns="106985" tIns="53492" rIns="106985" bIns="53492"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576104" y="1680211"/>
            <a:ext cx="10369868" cy="4752261"/>
          </a:xfrm>
          <a:prstGeom prst="rect">
            <a:avLst/>
          </a:prstGeom>
        </p:spPr>
        <p:txBody>
          <a:bodyPr vert="horz" lIns="106985" tIns="53492" rIns="106985" bIns="53492"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576104" y="6674168"/>
            <a:ext cx="2688484" cy="383381"/>
          </a:xfrm>
          <a:prstGeom prst="rect">
            <a:avLst/>
          </a:prstGeom>
        </p:spPr>
        <p:txBody>
          <a:bodyPr vert="horz" lIns="106985" tIns="53492" rIns="106985" bIns="53492" rtlCol="0" anchor="ctr"/>
          <a:lstStyle>
            <a:lvl1pPr algn="l">
              <a:defRPr sz="1400">
                <a:solidFill>
                  <a:schemeClr val="tx1">
                    <a:tint val="75000"/>
                  </a:schemeClr>
                </a:solidFill>
              </a:defRPr>
            </a:lvl1pPr>
          </a:lstStyle>
          <a:p>
            <a:fld id="{28C937AB-5291-48FC-9075-9F29944D13C7}" type="datetimeFigureOut">
              <a:rPr lang="zh-CN" altLang="en-US" smtClean="0"/>
            </a:fld>
            <a:endParaRPr lang="zh-CN" altLang="en-US"/>
          </a:p>
        </p:txBody>
      </p:sp>
      <p:sp>
        <p:nvSpPr>
          <p:cNvPr id="5" name="页脚占位符 4"/>
          <p:cNvSpPr>
            <a:spLocks noGrp="1"/>
          </p:cNvSpPr>
          <p:nvPr>
            <p:ph type="ftr" sz="quarter" idx="3"/>
          </p:nvPr>
        </p:nvSpPr>
        <p:spPr>
          <a:xfrm>
            <a:off x="3936709" y="6674168"/>
            <a:ext cx="3648657" cy="383381"/>
          </a:xfrm>
          <a:prstGeom prst="rect">
            <a:avLst/>
          </a:prstGeom>
        </p:spPr>
        <p:txBody>
          <a:bodyPr vert="horz" lIns="106985" tIns="53492" rIns="106985" bIns="53492" rtlCol="0" anchor="ctr"/>
          <a:lstStyle>
            <a:lvl1pPr algn="ctr">
              <a:defRPr sz="14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257487" y="6674168"/>
            <a:ext cx="2688484" cy="383381"/>
          </a:xfrm>
          <a:prstGeom prst="rect">
            <a:avLst/>
          </a:prstGeom>
        </p:spPr>
        <p:txBody>
          <a:bodyPr vert="horz" lIns="106985" tIns="53492" rIns="106985" bIns="53492" rtlCol="0" anchor="ctr"/>
          <a:lstStyle>
            <a:lvl1pPr algn="r">
              <a:defRPr sz="1400">
                <a:solidFill>
                  <a:schemeClr val="tx1">
                    <a:tint val="75000"/>
                  </a:schemeClr>
                </a:solidFill>
              </a:defRPr>
            </a:lvl1pPr>
          </a:lstStyle>
          <a:p>
            <a:fld id="{78A3CECD-E187-45A6-BE7A-E277637993E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69975" rtl="0" eaLnBrk="1" latinLnBrk="0" hangingPunct="1">
        <a:spcBef>
          <a:spcPct val="0"/>
        </a:spcBef>
        <a:buNone/>
        <a:defRPr sz="5100" kern="1200">
          <a:solidFill>
            <a:schemeClr val="tx1"/>
          </a:solidFill>
          <a:latin typeface="+mj-lt"/>
          <a:ea typeface="+mj-ea"/>
          <a:cs typeface="+mj-cs"/>
        </a:defRPr>
      </a:lvl1pPr>
    </p:titleStyle>
    <p:bodyStyle>
      <a:lvl1pPr marL="401320" indent="-401320" algn="l" defTabSz="106997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69315" indent="-334645" algn="l" defTabSz="1069975"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2pPr>
      <a:lvl3pPr marL="1337310" indent="-267335" algn="l" defTabSz="106997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71980" indent="-267335" algn="l" defTabSz="106997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407285" indent="-267335" algn="l" defTabSz="106997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941955" indent="-267335" algn="l" defTabSz="106997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477260" indent="-267335" algn="l" defTabSz="106997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4011930" indent="-267335" algn="l" defTabSz="106997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546600" indent="-267335" algn="l" defTabSz="106997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zh-CN"/>
      </a:defPPr>
      <a:lvl1pPr marL="0" algn="l" defTabSz="1069975" rtl="0" eaLnBrk="1" latinLnBrk="0" hangingPunct="1">
        <a:defRPr sz="2100" kern="1200">
          <a:solidFill>
            <a:schemeClr val="tx1"/>
          </a:solidFill>
          <a:latin typeface="+mn-lt"/>
          <a:ea typeface="+mn-ea"/>
          <a:cs typeface="+mn-cs"/>
        </a:defRPr>
      </a:lvl1pPr>
      <a:lvl2pPr marL="534670" algn="l" defTabSz="1069975" rtl="0" eaLnBrk="1" latinLnBrk="0" hangingPunct="1">
        <a:defRPr sz="2100" kern="1200">
          <a:solidFill>
            <a:schemeClr val="tx1"/>
          </a:solidFill>
          <a:latin typeface="+mn-lt"/>
          <a:ea typeface="+mn-ea"/>
          <a:cs typeface="+mn-cs"/>
        </a:defRPr>
      </a:lvl2pPr>
      <a:lvl3pPr marL="1069975" algn="l" defTabSz="1069975" rtl="0" eaLnBrk="1" latinLnBrk="0" hangingPunct="1">
        <a:defRPr sz="2100" kern="1200">
          <a:solidFill>
            <a:schemeClr val="tx1"/>
          </a:solidFill>
          <a:latin typeface="+mn-lt"/>
          <a:ea typeface="+mn-ea"/>
          <a:cs typeface="+mn-cs"/>
        </a:defRPr>
      </a:lvl3pPr>
      <a:lvl4pPr marL="1604645" algn="l" defTabSz="1069975" rtl="0" eaLnBrk="1" latinLnBrk="0" hangingPunct="1">
        <a:defRPr sz="2100" kern="1200">
          <a:solidFill>
            <a:schemeClr val="tx1"/>
          </a:solidFill>
          <a:latin typeface="+mn-lt"/>
          <a:ea typeface="+mn-ea"/>
          <a:cs typeface="+mn-cs"/>
        </a:defRPr>
      </a:lvl4pPr>
      <a:lvl5pPr marL="2139950" algn="l" defTabSz="1069975" rtl="0" eaLnBrk="1" latinLnBrk="0" hangingPunct="1">
        <a:defRPr sz="2100" kern="1200">
          <a:solidFill>
            <a:schemeClr val="tx1"/>
          </a:solidFill>
          <a:latin typeface="+mn-lt"/>
          <a:ea typeface="+mn-ea"/>
          <a:cs typeface="+mn-cs"/>
        </a:defRPr>
      </a:lvl5pPr>
      <a:lvl6pPr marL="2674620" algn="l" defTabSz="1069975" rtl="0" eaLnBrk="1" latinLnBrk="0" hangingPunct="1">
        <a:defRPr sz="2100" kern="1200">
          <a:solidFill>
            <a:schemeClr val="tx1"/>
          </a:solidFill>
          <a:latin typeface="+mn-lt"/>
          <a:ea typeface="+mn-ea"/>
          <a:cs typeface="+mn-cs"/>
        </a:defRPr>
      </a:lvl6pPr>
      <a:lvl7pPr marL="3209290" algn="l" defTabSz="1069975" rtl="0" eaLnBrk="1" latinLnBrk="0" hangingPunct="1">
        <a:defRPr sz="2100" kern="1200">
          <a:solidFill>
            <a:schemeClr val="tx1"/>
          </a:solidFill>
          <a:latin typeface="+mn-lt"/>
          <a:ea typeface="+mn-ea"/>
          <a:cs typeface="+mn-cs"/>
        </a:defRPr>
      </a:lvl7pPr>
      <a:lvl8pPr marL="3744595" algn="l" defTabSz="1069975" rtl="0" eaLnBrk="1" latinLnBrk="0" hangingPunct="1">
        <a:defRPr sz="2100" kern="1200">
          <a:solidFill>
            <a:schemeClr val="tx1"/>
          </a:solidFill>
          <a:latin typeface="+mn-lt"/>
          <a:ea typeface="+mn-ea"/>
          <a:cs typeface="+mn-cs"/>
        </a:defRPr>
      </a:lvl8pPr>
      <a:lvl9pPr marL="4279265" algn="l" defTabSz="1069975"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标题占位符 1"/>
          <p:cNvSpPr>
            <a:spLocks noGrp="1"/>
          </p:cNvSpPr>
          <p:nvPr>
            <p:ph type="title"/>
          </p:nvPr>
        </p:nvSpPr>
        <p:spPr bwMode="auto">
          <a:xfrm>
            <a:off x="792143" y="383382"/>
            <a:ext cx="9937790" cy="139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4099" name="文本占位符 2"/>
          <p:cNvSpPr>
            <a:spLocks noGrp="1"/>
          </p:cNvSpPr>
          <p:nvPr>
            <p:ph type="body" idx="1"/>
          </p:nvPr>
        </p:nvSpPr>
        <p:spPr bwMode="auto">
          <a:xfrm>
            <a:off x="792143" y="1916906"/>
            <a:ext cx="9937790" cy="4568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792143" y="6674168"/>
            <a:ext cx="2592467" cy="383381"/>
          </a:xfrm>
          <a:prstGeom prst="rect">
            <a:avLst/>
          </a:prstGeom>
        </p:spPr>
        <p:txBody>
          <a:bodyPr vert="horz" lIns="91440" tIns="45720" rIns="91440" bIns="45720" rtlCol="0" anchor="ctr"/>
          <a:lstStyle>
            <a:lvl1pPr algn="l">
              <a:defRPr sz="1135">
                <a:solidFill>
                  <a:schemeClr val="tx1">
                    <a:tint val="75000"/>
                  </a:schemeClr>
                </a:solidFill>
              </a:defRPr>
            </a:lvl1pPr>
          </a:lstStyle>
          <a:p>
            <a:pPr>
              <a:defRPr/>
            </a:pPr>
            <a:fld id="{E50C70B8-5510-4D20-89B9-7D9FF4EBF566}" type="datetimeFigureOut">
              <a:rPr lang="zh-CN" altLang="en-US"/>
            </a:fld>
            <a:endParaRPr lang="zh-CN" altLang="en-US"/>
          </a:p>
        </p:txBody>
      </p:sp>
      <p:sp>
        <p:nvSpPr>
          <p:cNvPr id="5" name="页脚占位符 4"/>
          <p:cNvSpPr>
            <a:spLocks noGrp="1"/>
          </p:cNvSpPr>
          <p:nvPr>
            <p:ph type="ftr" sz="quarter" idx="3"/>
          </p:nvPr>
        </p:nvSpPr>
        <p:spPr>
          <a:xfrm>
            <a:off x="3816688" y="6674168"/>
            <a:ext cx="3888700" cy="383381"/>
          </a:xfrm>
          <a:prstGeom prst="rect">
            <a:avLst/>
          </a:prstGeom>
        </p:spPr>
        <p:txBody>
          <a:bodyPr vert="horz" lIns="91440" tIns="45720" rIns="91440" bIns="45720" rtlCol="0" anchor="ctr"/>
          <a:lstStyle>
            <a:lvl1pPr algn="ctr">
              <a:defRPr sz="1135">
                <a:solidFill>
                  <a:schemeClr val="tx1">
                    <a:tint val="75000"/>
                  </a:schemeClr>
                </a:solidFill>
              </a:defRPr>
            </a:lvl1pPr>
          </a:lstStyle>
          <a:p>
            <a:pPr>
              <a:defRPr/>
            </a:pPr>
            <a:endParaRPr lang="zh-CN" altLang="en-US"/>
          </a:p>
        </p:txBody>
      </p:sp>
      <p:sp>
        <p:nvSpPr>
          <p:cNvPr id="6" name="灯片编号占位符 5"/>
          <p:cNvSpPr>
            <a:spLocks noGrp="1"/>
          </p:cNvSpPr>
          <p:nvPr>
            <p:ph type="sldNum" sz="quarter" idx="4"/>
          </p:nvPr>
        </p:nvSpPr>
        <p:spPr>
          <a:xfrm>
            <a:off x="8137465" y="6674168"/>
            <a:ext cx="2592467" cy="383381"/>
          </a:xfrm>
          <a:prstGeom prst="rect">
            <a:avLst/>
          </a:prstGeom>
        </p:spPr>
        <p:txBody>
          <a:bodyPr vert="horz" lIns="91440" tIns="45720" rIns="91440" bIns="45720" rtlCol="0" anchor="ctr"/>
          <a:lstStyle>
            <a:lvl1pPr algn="r">
              <a:defRPr sz="1135">
                <a:solidFill>
                  <a:schemeClr val="tx1">
                    <a:tint val="75000"/>
                  </a:schemeClr>
                </a:solidFill>
              </a:defRPr>
            </a:lvl1pPr>
          </a:lstStyle>
          <a:p>
            <a:pPr>
              <a:defRPr/>
            </a:pPr>
            <a:fld id="{63EE0774-43F3-4F8F-BBF5-773B910A23A2}"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160" kern="1200">
          <a:solidFill>
            <a:schemeClr val="tx1"/>
          </a:solidFill>
          <a:latin typeface="+mj-lt"/>
          <a:ea typeface="+mj-ea"/>
          <a:cs typeface="+mj-cs"/>
        </a:defRPr>
      </a:lvl1pPr>
      <a:lvl2pPr algn="l" rtl="0" eaLnBrk="0" fontAlgn="base" hangingPunct="0">
        <a:lnSpc>
          <a:spcPct val="90000"/>
        </a:lnSpc>
        <a:spcBef>
          <a:spcPct val="0"/>
        </a:spcBef>
        <a:spcAft>
          <a:spcPct val="0"/>
        </a:spcAft>
        <a:defRPr sz="416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16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16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160">
          <a:solidFill>
            <a:schemeClr val="tx1"/>
          </a:solidFill>
          <a:latin typeface="Calibri Light" panose="020F0302020204030204" pitchFamily="34" charset="0"/>
          <a:ea typeface="宋体" panose="02010600030101010101" pitchFamily="2" charset="-122"/>
        </a:defRPr>
      </a:lvl5pPr>
      <a:lvl6pPr marL="431800" algn="l" rtl="0" fontAlgn="base">
        <a:lnSpc>
          <a:spcPct val="90000"/>
        </a:lnSpc>
        <a:spcBef>
          <a:spcPct val="0"/>
        </a:spcBef>
        <a:spcAft>
          <a:spcPct val="0"/>
        </a:spcAft>
        <a:defRPr sz="4160">
          <a:solidFill>
            <a:schemeClr val="tx1"/>
          </a:solidFill>
          <a:latin typeface="Calibri Light" panose="020F0302020204030204" pitchFamily="34" charset="0"/>
          <a:ea typeface="宋体" panose="02010600030101010101" pitchFamily="2" charset="-122"/>
        </a:defRPr>
      </a:lvl6pPr>
      <a:lvl7pPr marL="864235" algn="l" rtl="0" fontAlgn="base">
        <a:lnSpc>
          <a:spcPct val="90000"/>
        </a:lnSpc>
        <a:spcBef>
          <a:spcPct val="0"/>
        </a:spcBef>
        <a:spcAft>
          <a:spcPct val="0"/>
        </a:spcAft>
        <a:defRPr sz="4160">
          <a:solidFill>
            <a:schemeClr val="tx1"/>
          </a:solidFill>
          <a:latin typeface="Calibri Light" panose="020F0302020204030204" pitchFamily="34" charset="0"/>
          <a:ea typeface="宋体" panose="02010600030101010101" pitchFamily="2" charset="-122"/>
        </a:defRPr>
      </a:lvl7pPr>
      <a:lvl8pPr marL="1296035" algn="l" rtl="0" fontAlgn="base">
        <a:lnSpc>
          <a:spcPct val="90000"/>
        </a:lnSpc>
        <a:spcBef>
          <a:spcPct val="0"/>
        </a:spcBef>
        <a:spcAft>
          <a:spcPct val="0"/>
        </a:spcAft>
        <a:defRPr sz="4160">
          <a:solidFill>
            <a:schemeClr val="tx1"/>
          </a:solidFill>
          <a:latin typeface="Calibri Light" panose="020F0302020204030204" pitchFamily="34" charset="0"/>
          <a:ea typeface="宋体" panose="02010600030101010101" pitchFamily="2" charset="-122"/>
        </a:defRPr>
      </a:lvl8pPr>
      <a:lvl9pPr marL="1728470" algn="l" rtl="0" fontAlgn="base">
        <a:lnSpc>
          <a:spcPct val="90000"/>
        </a:lnSpc>
        <a:spcBef>
          <a:spcPct val="0"/>
        </a:spcBef>
        <a:spcAft>
          <a:spcPct val="0"/>
        </a:spcAft>
        <a:defRPr sz="4160">
          <a:solidFill>
            <a:schemeClr val="tx1"/>
          </a:solidFill>
          <a:latin typeface="Calibri Light" panose="020F0302020204030204" pitchFamily="34" charset="0"/>
          <a:ea typeface="宋体" panose="02010600030101010101" pitchFamily="2" charset="-122"/>
        </a:defRPr>
      </a:lvl9pPr>
    </p:titleStyle>
    <p:bodyStyle>
      <a:lvl1pPr marL="215900" indent="-215900" algn="l" rtl="0" eaLnBrk="0" fontAlgn="base" hangingPunct="0">
        <a:lnSpc>
          <a:spcPct val="90000"/>
        </a:lnSpc>
        <a:spcBef>
          <a:spcPts val="945"/>
        </a:spcBef>
        <a:spcAft>
          <a:spcPct val="0"/>
        </a:spcAft>
        <a:buFont typeface="Arial" panose="020B0604020202020204" pitchFamily="34" charset="0"/>
        <a:buChar char="•"/>
        <a:defRPr sz="2645" kern="1200">
          <a:solidFill>
            <a:schemeClr val="tx1"/>
          </a:solidFill>
          <a:latin typeface="+mn-lt"/>
          <a:ea typeface="+mn-ea"/>
          <a:cs typeface="+mn-cs"/>
        </a:defRPr>
      </a:lvl1pPr>
      <a:lvl2pPr marL="648335" indent="-215900" algn="l" rtl="0" eaLnBrk="0" fontAlgn="base" hangingPunct="0">
        <a:lnSpc>
          <a:spcPct val="90000"/>
        </a:lnSpc>
        <a:spcBef>
          <a:spcPts val="475"/>
        </a:spcBef>
        <a:spcAft>
          <a:spcPct val="0"/>
        </a:spcAft>
        <a:buFont typeface="Arial" panose="020B0604020202020204" pitchFamily="34" charset="0"/>
        <a:buChar char="•"/>
        <a:defRPr sz="2270" kern="1200">
          <a:solidFill>
            <a:schemeClr val="tx1"/>
          </a:solidFill>
          <a:latin typeface="+mn-lt"/>
          <a:ea typeface="+mn-ea"/>
          <a:cs typeface="+mn-cs"/>
        </a:defRPr>
      </a:lvl2pPr>
      <a:lvl3pPr marL="1080135" indent="-215900" algn="l" rtl="0" eaLnBrk="0" fontAlgn="base" hangingPunct="0">
        <a:lnSpc>
          <a:spcPct val="90000"/>
        </a:lnSpc>
        <a:spcBef>
          <a:spcPts val="475"/>
        </a:spcBef>
        <a:spcAft>
          <a:spcPct val="0"/>
        </a:spcAft>
        <a:buFont typeface="Arial" panose="020B0604020202020204" pitchFamily="34" charset="0"/>
        <a:buChar char="•"/>
        <a:defRPr sz="1890" kern="1200">
          <a:solidFill>
            <a:schemeClr val="tx1"/>
          </a:solidFill>
          <a:latin typeface="+mn-lt"/>
          <a:ea typeface="+mn-ea"/>
          <a:cs typeface="+mn-cs"/>
        </a:defRPr>
      </a:lvl3pPr>
      <a:lvl4pPr marL="1512570" indent="-215900" algn="l" rtl="0" eaLnBrk="0" fontAlgn="base" hangingPunct="0">
        <a:lnSpc>
          <a:spcPct val="90000"/>
        </a:lnSpc>
        <a:spcBef>
          <a:spcPts val="475"/>
        </a:spcBef>
        <a:spcAft>
          <a:spcPct val="0"/>
        </a:spcAft>
        <a:buFont typeface="Arial" panose="020B0604020202020204" pitchFamily="34" charset="0"/>
        <a:buChar char="•"/>
        <a:defRPr kern="1200">
          <a:solidFill>
            <a:schemeClr val="tx1"/>
          </a:solidFill>
          <a:latin typeface="+mn-lt"/>
          <a:ea typeface="+mn-ea"/>
          <a:cs typeface="+mn-cs"/>
        </a:defRPr>
      </a:lvl4pPr>
      <a:lvl5pPr marL="1944370" indent="-215900" algn="l" rtl="0" eaLnBrk="0" fontAlgn="base" hangingPunct="0">
        <a:lnSpc>
          <a:spcPct val="90000"/>
        </a:lnSpc>
        <a:spcBef>
          <a:spcPts val="475"/>
        </a:spcBef>
        <a:spcAft>
          <a:spcPct val="0"/>
        </a:spcAft>
        <a:buFont typeface="Arial" panose="020B0604020202020204" pitchFamily="34" charset="0"/>
        <a:buChar char="•"/>
        <a:defRPr kern="1200">
          <a:solidFill>
            <a:schemeClr val="tx1"/>
          </a:solidFill>
          <a:latin typeface="+mn-lt"/>
          <a:ea typeface="+mn-ea"/>
          <a:cs typeface="+mn-cs"/>
        </a:defRPr>
      </a:lvl5pPr>
      <a:lvl6pPr marL="2376805" indent="-215900" algn="l" defTabSz="864235"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6pPr>
      <a:lvl7pPr marL="2808605" indent="-215900" algn="l" defTabSz="864235"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7pPr>
      <a:lvl8pPr marL="3241040" indent="-215900" algn="l" defTabSz="864235"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8pPr>
      <a:lvl9pPr marL="3672840" indent="-215900" algn="l" defTabSz="864235"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9pPr>
    </p:bodyStyle>
    <p:otherStyle>
      <a:defPPr>
        <a:defRPr lang="zh-CN"/>
      </a:defPPr>
      <a:lvl1pPr marL="0" algn="l" defTabSz="864235" rtl="0" eaLnBrk="1" latinLnBrk="0" hangingPunct="1">
        <a:defRPr sz="1700" kern="1200">
          <a:solidFill>
            <a:schemeClr val="tx1"/>
          </a:solidFill>
          <a:latin typeface="+mn-lt"/>
          <a:ea typeface="+mn-ea"/>
          <a:cs typeface="+mn-cs"/>
        </a:defRPr>
      </a:lvl1pPr>
      <a:lvl2pPr marL="431800" algn="l" defTabSz="864235" rtl="0" eaLnBrk="1" latinLnBrk="0" hangingPunct="1">
        <a:defRPr sz="1700" kern="1200">
          <a:solidFill>
            <a:schemeClr val="tx1"/>
          </a:solidFill>
          <a:latin typeface="+mn-lt"/>
          <a:ea typeface="+mn-ea"/>
          <a:cs typeface="+mn-cs"/>
        </a:defRPr>
      </a:lvl2pPr>
      <a:lvl3pPr marL="864235" algn="l" defTabSz="864235" rtl="0" eaLnBrk="1" latinLnBrk="0" hangingPunct="1">
        <a:defRPr sz="1700" kern="1200">
          <a:solidFill>
            <a:schemeClr val="tx1"/>
          </a:solidFill>
          <a:latin typeface="+mn-lt"/>
          <a:ea typeface="+mn-ea"/>
          <a:cs typeface="+mn-cs"/>
        </a:defRPr>
      </a:lvl3pPr>
      <a:lvl4pPr marL="1296035" algn="l" defTabSz="864235" rtl="0" eaLnBrk="1" latinLnBrk="0" hangingPunct="1">
        <a:defRPr sz="1700" kern="1200">
          <a:solidFill>
            <a:schemeClr val="tx1"/>
          </a:solidFill>
          <a:latin typeface="+mn-lt"/>
          <a:ea typeface="+mn-ea"/>
          <a:cs typeface="+mn-cs"/>
        </a:defRPr>
      </a:lvl4pPr>
      <a:lvl5pPr marL="1728470" algn="l" defTabSz="864235" rtl="0" eaLnBrk="1" latinLnBrk="0" hangingPunct="1">
        <a:defRPr sz="1700" kern="1200">
          <a:solidFill>
            <a:schemeClr val="tx1"/>
          </a:solidFill>
          <a:latin typeface="+mn-lt"/>
          <a:ea typeface="+mn-ea"/>
          <a:cs typeface="+mn-cs"/>
        </a:defRPr>
      </a:lvl5pPr>
      <a:lvl6pPr marL="2160270" algn="l" defTabSz="864235" rtl="0" eaLnBrk="1" latinLnBrk="0" hangingPunct="1">
        <a:defRPr sz="1700" kern="1200">
          <a:solidFill>
            <a:schemeClr val="tx1"/>
          </a:solidFill>
          <a:latin typeface="+mn-lt"/>
          <a:ea typeface="+mn-ea"/>
          <a:cs typeface="+mn-cs"/>
        </a:defRPr>
      </a:lvl6pPr>
      <a:lvl7pPr marL="2592705" algn="l" defTabSz="864235" rtl="0" eaLnBrk="1" latinLnBrk="0" hangingPunct="1">
        <a:defRPr sz="1700" kern="1200">
          <a:solidFill>
            <a:schemeClr val="tx1"/>
          </a:solidFill>
          <a:latin typeface="+mn-lt"/>
          <a:ea typeface="+mn-ea"/>
          <a:cs typeface="+mn-cs"/>
        </a:defRPr>
      </a:lvl7pPr>
      <a:lvl8pPr marL="3024505" algn="l" defTabSz="864235" rtl="0" eaLnBrk="1" latinLnBrk="0" hangingPunct="1">
        <a:defRPr sz="1700" kern="1200">
          <a:solidFill>
            <a:schemeClr val="tx1"/>
          </a:solidFill>
          <a:latin typeface="+mn-lt"/>
          <a:ea typeface="+mn-ea"/>
          <a:cs typeface="+mn-cs"/>
        </a:defRPr>
      </a:lvl8pPr>
      <a:lvl9pPr marL="3456940" algn="l" defTabSz="864235" rtl="0" eaLnBrk="1" latinLnBrk="0" hangingPunct="1">
        <a:defRPr sz="1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24130" y="320041"/>
            <a:ext cx="10081816" cy="1276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p>
            <a:pPr lvl="0"/>
            <a:r>
              <a:rPr lang="zh-CN" altLang="en-US"/>
              <a:t>单击此处编辑母版标题样式</a:t>
            </a:r>
            <a:endParaRPr lang="zh-CN" altLang="en-US"/>
          </a:p>
        </p:txBody>
      </p:sp>
      <p:sp>
        <p:nvSpPr>
          <p:cNvPr id="1027" name="Rectangle 3"/>
          <p:cNvSpPr>
            <a:spLocks noGrp="1" noChangeArrowheads="1"/>
          </p:cNvSpPr>
          <p:nvPr>
            <p:ph type="body" idx="1"/>
          </p:nvPr>
        </p:nvSpPr>
        <p:spPr bwMode="auto">
          <a:xfrm>
            <a:off x="714129" y="1840230"/>
            <a:ext cx="10081816" cy="448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AutoShape 4"/>
          <p:cNvSpPr>
            <a:spLocks noChangeArrowheads="1"/>
          </p:cNvSpPr>
          <p:nvPr/>
        </p:nvSpPr>
        <p:spPr bwMode="auto">
          <a:xfrm>
            <a:off x="768138" y="1645207"/>
            <a:ext cx="10027807" cy="115014"/>
          </a:xfrm>
          <a:custGeom>
            <a:avLst/>
            <a:gdLst>
              <a:gd name="T0" fmla="*/ 0 w 1000"/>
              <a:gd name="T1" fmla="*/ 0 h 1000"/>
              <a:gd name="T2" fmla="*/ 585 w 1000"/>
              <a:gd name="T3" fmla="*/ 0 h 1000"/>
              <a:gd name="T4" fmla="*/ 585 w 1000"/>
              <a:gd name="T5" fmla="*/ 1000 h 1000"/>
              <a:gd name="T6" fmla="*/ 0 w 1000"/>
              <a:gd name="T7" fmla="*/ 1000 h 1000"/>
              <a:gd name="T8" fmla="*/ 0 w 1000"/>
              <a:gd name="T9" fmla="*/ 0 h 1000"/>
              <a:gd name="T10" fmla="*/ 1000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ln>
        </p:spPr>
        <p:txBody>
          <a:bodyPr/>
          <a:lstStyle/>
          <a:p>
            <a:endParaRPr lang="zh-CN" altLang="en-US" sz="2205"/>
          </a:p>
        </p:txBody>
      </p:sp>
      <p:sp>
        <p:nvSpPr>
          <p:cNvPr id="1029" name="Line 5"/>
          <p:cNvSpPr>
            <a:spLocks noChangeShapeType="1"/>
          </p:cNvSpPr>
          <p:nvPr/>
        </p:nvSpPr>
        <p:spPr bwMode="auto">
          <a:xfrm flipV="1">
            <a:off x="768139" y="6480810"/>
            <a:ext cx="9985798" cy="0"/>
          </a:xfrm>
          <a:prstGeom prst="line">
            <a:avLst/>
          </a:prstGeom>
          <a:noFill/>
          <a:ln w="3175">
            <a:solidFill>
              <a:schemeClr val="accent2"/>
            </a:solidFill>
            <a:round/>
          </a:ln>
          <a:extLst>
            <a:ext uri="{909E8E84-426E-40DD-AFC4-6F175D3DCCD1}">
              <a14:hiddenFill xmlns:a14="http://schemas.microsoft.com/office/drawing/2010/main">
                <a:noFill/>
              </a14:hiddenFill>
            </a:ext>
          </a:extLst>
        </p:spPr>
        <p:txBody>
          <a:bodyPr/>
          <a:lstStyle/>
          <a:p>
            <a:endParaRPr lang="zh-CN" altLang="en-US" sz="2205"/>
          </a:p>
        </p:txBody>
      </p:sp>
      <p:sp>
        <p:nvSpPr>
          <p:cNvPr id="60422" name="Rectangle 6"/>
          <p:cNvSpPr>
            <a:spLocks noGrp="1" noChangeArrowheads="1"/>
          </p:cNvSpPr>
          <p:nvPr>
            <p:ph type="dt" sz="half" idx="2"/>
          </p:nvPr>
        </p:nvSpPr>
        <p:spPr bwMode="auto">
          <a:xfrm>
            <a:off x="768138" y="6557486"/>
            <a:ext cx="2496450" cy="500063"/>
          </a:xfrm>
          <a:prstGeom prst="rect">
            <a:avLst/>
          </a:prstGeom>
          <a:noFill/>
          <a:ln w="9525">
            <a:noFill/>
            <a:miter lim="800000"/>
          </a:ln>
          <a:effectLst/>
        </p:spPr>
        <p:txBody>
          <a:bodyPr vert="horz" wrap="square" lIns="91440" tIns="45720" rIns="91440" bIns="45720" numCol="1" anchor="t" anchorCtr="0" compatLnSpc="1"/>
          <a:lstStyle>
            <a:lvl1pPr eaLnBrk="1" hangingPunct="1">
              <a:defRPr sz="1260"/>
            </a:lvl1pPr>
          </a:lstStyle>
          <a:p>
            <a:pPr>
              <a:defRPr/>
            </a:pPr>
            <a:fld id="{10358AFA-3D8B-465C-8DA6-B58235D86B78}" type="datetimeFigureOut">
              <a:rPr lang="zh-CN" altLang="en-US"/>
            </a:fld>
            <a:endParaRPr lang="en-US" altLang="zh-CN"/>
          </a:p>
        </p:txBody>
      </p:sp>
      <p:sp>
        <p:nvSpPr>
          <p:cNvPr id="60423" name="Rectangle 7"/>
          <p:cNvSpPr>
            <a:spLocks noGrp="1" noChangeArrowheads="1"/>
          </p:cNvSpPr>
          <p:nvPr>
            <p:ph type="ftr" sz="quarter" idx="3"/>
          </p:nvPr>
        </p:nvSpPr>
        <p:spPr bwMode="auto">
          <a:xfrm>
            <a:off x="3936709" y="6557486"/>
            <a:ext cx="3648657" cy="500063"/>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260"/>
            </a:lvl1pPr>
          </a:lstStyle>
          <a:p>
            <a:pPr>
              <a:defRPr/>
            </a:pPr>
            <a:endParaRPr lang="en-US" altLang="zh-CN"/>
          </a:p>
        </p:txBody>
      </p:sp>
      <p:sp>
        <p:nvSpPr>
          <p:cNvPr id="60424" name="Rectangle 8"/>
          <p:cNvSpPr>
            <a:spLocks noGrp="1" noChangeArrowheads="1"/>
          </p:cNvSpPr>
          <p:nvPr>
            <p:ph type="sldNum" sz="quarter" idx="4"/>
          </p:nvPr>
        </p:nvSpPr>
        <p:spPr bwMode="auto">
          <a:xfrm>
            <a:off x="8257487" y="6557486"/>
            <a:ext cx="2496450" cy="500063"/>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260" smtClean="0"/>
            </a:lvl1pPr>
          </a:lstStyle>
          <a:p>
            <a:pPr>
              <a:defRPr/>
            </a:pPr>
            <a:fld id="{681CE0DE-AD93-49B8-9294-68E83981158C}" type="slidenum">
              <a:rPr lang="zh-CN" altLang="en-US"/>
            </a:fld>
            <a:endParaRPr lang="en-US" altLang="zh-CN"/>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spcBef>
          <a:spcPct val="0"/>
        </a:spcBef>
        <a:spcAft>
          <a:spcPct val="0"/>
        </a:spcAft>
        <a:defRPr sz="3990">
          <a:solidFill>
            <a:schemeClr val="tx2"/>
          </a:solidFill>
          <a:latin typeface="+mj-lt"/>
          <a:ea typeface="+mj-ea"/>
          <a:cs typeface="+mj-cs"/>
        </a:defRPr>
      </a:lvl1pPr>
      <a:lvl2pPr algn="l" rtl="0" eaLnBrk="0" fontAlgn="base" hangingPunct="0">
        <a:spcBef>
          <a:spcPct val="0"/>
        </a:spcBef>
        <a:spcAft>
          <a:spcPct val="0"/>
        </a:spcAft>
        <a:defRPr sz="3990">
          <a:solidFill>
            <a:schemeClr val="tx2"/>
          </a:solidFill>
          <a:latin typeface="Verdana" panose="020B0604030504040204" pitchFamily="34" charset="0"/>
          <a:ea typeface="宋体" panose="02010600030101010101" pitchFamily="2" charset="-122"/>
        </a:defRPr>
      </a:lvl2pPr>
      <a:lvl3pPr algn="l" rtl="0" eaLnBrk="0" fontAlgn="base" hangingPunct="0">
        <a:spcBef>
          <a:spcPct val="0"/>
        </a:spcBef>
        <a:spcAft>
          <a:spcPct val="0"/>
        </a:spcAft>
        <a:defRPr sz="3990">
          <a:solidFill>
            <a:schemeClr val="tx2"/>
          </a:solidFill>
          <a:latin typeface="Verdana" panose="020B0604030504040204" pitchFamily="34" charset="0"/>
          <a:ea typeface="宋体" panose="02010600030101010101" pitchFamily="2" charset="-122"/>
        </a:defRPr>
      </a:lvl3pPr>
      <a:lvl4pPr algn="l" rtl="0" eaLnBrk="0" fontAlgn="base" hangingPunct="0">
        <a:spcBef>
          <a:spcPct val="0"/>
        </a:spcBef>
        <a:spcAft>
          <a:spcPct val="0"/>
        </a:spcAft>
        <a:defRPr sz="3990">
          <a:solidFill>
            <a:schemeClr val="tx2"/>
          </a:solidFill>
          <a:latin typeface="Verdana" panose="020B0604030504040204" pitchFamily="34" charset="0"/>
          <a:ea typeface="宋体" panose="02010600030101010101" pitchFamily="2" charset="-122"/>
        </a:defRPr>
      </a:lvl4pPr>
      <a:lvl5pPr algn="l" rtl="0" eaLnBrk="0" fontAlgn="base" hangingPunct="0">
        <a:spcBef>
          <a:spcPct val="0"/>
        </a:spcBef>
        <a:spcAft>
          <a:spcPct val="0"/>
        </a:spcAft>
        <a:defRPr sz="3990">
          <a:solidFill>
            <a:schemeClr val="tx2"/>
          </a:solidFill>
          <a:latin typeface="Verdana" panose="020B0604030504040204" pitchFamily="34" charset="0"/>
          <a:ea typeface="宋体" panose="02010600030101010101" pitchFamily="2" charset="-122"/>
        </a:defRPr>
      </a:lvl5pPr>
      <a:lvl6pPr marL="480060" algn="l" rtl="0" fontAlgn="base">
        <a:spcBef>
          <a:spcPct val="0"/>
        </a:spcBef>
        <a:spcAft>
          <a:spcPct val="0"/>
        </a:spcAft>
        <a:defRPr sz="3990">
          <a:solidFill>
            <a:schemeClr val="tx2"/>
          </a:solidFill>
          <a:latin typeface="Verdana" panose="020B0604030504040204" pitchFamily="34" charset="0"/>
          <a:ea typeface="宋体" panose="02010600030101010101" pitchFamily="2" charset="-122"/>
        </a:defRPr>
      </a:lvl6pPr>
      <a:lvl7pPr marL="960120" algn="l" rtl="0" fontAlgn="base">
        <a:spcBef>
          <a:spcPct val="0"/>
        </a:spcBef>
        <a:spcAft>
          <a:spcPct val="0"/>
        </a:spcAft>
        <a:defRPr sz="3990">
          <a:solidFill>
            <a:schemeClr val="tx2"/>
          </a:solidFill>
          <a:latin typeface="Verdana" panose="020B0604030504040204" pitchFamily="34" charset="0"/>
          <a:ea typeface="宋体" panose="02010600030101010101" pitchFamily="2" charset="-122"/>
        </a:defRPr>
      </a:lvl7pPr>
      <a:lvl8pPr marL="1440180" algn="l" rtl="0" fontAlgn="base">
        <a:spcBef>
          <a:spcPct val="0"/>
        </a:spcBef>
        <a:spcAft>
          <a:spcPct val="0"/>
        </a:spcAft>
        <a:defRPr sz="3990">
          <a:solidFill>
            <a:schemeClr val="tx2"/>
          </a:solidFill>
          <a:latin typeface="Verdana" panose="020B0604030504040204" pitchFamily="34" charset="0"/>
          <a:ea typeface="宋体" panose="02010600030101010101" pitchFamily="2" charset="-122"/>
        </a:defRPr>
      </a:lvl8pPr>
      <a:lvl9pPr marL="1920240" algn="l" rtl="0" fontAlgn="base">
        <a:spcBef>
          <a:spcPct val="0"/>
        </a:spcBef>
        <a:spcAft>
          <a:spcPct val="0"/>
        </a:spcAft>
        <a:defRPr sz="3990">
          <a:solidFill>
            <a:schemeClr val="tx2"/>
          </a:solidFill>
          <a:latin typeface="Verdana" panose="020B0604030504040204" pitchFamily="34" charset="0"/>
          <a:ea typeface="宋体" panose="02010600030101010101" pitchFamily="2" charset="-122"/>
        </a:defRPr>
      </a:lvl9pPr>
    </p:titleStyle>
    <p:bodyStyle>
      <a:lvl1pPr marL="493395" indent="-493395" algn="l" rtl="0" eaLnBrk="0" fontAlgn="base" hangingPunct="0">
        <a:spcBef>
          <a:spcPct val="20000"/>
        </a:spcBef>
        <a:spcAft>
          <a:spcPct val="0"/>
        </a:spcAft>
        <a:buClr>
          <a:schemeClr val="accent2"/>
        </a:buClr>
        <a:buFont typeface="Wingdings" panose="05000000000000000000" pitchFamily="2" charset="2"/>
        <a:buChar char="o"/>
        <a:defRPr sz="3150">
          <a:solidFill>
            <a:schemeClr val="tx1"/>
          </a:solidFill>
          <a:latin typeface="+mn-lt"/>
          <a:ea typeface="+mn-ea"/>
          <a:cs typeface="+mn-cs"/>
        </a:defRPr>
      </a:lvl1pPr>
      <a:lvl2pPr marL="953770" indent="-458470" algn="l" rtl="0" eaLnBrk="0" fontAlgn="base" hangingPunct="0">
        <a:spcBef>
          <a:spcPct val="20000"/>
        </a:spcBef>
        <a:spcAft>
          <a:spcPct val="0"/>
        </a:spcAft>
        <a:buClr>
          <a:schemeClr val="accent2"/>
        </a:buClr>
        <a:buFont typeface="Wingdings" panose="05000000000000000000" pitchFamily="2" charset="2"/>
        <a:buChar char="n"/>
        <a:defRPr sz="2730">
          <a:solidFill>
            <a:schemeClr val="tx1"/>
          </a:solidFill>
          <a:latin typeface="+mn-lt"/>
          <a:ea typeface="+mn-ea"/>
        </a:defRPr>
      </a:lvl2pPr>
      <a:lvl3pPr marL="1370330" indent="-415290" algn="l" rtl="0" eaLnBrk="0" fontAlgn="base" hangingPunct="0">
        <a:spcBef>
          <a:spcPct val="20000"/>
        </a:spcBef>
        <a:spcAft>
          <a:spcPct val="0"/>
        </a:spcAft>
        <a:buClr>
          <a:schemeClr val="accent2"/>
        </a:buClr>
        <a:buFont typeface="Wingdings" panose="05000000000000000000" pitchFamily="2" charset="2"/>
        <a:buChar char="o"/>
        <a:defRPr sz="2415">
          <a:solidFill>
            <a:schemeClr val="tx1"/>
          </a:solidFill>
          <a:latin typeface="+mn-lt"/>
          <a:ea typeface="+mn-ea"/>
        </a:defRPr>
      </a:lvl3pPr>
      <a:lvl4pPr marL="1778635" indent="-407035" algn="l" rtl="0" eaLnBrk="0" fontAlgn="base" hangingPunct="0">
        <a:spcBef>
          <a:spcPct val="20000"/>
        </a:spcBef>
        <a:spcAft>
          <a:spcPct val="0"/>
        </a:spcAft>
        <a:buClr>
          <a:schemeClr val="accent2"/>
        </a:buClr>
        <a:buFont typeface="Wingdings" panose="05000000000000000000" pitchFamily="2" charset="2"/>
        <a:buChar char="n"/>
        <a:defRPr sz="2100">
          <a:solidFill>
            <a:schemeClr val="tx1"/>
          </a:solidFill>
          <a:latin typeface="+mn-lt"/>
          <a:ea typeface="+mn-ea"/>
        </a:defRPr>
      </a:lvl4pPr>
      <a:lvl5pPr marL="2198370" indent="-418465" algn="l" rtl="0" eaLnBrk="0" fontAlgn="base" hangingPunct="0">
        <a:spcBef>
          <a:spcPct val="25000"/>
        </a:spcBef>
        <a:spcAft>
          <a:spcPct val="0"/>
        </a:spcAft>
        <a:buClr>
          <a:schemeClr val="accent2"/>
        </a:buClr>
        <a:buFont typeface="Wingdings" panose="05000000000000000000" pitchFamily="2" charset="2"/>
        <a:buChar char="§"/>
        <a:defRPr sz="2100">
          <a:solidFill>
            <a:schemeClr val="tx1"/>
          </a:solidFill>
          <a:latin typeface="+mn-lt"/>
          <a:ea typeface="+mn-ea"/>
        </a:defRPr>
      </a:lvl5pPr>
      <a:lvl6pPr marL="2678430" indent="-418465" algn="l" rtl="0" fontAlgn="base">
        <a:spcBef>
          <a:spcPct val="25000"/>
        </a:spcBef>
        <a:spcAft>
          <a:spcPct val="0"/>
        </a:spcAft>
        <a:buClr>
          <a:schemeClr val="accent2"/>
        </a:buClr>
        <a:buFont typeface="Wingdings" panose="05000000000000000000" pitchFamily="2" charset="2"/>
        <a:buChar char="§"/>
        <a:defRPr sz="2100">
          <a:solidFill>
            <a:schemeClr val="tx1"/>
          </a:solidFill>
          <a:latin typeface="+mn-lt"/>
          <a:ea typeface="+mn-ea"/>
        </a:defRPr>
      </a:lvl6pPr>
      <a:lvl7pPr marL="3158490" indent="-418465" algn="l" rtl="0" fontAlgn="base">
        <a:spcBef>
          <a:spcPct val="25000"/>
        </a:spcBef>
        <a:spcAft>
          <a:spcPct val="0"/>
        </a:spcAft>
        <a:buClr>
          <a:schemeClr val="accent2"/>
        </a:buClr>
        <a:buFont typeface="Wingdings" panose="05000000000000000000" pitchFamily="2" charset="2"/>
        <a:buChar char="§"/>
        <a:defRPr sz="2100">
          <a:solidFill>
            <a:schemeClr val="tx1"/>
          </a:solidFill>
          <a:latin typeface="+mn-lt"/>
          <a:ea typeface="+mn-ea"/>
        </a:defRPr>
      </a:lvl7pPr>
      <a:lvl8pPr marL="3638550" indent="-418465" algn="l" rtl="0" fontAlgn="base">
        <a:spcBef>
          <a:spcPct val="25000"/>
        </a:spcBef>
        <a:spcAft>
          <a:spcPct val="0"/>
        </a:spcAft>
        <a:buClr>
          <a:schemeClr val="accent2"/>
        </a:buClr>
        <a:buFont typeface="Wingdings" panose="05000000000000000000" pitchFamily="2" charset="2"/>
        <a:buChar char="§"/>
        <a:defRPr sz="2100">
          <a:solidFill>
            <a:schemeClr val="tx1"/>
          </a:solidFill>
          <a:latin typeface="+mn-lt"/>
          <a:ea typeface="+mn-ea"/>
        </a:defRPr>
      </a:lvl8pPr>
      <a:lvl9pPr marL="4118610" indent="-418465" algn="l" rtl="0" fontAlgn="base">
        <a:spcBef>
          <a:spcPct val="25000"/>
        </a:spcBef>
        <a:spcAft>
          <a:spcPct val="0"/>
        </a:spcAft>
        <a:buClr>
          <a:schemeClr val="accent2"/>
        </a:buClr>
        <a:buFont typeface="Wingdings" panose="05000000000000000000" pitchFamily="2" charset="2"/>
        <a:buChar char="§"/>
        <a:defRPr sz="2100">
          <a:solidFill>
            <a:schemeClr val="tx1"/>
          </a:solidFill>
          <a:latin typeface="+mn-lt"/>
          <a:ea typeface="+mn-ea"/>
        </a:defRPr>
      </a:lvl9pPr>
    </p:bodyStyle>
    <p:otherStyle>
      <a:defPPr>
        <a:defRPr lang="zh-CN"/>
      </a:defPPr>
      <a:lvl1pPr marL="0" algn="l" defTabSz="960120" rtl="0" eaLnBrk="1" latinLnBrk="0" hangingPunct="1">
        <a:defRPr sz="1890" kern="1200">
          <a:solidFill>
            <a:schemeClr val="tx1"/>
          </a:solidFill>
          <a:latin typeface="+mn-lt"/>
          <a:ea typeface="+mn-ea"/>
          <a:cs typeface="+mn-cs"/>
        </a:defRPr>
      </a:lvl1pPr>
      <a:lvl2pPr marL="480060" algn="l" defTabSz="960120" rtl="0" eaLnBrk="1" latinLnBrk="0" hangingPunct="1">
        <a:defRPr sz="1890" kern="1200">
          <a:solidFill>
            <a:schemeClr val="tx1"/>
          </a:solidFill>
          <a:latin typeface="+mn-lt"/>
          <a:ea typeface="+mn-ea"/>
          <a:cs typeface="+mn-cs"/>
        </a:defRPr>
      </a:lvl2pPr>
      <a:lvl3pPr marL="960120" algn="l" defTabSz="960120" rtl="0" eaLnBrk="1" latinLnBrk="0" hangingPunct="1">
        <a:defRPr sz="1890" kern="1200">
          <a:solidFill>
            <a:schemeClr val="tx1"/>
          </a:solidFill>
          <a:latin typeface="+mn-lt"/>
          <a:ea typeface="+mn-ea"/>
          <a:cs typeface="+mn-cs"/>
        </a:defRPr>
      </a:lvl3pPr>
      <a:lvl4pPr marL="1440180" algn="l" defTabSz="960120" rtl="0" eaLnBrk="1" latinLnBrk="0" hangingPunct="1">
        <a:defRPr sz="1890" kern="1200">
          <a:solidFill>
            <a:schemeClr val="tx1"/>
          </a:solidFill>
          <a:latin typeface="+mn-lt"/>
          <a:ea typeface="+mn-ea"/>
          <a:cs typeface="+mn-cs"/>
        </a:defRPr>
      </a:lvl4pPr>
      <a:lvl5pPr marL="1920240" algn="l" defTabSz="960120" rtl="0" eaLnBrk="1" latinLnBrk="0" hangingPunct="1">
        <a:defRPr sz="1890" kern="1200">
          <a:solidFill>
            <a:schemeClr val="tx1"/>
          </a:solidFill>
          <a:latin typeface="+mn-lt"/>
          <a:ea typeface="+mn-ea"/>
          <a:cs typeface="+mn-cs"/>
        </a:defRPr>
      </a:lvl5pPr>
      <a:lvl6pPr marL="2400300" algn="l" defTabSz="960120" rtl="0" eaLnBrk="1" latinLnBrk="0" hangingPunct="1">
        <a:defRPr sz="1890" kern="1200">
          <a:solidFill>
            <a:schemeClr val="tx1"/>
          </a:solidFill>
          <a:latin typeface="+mn-lt"/>
          <a:ea typeface="+mn-ea"/>
          <a:cs typeface="+mn-cs"/>
        </a:defRPr>
      </a:lvl6pPr>
      <a:lvl7pPr marL="2880360" algn="l" defTabSz="960120" rtl="0" eaLnBrk="1" latinLnBrk="0" hangingPunct="1">
        <a:defRPr sz="1890" kern="1200">
          <a:solidFill>
            <a:schemeClr val="tx1"/>
          </a:solidFill>
          <a:latin typeface="+mn-lt"/>
          <a:ea typeface="+mn-ea"/>
          <a:cs typeface="+mn-cs"/>
        </a:defRPr>
      </a:lvl7pPr>
      <a:lvl8pPr marL="3360420" algn="l" defTabSz="960120" rtl="0" eaLnBrk="1" latinLnBrk="0" hangingPunct="1">
        <a:defRPr sz="1890" kern="1200">
          <a:solidFill>
            <a:schemeClr val="tx1"/>
          </a:solidFill>
          <a:latin typeface="+mn-lt"/>
          <a:ea typeface="+mn-ea"/>
          <a:cs typeface="+mn-cs"/>
        </a:defRPr>
      </a:lvl8pPr>
      <a:lvl9pPr marL="3840480" algn="l" defTabSz="960120" rtl="0" eaLnBrk="1" latinLnBrk="0" hangingPunct="1">
        <a:defRPr sz="189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24130" y="320041"/>
            <a:ext cx="10081816" cy="1276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p>
            <a:pPr lvl="0"/>
            <a:r>
              <a:rPr lang="zh-CN" altLang="en-US"/>
              <a:t>单击此处编辑母版标题样式</a:t>
            </a:r>
            <a:endParaRPr lang="zh-CN" altLang="en-US"/>
          </a:p>
        </p:txBody>
      </p:sp>
      <p:sp>
        <p:nvSpPr>
          <p:cNvPr id="1027" name="Rectangle 3"/>
          <p:cNvSpPr>
            <a:spLocks noGrp="1" noChangeArrowheads="1"/>
          </p:cNvSpPr>
          <p:nvPr>
            <p:ph type="body" idx="1"/>
          </p:nvPr>
        </p:nvSpPr>
        <p:spPr bwMode="auto">
          <a:xfrm>
            <a:off x="714129" y="1840230"/>
            <a:ext cx="10081816" cy="448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AutoShape 4"/>
          <p:cNvSpPr>
            <a:spLocks noChangeArrowheads="1"/>
          </p:cNvSpPr>
          <p:nvPr/>
        </p:nvSpPr>
        <p:spPr bwMode="auto">
          <a:xfrm>
            <a:off x="768138" y="1645207"/>
            <a:ext cx="10027807" cy="115014"/>
          </a:xfrm>
          <a:custGeom>
            <a:avLst/>
            <a:gdLst>
              <a:gd name="T0" fmla="*/ 0 w 1000"/>
              <a:gd name="T1" fmla="*/ 0 h 1000"/>
              <a:gd name="T2" fmla="*/ 585 w 1000"/>
              <a:gd name="T3" fmla="*/ 0 h 1000"/>
              <a:gd name="T4" fmla="*/ 585 w 1000"/>
              <a:gd name="T5" fmla="*/ 1000 h 1000"/>
              <a:gd name="T6" fmla="*/ 0 w 1000"/>
              <a:gd name="T7" fmla="*/ 1000 h 1000"/>
              <a:gd name="T8" fmla="*/ 0 w 1000"/>
              <a:gd name="T9" fmla="*/ 0 h 1000"/>
              <a:gd name="T10" fmla="*/ 1000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ln>
        </p:spPr>
        <p:txBody>
          <a:bodyPr/>
          <a:lstStyle/>
          <a:p>
            <a:endParaRPr lang="zh-CN" altLang="en-US" sz="2205"/>
          </a:p>
        </p:txBody>
      </p:sp>
      <p:sp>
        <p:nvSpPr>
          <p:cNvPr id="1029" name="Line 5"/>
          <p:cNvSpPr>
            <a:spLocks noChangeShapeType="1"/>
          </p:cNvSpPr>
          <p:nvPr/>
        </p:nvSpPr>
        <p:spPr bwMode="auto">
          <a:xfrm flipV="1">
            <a:off x="768139" y="6480810"/>
            <a:ext cx="9985798" cy="0"/>
          </a:xfrm>
          <a:prstGeom prst="line">
            <a:avLst/>
          </a:prstGeom>
          <a:noFill/>
          <a:ln w="3175">
            <a:solidFill>
              <a:schemeClr val="accent2"/>
            </a:solidFill>
            <a:round/>
          </a:ln>
          <a:extLst>
            <a:ext uri="{909E8E84-426E-40DD-AFC4-6F175D3DCCD1}">
              <a14:hiddenFill xmlns:a14="http://schemas.microsoft.com/office/drawing/2010/main">
                <a:noFill/>
              </a14:hiddenFill>
            </a:ext>
          </a:extLst>
        </p:spPr>
        <p:txBody>
          <a:bodyPr/>
          <a:lstStyle/>
          <a:p>
            <a:endParaRPr lang="zh-CN" altLang="en-US" sz="2205"/>
          </a:p>
        </p:txBody>
      </p:sp>
      <p:sp>
        <p:nvSpPr>
          <p:cNvPr id="60422" name="Rectangle 6"/>
          <p:cNvSpPr>
            <a:spLocks noGrp="1" noChangeArrowheads="1"/>
          </p:cNvSpPr>
          <p:nvPr>
            <p:ph type="dt" sz="half" idx="2"/>
          </p:nvPr>
        </p:nvSpPr>
        <p:spPr bwMode="auto">
          <a:xfrm>
            <a:off x="768138" y="6557486"/>
            <a:ext cx="2496450" cy="500063"/>
          </a:xfrm>
          <a:prstGeom prst="rect">
            <a:avLst/>
          </a:prstGeom>
          <a:noFill/>
          <a:ln w="9525">
            <a:noFill/>
            <a:miter lim="800000"/>
          </a:ln>
          <a:effectLst/>
        </p:spPr>
        <p:txBody>
          <a:bodyPr vert="horz" wrap="square" lIns="91440" tIns="45720" rIns="91440" bIns="45720" numCol="1" anchor="t" anchorCtr="0" compatLnSpc="1"/>
          <a:lstStyle>
            <a:lvl1pPr eaLnBrk="1" hangingPunct="1">
              <a:defRPr sz="1260"/>
            </a:lvl1pPr>
          </a:lstStyle>
          <a:p>
            <a:pPr>
              <a:defRPr/>
            </a:pPr>
            <a:fld id="{6F45FD78-BA19-4410-9AC7-FBED9E468512}" type="datetimeFigureOut">
              <a:rPr lang="zh-CN" altLang="en-US"/>
            </a:fld>
            <a:endParaRPr lang="en-US" altLang="zh-CN"/>
          </a:p>
        </p:txBody>
      </p:sp>
      <p:sp>
        <p:nvSpPr>
          <p:cNvPr id="60423" name="Rectangle 7"/>
          <p:cNvSpPr>
            <a:spLocks noGrp="1" noChangeArrowheads="1"/>
          </p:cNvSpPr>
          <p:nvPr>
            <p:ph type="ftr" sz="quarter" idx="3"/>
          </p:nvPr>
        </p:nvSpPr>
        <p:spPr bwMode="auto">
          <a:xfrm>
            <a:off x="3936709" y="6557486"/>
            <a:ext cx="3648657" cy="500063"/>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260"/>
            </a:lvl1pPr>
          </a:lstStyle>
          <a:p>
            <a:pPr>
              <a:defRPr/>
            </a:pPr>
            <a:endParaRPr lang="en-US" altLang="zh-CN"/>
          </a:p>
        </p:txBody>
      </p:sp>
      <p:sp>
        <p:nvSpPr>
          <p:cNvPr id="60424" name="Rectangle 8"/>
          <p:cNvSpPr>
            <a:spLocks noGrp="1" noChangeArrowheads="1"/>
          </p:cNvSpPr>
          <p:nvPr>
            <p:ph type="sldNum" sz="quarter" idx="4"/>
          </p:nvPr>
        </p:nvSpPr>
        <p:spPr bwMode="auto">
          <a:xfrm>
            <a:off x="8257487" y="6557486"/>
            <a:ext cx="2496450" cy="500063"/>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260" smtClean="0"/>
            </a:lvl1pPr>
          </a:lstStyle>
          <a:p>
            <a:pPr>
              <a:defRPr/>
            </a:pPr>
            <a:fld id="{B2DDCDB2-E2A6-44C6-B413-C193CE59132D}" type="slidenum">
              <a:rPr lang="zh-CN" altLang="en-US"/>
            </a:fld>
            <a:endParaRPr lang="en-US" altLang="zh-CN"/>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3990">
          <a:solidFill>
            <a:schemeClr val="tx2"/>
          </a:solidFill>
          <a:latin typeface="+mj-lt"/>
          <a:ea typeface="+mj-ea"/>
          <a:cs typeface="+mj-cs"/>
        </a:defRPr>
      </a:lvl1pPr>
      <a:lvl2pPr algn="l" rtl="0" eaLnBrk="0" fontAlgn="base" hangingPunct="0">
        <a:spcBef>
          <a:spcPct val="0"/>
        </a:spcBef>
        <a:spcAft>
          <a:spcPct val="0"/>
        </a:spcAft>
        <a:defRPr sz="3990">
          <a:solidFill>
            <a:schemeClr val="tx2"/>
          </a:solidFill>
          <a:latin typeface="Verdana" panose="020B0604030504040204" pitchFamily="34" charset="0"/>
          <a:ea typeface="宋体" panose="02010600030101010101" pitchFamily="2" charset="-122"/>
        </a:defRPr>
      </a:lvl2pPr>
      <a:lvl3pPr algn="l" rtl="0" eaLnBrk="0" fontAlgn="base" hangingPunct="0">
        <a:spcBef>
          <a:spcPct val="0"/>
        </a:spcBef>
        <a:spcAft>
          <a:spcPct val="0"/>
        </a:spcAft>
        <a:defRPr sz="3990">
          <a:solidFill>
            <a:schemeClr val="tx2"/>
          </a:solidFill>
          <a:latin typeface="Verdana" panose="020B0604030504040204" pitchFamily="34" charset="0"/>
          <a:ea typeface="宋体" panose="02010600030101010101" pitchFamily="2" charset="-122"/>
        </a:defRPr>
      </a:lvl3pPr>
      <a:lvl4pPr algn="l" rtl="0" eaLnBrk="0" fontAlgn="base" hangingPunct="0">
        <a:spcBef>
          <a:spcPct val="0"/>
        </a:spcBef>
        <a:spcAft>
          <a:spcPct val="0"/>
        </a:spcAft>
        <a:defRPr sz="3990">
          <a:solidFill>
            <a:schemeClr val="tx2"/>
          </a:solidFill>
          <a:latin typeface="Verdana" panose="020B0604030504040204" pitchFamily="34" charset="0"/>
          <a:ea typeface="宋体" panose="02010600030101010101" pitchFamily="2" charset="-122"/>
        </a:defRPr>
      </a:lvl4pPr>
      <a:lvl5pPr algn="l" rtl="0" eaLnBrk="0" fontAlgn="base" hangingPunct="0">
        <a:spcBef>
          <a:spcPct val="0"/>
        </a:spcBef>
        <a:spcAft>
          <a:spcPct val="0"/>
        </a:spcAft>
        <a:defRPr sz="3990">
          <a:solidFill>
            <a:schemeClr val="tx2"/>
          </a:solidFill>
          <a:latin typeface="Verdana" panose="020B0604030504040204" pitchFamily="34" charset="0"/>
          <a:ea typeface="宋体" panose="02010600030101010101" pitchFamily="2" charset="-122"/>
        </a:defRPr>
      </a:lvl5pPr>
      <a:lvl6pPr marL="480060" algn="l" rtl="0" fontAlgn="base">
        <a:spcBef>
          <a:spcPct val="0"/>
        </a:spcBef>
        <a:spcAft>
          <a:spcPct val="0"/>
        </a:spcAft>
        <a:defRPr sz="3990">
          <a:solidFill>
            <a:schemeClr val="tx2"/>
          </a:solidFill>
          <a:latin typeface="Verdana" panose="020B0604030504040204" pitchFamily="34" charset="0"/>
          <a:ea typeface="宋体" panose="02010600030101010101" pitchFamily="2" charset="-122"/>
        </a:defRPr>
      </a:lvl6pPr>
      <a:lvl7pPr marL="960120" algn="l" rtl="0" fontAlgn="base">
        <a:spcBef>
          <a:spcPct val="0"/>
        </a:spcBef>
        <a:spcAft>
          <a:spcPct val="0"/>
        </a:spcAft>
        <a:defRPr sz="3990">
          <a:solidFill>
            <a:schemeClr val="tx2"/>
          </a:solidFill>
          <a:latin typeface="Verdana" panose="020B0604030504040204" pitchFamily="34" charset="0"/>
          <a:ea typeface="宋体" panose="02010600030101010101" pitchFamily="2" charset="-122"/>
        </a:defRPr>
      </a:lvl7pPr>
      <a:lvl8pPr marL="1440180" algn="l" rtl="0" fontAlgn="base">
        <a:spcBef>
          <a:spcPct val="0"/>
        </a:spcBef>
        <a:spcAft>
          <a:spcPct val="0"/>
        </a:spcAft>
        <a:defRPr sz="3990">
          <a:solidFill>
            <a:schemeClr val="tx2"/>
          </a:solidFill>
          <a:latin typeface="Verdana" panose="020B0604030504040204" pitchFamily="34" charset="0"/>
          <a:ea typeface="宋体" panose="02010600030101010101" pitchFamily="2" charset="-122"/>
        </a:defRPr>
      </a:lvl8pPr>
      <a:lvl9pPr marL="1920240" algn="l" rtl="0" fontAlgn="base">
        <a:spcBef>
          <a:spcPct val="0"/>
        </a:spcBef>
        <a:spcAft>
          <a:spcPct val="0"/>
        </a:spcAft>
        <a:defRPr sz="3990">
          <a:solidFill>
            <a:schemeClr val="tx2"/>
          </a:solidFill>
          <a:latin typeface="Verdana" panose="020B0604030504040204" pitchFamily="34" charset="0"/>
          <a:ea typeface="宋体" panose="02010600030101010101" pitchFamily="2" charset="-122"/>
        </a:defRPr>
      </a:lvl9pPr>
    </p:titleStyle>
    <p:bodyStyle>
      <a:lvl1pPr marL="493395" indent="-493395" algn="l" rtl="0" eaLnBrk="0" fontAlgn="base" hangingPunct="0">
        <a:spcBef>
          <a:spcPct val="20000"/>
        </a:spcBef>
        <a:spcAft>
          <a:spcPct val="0"/>
        </a:spcAft>
        <a:buClr>
          <a:schemeClr val="accent2"/>
        </a:buClr>
        <a:buFont typeface="Wingdings" panose="05000000000000000000" pitchFamily="2" charset="2"/>
        <a:buChar char="o"/>
        <a:defRPr sz="3150">
          <a:solidFill>
            <a:schemeClr val="tx1"/>
          </a:solidFill>
          <a:latin typeface="+mn-lt"/>
          <a:ea typeface="+mn-ea"/>
          <a:cs typeface="+mn-cs"/>
        </a:defRPr>
      </a:lvl1pPr>
      <a:lvl2pPr marL="953770" indent="-458470" algn="l" rtl="0" eaLnBrk="0" fontAlgn="base" hangingPunct="0">
        <a:spcBef>
          <a:spcPct val="20000"/>
        </a:spcBef>
        <a:spcAft>
          <a:spcPct val="0"/>
        </a:spcAft>
        <a:buClr>
          <a:schemeClr val="accent2"/>
        </a:buClr>
        <a:buFont typeface="Wingdings" panose="05000000000000000000" pitchFamily="2" charset="2"/>
        <a:buChar char="n"/>
        <a:defRPr sz="2730">
          <a:solidFill>
            <a:schemeClr val="tx1"/>
          </a:solidFill>
          <a:latin typeface="+mn-lt"/>
          <a:ea typeface="+mn-ea"/>
        </a:defRPr>
      </a:lvl2pPr>
      <a:lvl3pPr marL="1370330" indent="-415290" algn="l" rtl="0" eaLnBrk="0" fontAlgn="base" hangingPunct="0">
        <a:spcBef>
          <a:spcPct val="20000"/>
        </a:spcBef>
        <a:spcAft>
          <a:spcPct val="0"/>
        </a:spcAft>
        <a:buClr>
          <a:schemeClr val="accent2"/>
        </a:buClr>
        <a:buFont typeface="Wingdings" panose="05000000000000000000" pitchFamily="2" charset="2"/>
        <a:buChar char="o"/>
        <a:defRPr sz="2415">
          <a:solidFill>
            <a:schemeClr val="tx1"/>
          </a:solidFill>
          <a:latin typeface="+mn-lt"/>
          <a:ea typeface="+mn-ea"/>
        </a:defRPr>
      </a:lvl3pPr>
      <a:lvl4pPr marL="1778635" indent="-407035" algn="l" rtl="0" eaLnBrk="0" fontAlgn="base" hangingPunct="0">
        <a:spcBef>
          <a:spcPct val="20000"/>
        </a:spcBef>
        <a:spcAft>
          <a:spcPct val="0"/>
        </a:spcAft>
        <a:buClr>
          <a:schemeClr val="accent2"/>
        </a:buClr>
        <a:buFont typeface="Wingdings" panose="05000000000000000000" pitchFamily="2" charset="2"/>
        <a:buChar char="n"/>
        <a:defRPr sz="2100">
          <a:solidFill>
            <a:schemeClr val="tx1"/>
          </a:solidFill>
          <a:latin typeface="+mn-lt"/>
          <a:ea typeface="+mn-ea"/>
        </a:defRPr>
      </a:lvl4pPr>
      <a:lvl5pPr marL="2198370" indent="-418465" algn="l" rtl="0" eaLnBrk="0" fontAlgn="base" hangingPunct="0">
        <a:spcBef>
          <a:spcPct val="25000"/>
        </a:spcBef>
        <a:spcAft>
          <a:spcPct val="0"/>
        </a:spcAft>
        <a:buClr>
          <a:schemeClr val="accent2"/>
        </a:buClr>
        <a:buFont typeface="Wingdings" panose="05000000000000000000" pitchFamily="2" charset="2"/>
        <a:buChar char="§"/>
        <a:defRPr sz="2100">
          <a:solidFill>
            <a:schemeClr val="tx1"/>
          </a:solidFill>
          <a:latin typeface="+mn-lt"/>
          <a:ea typeface="+mn-ea"/>
        </a:defRPr>
      </a:lvl5pPr>
      <a:lvl6pPr marL="2678430" indent="-418465" algn="l" rtl="0" fontAlgn="base">
        <a:spcBef>
          <a:spcPct val="25000"/>
        </a:spcBef>
        <a:spcAft>
          <a:spcPct val="0"/>
        </a:spcAft>
        <a:buClr>
          <a:schemeClr val="accent2"/>
        </a:buClr>
        <a:buFont typeface="Wingdings" panose="05000000000000000000" pitchFamily="2" charset="2"/>
        <a:buChar char="§"/>
        <a:defRPr sz="2100">
          <a:solidFill>
            <a:schemeClr val="tx1"/>
          </a:solidFill>
          <a:latin typeface="+mn-lt"/>
          <a:ea typeface="+mn-ea"/>
        </a:defRPr>
      </a:lvl6pPr>
      <a:lvl7pPr marL="3158490" indent="-418465" algn="l" rtl="0" fontAlgn="base">
        <a:spcBef>
          <a:spcPct val="25000"/>
        </a:spcBef>
        <a:spcAft>
          <a:spcPct val="0"/>
        </a:spcAft>
        <a:buClr>
          <a:schemeClr val="accent2"/>
        </a:buClr>
        <a:buFont typeface="Wingdings" panose="05000000000000000000" pitchFamily="2" charset="2"/>
        <a:buChar char="§"/>
        <a:defRPr sz="2100">
          <a:solidFill>
            <a:schemeClr val="tx1"/>
          </a:solidFill>
          <a:latin typeface="+mn-lt"/>
          <a:ea typeface="+mn-ea"/>
        </a:defRPr>
      </a:lvl7pPr>
      <a:lvl8pPr marL="3638550" indent="-418465" algn="l" rtl="0" fontAlgn="base">
        <a:spcBef>
          <a:spcPct val="25000"/>
        </a:spcBef>
        <a:spcAft>
          <a:spcPct val="0"/>
        </a:spcAft>
        <a:buClr>
          <a:schemeClr val="accent2"/>
        </a:buClr>
        <a:buFont typeface="Wingdings" panose="05000000000000000000" pitchFamily="2" charset="2"/>
        <a:buChar char="§"/>
        <a:defRPr sz="2100">
          <a:solidFill>
            <a:schemeClr val="tx1"/>
          </a:solidFill>
          <a:latin typeface="+mn-lt"/>
          <a:ea typeface="+mn-ea"/>
        </a:defRPr>
      </a:lvl8pPr>
      <a:lvl9pPr marL="4118610" indent="-418465" algn="l" rtl="0" fontAlgn="base">
        <a:spcBef>
          <a:spcPct val="25000"/>
        </a:spcBef>
        <a:spcAft>
          <a:spcPct val="0"/>
        </a:spcAft>
        <a:buClr>
          <a:schemeClr val="accent2"/>
        </a:buClr>
        <a:buFont typeface="Wingdings" panose="05000000000000000000" pitchFamily="2" charset="2"/>
        <a:buChar char="§"/>
        <a:defRPr sz="2100">
          <a:solidFill>
            <a:schemeClr val="tx1"/>
          </a:solidFill>
          <a:latin typeface="+mn-lt"/>
          <a:ea typeface="+mn-ea"/>
        </a:defRPr>
      </a:lvl9pPr>
    </p:bodyStyle>
    <p:otherStyle>
      <a:defPPr>
        <a:defRPr lang="zh-CN"/>
      </a:defPPr>
      <a:lvl1pPr marL="0" algn="l" defTabSz="960120" rtl="0" eaLnBrk="1" latinLnBrk="0" hangingPunct="1">
        <a:defRPr sz="1890" kern="1200">
          <a:solidFill>
            <a:schemeClr val="tx1"/>
          </a:solidFill>
          <a:latin typeface="+mn-lt"/>
          <a:ea typeface="+mn-ea"/>
          <a:cs typeface="+mn-cs"/>
        </a:defRPr>
      </a:lvl1pPr>
      <a:lvl2pPr marL="480060" algn="l" defTabSz="960120" rtl="0" eaLnBrk="1" latinLnBrk="0" hangingPunct="1">
        <a:defRPr sz="1890" kern="1200">
          <a:solidFill>
            <a:schemeClr val="tx1"/>
          </a:solidFill>
          <a:latin typeface="+mn-lt"/>
          <a:ea typeface="+mn-ea"/>
          <a:cs typeface="+mn-cs"/>
        </a:defRPr>
      </a:lvl2pPr>
      <a:lvl3pPr marL="960120" algn="l" defTabSz="960120" rtl="0" eaLnBrk="1" latinLnBrk="0" hangingPunct="1">
        <a:defRPr sz="1890" kern="1200">
          <a:solidFill>
            <a:schemeClr val="tx1"/>
          </a:solidFill>
          <a:latin typeface="+mn-lt"/>
          <a:ea typeface="+mn-ea"/>
          <a:cs typeface="+mn-cs"/>
        </a:defRPr>
      </a:lvl3pPr>
      <a:lvl4pPr marL="1440180" algn="l" defTabSz="960120" rtl="0" eaLnBrk="1" latinLnBrk="0" hangingPunct="1">
        <a:defRPr sz="1890" kern="1200">
          <a:solidFill>
            <a:schemeClr val="tx1"/>
          </a:solidFill>
          <a:latin typeface="+mn-lt"/>
          <a:ea typeface="+mn-ea"/>
          <a:cs typeface="+mn-cs"/>
        </a:defRPr>
      </a:lvl4pPr>
      <a:lvl5pPr marL="1920240" algn="l" defTabSz="960120" rtl="0" eaLnBrk="1" latinLnBrk="0" hangingPunct="1">
        <a:defRPr sz="1890" kern="1200">
          <a:solidFill>
            <a:schemeClr val="tx1"/>
          </a:solidFill>
          <a:latin typeface="+mn-lt"/>
          <a:ea typeface="+mn-ea"/>
          <a:cs typeface="+mn-cs"/>
        </a:defRPr>
      </a:lvl5pPr>
      <a:lvl6pPr marL="2400300" algn="l" defTabSz="960120" rtl="0" eaLnBrk="1" latinLnBrk="0" hangingPunct="1">
        <a:defRPr sz="1890" kern="1200">
          <a:solidFill>
            <a:schemeClr val="tx1"/>
          </a:solidFill>
          <a:latin typeface="+mn-lt"/>
          <a:ea typeface="+mn-ea"/>
          <a:cs typeface="+mn-cs"/>
        </a:defRPr>
      </a:lvl6pPr>
      <a:lvl7pPr marL="2880360" algn="l" defTabSz="960120" rtl="0" eaLnBrk="1" latinLnBrk="0" hangingPunct="1">
        <a:defRPr sz="1890" kern="1200">
          <a:solidFill>
            <a:schemeClr val="tx1"/>
          </a:solidFill>
          <a:latin typeface="+mn-lt"/>
          <a:ea typeface="+mn-ea"/>
          <a:cs typeface="+mn-cs"/>
        </a:defRPr>
      </a:lvl7pPr>
      <a:lvl8pPr marL="3360420" algn="l" defTabSz="960120" rtl="0" eaLnBrk="1" latinLnBrk="0" hangingPunct="1">
        <a:defRPr sz="1890" kern="1200">
          <a:solidFill>
            <a:schemeClr val="tx1"/>
          </a:solidFill>
          <a:latin typeface="+mn-lt"/>
          <a:ea typeface="+mn-ea"/>
          <a:cs typeface="+mn-cs"/>
        </a:defRPr>
      </a:lvl8pPr>
      <a:lvl9pPr marL="3840480" algn="l" defTabSz="960120" rtl="0" eaLnBrk="1" latinLnBrk="0" hangingPunct="1">
        <a:defRPr sz="189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24130" y="320041"/>
            <a:ext cx="10081816" cy="1276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p>
            <a:pPr lvl="0"/>
            <a:r>
              <a:rPr lang="zh-CN" altLang="en-US"/>
              <a:t>单击此处编辑母版标题样式</a:t>
            </a:r>
            <a:endParaRPr lang="zh-CN" altLang="en-US"/>
          </a:p>
        </p:txBody>
      </p:sp>
      <p:sp>
        <p:nvSpPr>
          <p:cNvPr id="1027" name="Rectangle 3"/>
          <p:cNvSpPr>
            <a:spLocks noGrp="1" noChangeArrowheads="1"/>
          </p:cNvSpPr>
          <p:nvPr>
            <p:ph type="body" idx="1"/>
          </p:nvPr>
        </p:nvSpPr>
        <p:spPr bwMode="auto">
          <a:xfrm>
            <a:off x="714129" y="1840230"/>
            <a:ext cx="10081816" cy="448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AutoShape 4"/>
          <p:cNvSpPr>
            <a:spLocks noChangeArrowheads="1"/>
          </p:cNvSpPr>
          <p:nvPr/>
        </p:nvSpPr>
        <p:spPr bwMode="auto">
          <a:xfrm>
            <a:off x="768138" y="1645207"/>
            <a:ext cx="10027807" cy="115014"/>
          </a:xfrm>
          <a:custGeom>
            <a:avLst/>
            <a:gdLst>
              <a:gd name="T0" fmla="*/ 0 w 1000"/>
              <a:gd name="T1" fmla="*/ 0 h 1000"/>
              <a:gd name="T2" fmla="*/ 585 w 1000"/>
              <a:gd name="T3" fmla="*/ 0 h 1000"/>
              <a:gd name="T4" fmla="*/ 585 w 1000"/>
              <a:gd name="T5" fmla="*/ 1000 h 1000"/>
              <a:gd name="T6" fmla="*/ 0 w 1000"/>
              <a:gd name="T7" fmla="*/ 1000 h 1000"/>
              <a:gd name="T8" fmla="*/ 0 w 1000"/>
              <a:gd name="T9" fmla="*/ 0 h 1000"/>
              <a:gd name="T10" fmla="*/ 1000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ln>
        </p:spPr>
        <p:txBody>
          <a:bodyPr/>
          <a:lstStyle/>
          <a:p>
            <a:endParaRPr lang="zh-CN" altLang="en-US" sz="2205"/>
          </a:p>
        </p:txBody>
      </p:sp>
      <p:sp>
        <p:nvSpPr>
          <p:cNvPr id="1029" name="Line 5"/>
          <p:cNvSpPr>
            <a:spLocks noChangeShapeType="1"/>
          </p:cNvSpPr>
          <p:nvPr/>
        </p:nvSpPr>
        <p:spPr bwMode="auto">
          <a:xfrm flipV="1">
            <a:off x="768139" y="6480810"/>
            <a:ext cx="9985798" cy="0"/>
          </a:xfrm>
          <a:prstGeom prst="line">
            <a:avLst/>
          </a:prstGeom>
          <a:noFill/>
          <a:ln w="3175">
            <a:solidFill>
              <a:schemeClr val="accent2"/>
            </a:solidFill>
            <a:round/>
          </a:ln>
          <a:extLst>
            <a:ext uri="{909E8E84-426E-40DD-AFC4-6F175D3DCCD1}">
              <a14:hiddenFill xmlns:a14="http://schemas.microsoft.com/office/drawing/2010/main">
                <a:noFill/>
              </a14:hiddenFill>
            </a:ext>
          </a:extLst>
        </p:spPr>
        <p:txBody>
          <a:bodyPr/>
          <a:lstStyle/>
          <a:p>
            <a:endParaRPr lang="zh-CN" altLang="en-US" sz="2205"/>
          </a:p>
        </p:txBody>
      </p:sp>
      <p:sp>
        <p:nvSpPr>
          <p:cNvPr id="60422" name="Rectangle 6"/>
          <p:cNvSpPr>
            <a:spLocks noGrp="1" noChangeArrowheads="1"/>
          </p:cNvSpPr>
          <p:nvPr>
            <p:ph type="dt" sz="half" idx="2"/>
          </p:nvPr>
        </p:nvSpPr>
        <p:spPr bwMode="auto">
          <a:xfrm>
            <a:off x="768138" y="6557486"/>
            <a:ext cx="2496450" cy="500063"/>
          </a:xfrm>
          <a:prstGeom prst="rect">
            <a:avLst/>
          </a:prstGeom>
          <a:noFill/>
          <a:ln w="9525">
            <a:noFill/>
            <a:miter lim="800000"/>
          </a:ln>
          <a:effectLst/>
        </p:spPr>
        <p:txBody>
          <a:bodyPr vert="horz" wrap="square" lIns="91440" tIns="45720" rIns="91440" bIns="45720" numCol="1" anchor="t" anchorCtr="0" compatLnSpc="1"/>
          <a:lstStyle>
            <a:lvl1pPr eaLnBrk="1" hangingPunct="1">
              <a:defRPr sz="1260"/>
            </a:lvl1pPr>
          </a:lstStyle>
          <a:p>
            <a:pPr>
              <a:defRPr/>
            </a:pPr>
            <a:fld id="{8D9D9D96-15AC-4F85-83AB-A1F4053E4B9F}" type="datetimeFigureOut">
              <a:rPr lang="zh-CN" altLang="en-US"/>
            </a:fld>
            <a:endParaRPr lang="en-US" altLang="zh-CN"/>
          </a:p>
        </p:txBody>
      </p:sp>
      <p:sp>
        <p:nvSpPr>
          <p:cNvPr id="60423" name="Rectangle 7"/>
          <p:cNvSpPr>
            <a:spLocks noGrp="1" noChangeArrowheads="1"/>
          </p:cNvSpPr>
          <p:nvPr>
            <p:ph type="ftr" sz="quarter" idx="3"/>
          </p:nvPr>
        </p:nvSpPr>
        <p:spPr bwMode="auto">
          <a:xfrm>
            <a:off x="3936709" y="6557486"/>
            <a:ext cx="3648657" cy="500063"/>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260"/>
            </a:lvl1pPr>
          </a:lstStyle>
          <a:p>
            <a:pPr>
              <a:defRPr/>
            </a:pPr>
            <a:endParaRPr lang="en-US" altLang="zh-CN"/>
          </a:p>
        </p:txBody>
      </p:sp>
      <p:sp>
        <p:nvSpPr>
          <p:cNvPr id="60424" name="Rectangle 8"/>
          <p:cNvSpPr>
            <a:spLocks noGrp="1" noChangeArrowheads="1"/>
          </p:cNvSpPr>
          <p:nvPr>
            <p:ph type="sldNum" sz="quarter" idx="4"/>
          </p:nvPr>
        </p:nvSpPr>
        <p:spPr bwMode="auto">
          <a:xfrm>
            <a:off x="8257487" y="6557486"/>
            <a:ext cx="2496450" cy="500063"/>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260" smtClean="0"/>
            </a:lvl1pPr>
          </a:lstStyle>
          <a:p>
            <a:pPr>
              <a:defRPr/>
            </a:pPr>
            <a:fld id="{7E2CF154-4B38-4C70-A4FD-183D906F347B}" type="slidenum">
              <a:rPr lang="zh-CN" altLang="en-US"/>
            </a:fld>
            <a:endParaRPr lang="en-US" altLang="zh-CN"/>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0" fontAlgn="base" hangingPunct="0">
        <a:spcBef>
          <a:spcPct val="0"/>
        </a:spcBef>
        <a:spcAft>
          <a:spcPct val="0"/>
        </a:spcAft>
        <a:defRPr sz="3990">
          <a:solidFill>
            <a:schemeClr val="tx2"/>
          </a:solidFill>
          <a:latin typeface="+mj-lt"/>
          <a:ea typeface="+mj-ea"/>
          <a:cs typeface="+mj-cs"/>
        </a:defRPr>
      </a:lvl1pPr>
      <a:lvl2pPr algn="l" rtl="0" eaLnBrk="0" fontAlgn="base" hangingPunct="0">
        <a:spcBef>
          <a:spcPct val="0"/>
        </a:spcBef>
        <a:spcAft>
          <a:spcPct val="0"/>
        </a:spcAft>
        <a:defRPr sz="3990">
          <a:solidFill>
            <a:schemeClr val="tx2"/>
          </a:solidFill>
          <a:latin typeface="Verdana" panose="020B0604030504040204" pitchFamily="34" charset="0"/>
          <a:ea typeface="宋体" panose="02010600030101010101" pitchFamily="2" charset="-122"/>
        </a:defRPr>
      </a:lvl2pPr>
      <a:lvl3pPr algn="l" rtl="0" eaLnBrk="0" fontAlgn="base" hangingPunct="0">
        <a:spcBef>
          <a:spcPct val="0"/>
        </a:spcBef>
        <a:spcAft>
          <a:spcPct val="0"/>
        </a:spcAft>
        <a:defRPr sz="3990">
          <a:solidFill>
            <a:schemeClr val="tx2"/>
          </a:solidFill>
          <a:latin typeface="Verdana" panose="020B0604030504040204" pitchFamily="34" charset="0"/>
          <a:ea typeface="宋体" panose="02010600030101010101" pitchFamily="2" charset="-122"/>
        </a:defRPr>
      </a:lvl3pPr>
      <a:lvl4pPr algn="l" rtl="0" eaLnBrk="0" fontAlgn="base" hangingPunct="0">
        <a:spcBef>
          <a:spcPct val="0"/>
        </a:spcBef>
        <a:spcAft>
          <a:spcPct val="0"/>
        </a:spcAft>
        <a:defRPr sz="3990">
          <a:solidFill>
            <a:schemeClr val="tx2"/>
          </a:solidFill>
          <a:latin typeface="Verdana" panose="020B0604030504040204" pitchFamily="34" charset="0"/>
          <a:ea typeface="宋体" panose="02010600030101010101" pitchFamily="2" charset="-122"/>
        </a:defRPr>
      </a:lvl4pPr>
      <a:lvl5pPr algn="l" rtl="0" eaLnBrk="0" fontAlgn="base" hangingPunct="0">
        <a:spcBef>
          <a:spcPct val="0"/>
        </a:spcBef>
        <a:spcAft>
          <a:spcPct val="0"/>
        </a:spcAft>
        <a:defRPr sz="3990">
          <a:solidFill>
            <a:schemeClr val="tx2"/>
          </a:solidFill>
          <a:latin typeface="Verdana" panose="020B0604030504040204" pitchFamily="34" charset="0"/>
          <a:ea typeface="宋体" panose="02010600030101010101" pitchFamily="2" charset="-122"/>
        </a:defRPr>
      </a:lvl5pPr>
      <a:lvl6pPr marL="480060" algn="l" rtl="0" fontAlgn="base">
        <a:spcBef>
          <a:spcPct val="0"/>
        </a:spcBef>
        <a:spcAft>
          <a:spcPct val="0"/>
        </a:spcAft>
        <a:defRPr sz="3990">
          <a:solidFill>
            <a:schemeClr val="tx2"/>
          </a:solidFill>
          <a:latin typeface="Verdana" panose="020B0604030504040204" pitchFamily="34" charset="0"/>
          <a:ea typeface="宋体" panose="02010600030101010101" pitchFamily="2" charset="-122"/>
        </a:defRPr>
      </a:lvl6pPr>
      <a:lvl7pPr marL="960120" algn="l" rtl="0" fontAlgn="base">
        <a:spcBef>
          <a:spcPct val="0"/>
        </a:spcBef>
        <a:spcAft>
          <a:spcPct val="0"/>
        </a:spcAft>
        <a:defRPr sz="3990">
          <a:solidFill>
            <a:schemeClr val="tx2"/>
          </a:solidFill>
          <a:latin typeface="Verdana" panose="020B0604030504040204" pitchFamily="34" charset="0"/>
          <a:ea typeface="宋体" panose="02010600030101010101" pitchFamily="2" charset="-122"/>
        </a:defRPr>
      </a:lvl7pPr>
      <a:lvl8pPr marL="1440180" algn="l" rtl="0" fontAlgn="base">
        <a:spcBef>
          <a:spcPct val="0"/>
        </a:spcBef>
        <a:spcAft>
          <a:spcPct val="0"/>
        </a:spcAft>
        <a:defRPr sz="3990">
          <a:solidFill>
            <a:schemeClr val="tx2"/>
          </a:solidFill>
          <a:latin typeface="Verdana" panose="020B0604030504040204" pitchFamily="34" charset="0"/>
          <a:ea typeface="宋体" panose="02010600030101010101" pitchFamily="2" charset="-122"/>
        </a:defRPr>
      </a:lvl8pPr>
      <a:lvl9pPr marL="1920240" algn="l" rtl="0" fontAlgn="base">
        <a:spcBef>
          <a:spcPct val="0"/>
        </a:spcBef>
        <a:spcAft>
          <a:spcPct val="0"/>
        </a:spcAft>
        <a:defRPr sz="3990">
          <a:solidFill>
            <a:schemeClr val="tx2"/>
          </a:solidFill>
          <a:latin typeface="Verdana" panose="020B0604030504040204" pitchFamily="34" charset="0"/>
          <a:ea typeface="宋体" panose="02010600030101010101" pitchFamily="2" charset="-122"/>
        </a:defRPr>
      </a:lvl9pPr>
    </p:titleStyle>
    <p:bodyStyle>
      <a:lvl1pPr marL="493395" indent="-493395" algn="l" rtl="0" eaLnBrk="0" fontAlgn="base" hangingPunct="0">
        <a:spcBef>
          <a:spcPct val="20000"/>
        </a:spcBef>
        <a:spcAft>
          <a:spcPct val="0"/>
        </a:spcAft>
        <a:buClr>
          <a:schemeClr val="accent2"/>
        </a:buClr>
        <a:buFont typeface="Wingdings" panose="05000000000000000000" pitchFamily="2" charset="2"/>
        <a:buChar char="o"/>
        <a:defRPr sz="3150">
          <a:solidFill>
            <a:schemeClr val="tx1"/>
          </a:solidFill>
          <a:latin typeface="+mn-lt"/>
          <a:ea typeface="+mn-ea"/>
          <a:cs typeface="+mn-cs"/>
        </a:defRPr>
      </a:lvl1pPr>
      <a:lvl2pPr marL="953770" indent="-458470" algn="l" rtl="0" eaLnBrk="0" fontAlgn="base" hangingPunct="0">
        <a:spcBef>
          <a:spcPct val="20000"/>
        </a:spcBef>
        <a:spcAft>
          <a:spcPct val="0"/>
        </a:spcAft>
        <a:buClr>
          <a:schemeClr val="accent2"/>
        </a:buClr>
        <a:buFont typeface="Wingdings" panose="05000000000000000000" pitchFamily="2" charset="2"/>
        <a:buChar char="n"/>
        <a:defRPr sz="2730">
          <a:solidFill>
            <a:schemeClr val="tx1"/>
          </a:solidFill>
          <a:latin typeface="+mn-lt"/>
          <a:ea typeface="+mn-ea"/>
        </a:defRPr>
      </a:lvl2pPr>
      <a:lvl3pPr marL="1370330" indent="-415290" algn="l" rtl="0" eaLnBrk="0" fontAlgn="base" hangingPunct="0">
        <a:spcBef>
          <a:spcPct val="20000"/>
        </a:spcBef>
        <a:spcAft>
          <a:spcPct val="0"/>
        </a:spcAft>
        <a:buClr>
          <a:schemeClr val="accent2"/>
        </a:buClr>
        <a:buFont typeface="Wingdings" panose="05000000000000000000" pitchFamily="2" charset="2"/>
        <a:buChar char="o"/>
        <a:defRPr sz="2415">
          <a:solidFill>
            <a:schemeClr val="tx1"/>
          </a:solidFill>
          <a:latin typeface="+mn-lt"/>
          <a:ea typeface="+mn-ea"/>
        </a:defRPr>
      </a:lvl3pPr>
      <a:lvl4pPr marL="1778635" indent="-407035" algn="l" rtl="0" eaLnBrk="0" fontAlgn="base" hangingPunct="0">
        <a:spcBef>
          <a:spcPct val="20000"/>
        </a:spcBef>
        <a:spcAft>
          <a:spcPct val="0"/>
        </a:spcAft>
        <a:buClr>
          <a:schemeClr val="accent2"/>
        </a:buClr>
        <a:buFont typeface="Wingdings" panose="05000000000000000000" pitchFamily="2" charset="2"/>
        <a:buChar char="n"/>
        <a:defRPr sz="2100">
          <a:solidFill>
            <a:schemeClr val="tx1"/>
          </a:solidFill>
          <a:latin typeface="+mn-lt"/>
          <a:ea typeface="+mn-ea"/>
        </a:defRPr>
      </a:lvl4pPr>
      <a:lvl5pPr marL="2198370" indent="-418465" algn="l" rtl="0" eaLnBrk="0" fontAlgn="base" hangingPunct="0">
        <a:spcBef>
          <a:spcPct val="25000"/>
        </a:spcBef>
        <a:spcAft>
          <a:spcPct val="0"/>
        </a:spcAft>
        <a:buClr>
          <a:schemeClr val="accent2"/>
        </a:buClr>
        <a:buFont typeface="Wingdings" panose="05000000000000000000" pitchFamily="2" charset="2"/>
        <a:buChar char="§"/>
        <a:defRPr sz="2100">
          <a:solidFill>
            <a:schemeClr val="tx1"/>
          </a:solidFill>
          <a:latin typeface="+mn-lt"/>
          <a:ea typeface="+mn-ea"/>
        </a:defRPr>
      </a:lvl5pPr>
      <a:lvl6pPr marL="2678430" indent="-418465" algn="l" rtl="0" fontAlgn="base">
        <a:spcBef>
          <a:spcPct val="25000"/>
        </a:spcBef>
        <a:spcAft>
          <a:spcPct val="0"/>
        </a:spcAft>
        <a:buClr>
          <a:schemeClr val="accent2"/>
        </a:buClr>
        <a:buFont typeface="Wingdings" panose="05000000000000000000" pitchFamily="2" charset="2"/>
        <a:buChar char="§"/>
        <a:defRPr sz="2100">
          <a:solidFill>
            <a:schemeClr val="tx1"/>
          </a:solidFill>
          <a:latin typeface="+mn-lt"/>
          <a:ea typeface="+mn-ea"/>
        </a:defRPr>
      </a:lvl6pPr>
      <a:lvl7pPr marL="3158490" indent="-418465" algn="l" rtl="0" fontAlgn="base">
        <a:spcBef>
          <a:spcPct val="25000"/>
        </a:spcBef>
        <a:spcAft>
          <a:spcPct val="0"/>
        </a:spcAft>
        <a:buClr>
          <a:schemeClr val="accent2"/>
        </a:buClr>
        <a:buFont typeface="Wingdings" panose="05000000000000000000" pitchFamily="2" charset="2"/>
        <a:buChar char="§"/>
        <a:defRPr sz="2100">
          <a:solidFill>
            <a:schemeClr val="tx1"/>
          </a:solidFill>
          <a:latin typeface="+mn-lt"/>
          <a:ea typeface="+mn-ea"/>
        </a:defRPr>
      </a:lvl7pPr>
      <a:lvl8pPr marL="3638550" indent="-418465" algn="l" rtl="0" fontAlgn="base">
        <a:spcBef>
          <a:spcPct val="25000"/>
        </a:spcBef>
        <a:spcAft>
          <a:spcPct val="0"/>
        </a:spcAft>
        <a:buClr>
          <a:schemeClr val="accent2"/>
        </a:buClr>
        <a:buFont typeface="Wingdings" panose="05000000000000000000" pitchFamily="2" charset="2"/>
        <a:buChar char="§"/>
        <a:defRPr sz="2100">
          <a:solidFill>
            <a:schemeClr val="tx1"/>
          </a:solidFill>
          <a:latin typeface="+mn-lt"/>
          <a:ea typeface="+mn-ea"/>
        </a:defRPr>
      </a:lvl8pPr>
      <a:lvl9pPr marL="4118610" indent="-418465" algn="l" rtl="0" fontAlgn="base">
        <a:spcBef>
          <a:spcPct val="25000"/>
        </a:spcBef>
        <a:spcAft>
          <a:spcPct val="0"/>
        </a:spcAft>
        <a:buClr>
          <a:schemeClr val="accent2"/>
        </a:buClr>
        <a:buFont typeface="Wingdings" panose="05000000000000000000" pitchFamily="2" charset="2"/>
        <a:buChar char="§"/>
        <a:defRPr sz="2100">
          <a:solidFill>
            <a:schemeClr val="tx1"/>
          </a:solidFill>
          <a:latin typeface="+mn-lt"/>
          <a:ea typeface="+mn-ea"/>
        </a:defRPr>
      </a:lvl9pPr>
    </p:bodyStyle>
    <p:otherStyle>
      <a:defPPr>
        <a:defRPr lang="zh-CN"/>
      </a:defPPr>
      <a:lvl1pPr marL="0" algn="l" defTabSz="960120" rtl="0" eaLnBrk="1" latinLnBrk="0" hangingPunct="1">
        <a:defRPr sz="1890" kern="1200">
          <a:solidFill>
            <a:schemeClr val="tx1"/>
          </a:solidFill>
          <a:latin typeface="+mn-lt"/>
          <a:ea typeface="+mn-ea"/>
          <a:cs typeface="+mn-cs"/>
        </a:defRPr>
      </a:lvl1pPr>
      <a:lvl2pPr marL="480060" algn="l" defTabSz="960120" rtl="0" eaLnBrk="1" latinLnBrk="0" hangingPunct="1">
        <a:defRPr sz="1890" kern="1200">
          <a:solidFill>
            <a:schemeClr val="tx1"/>
          </a:solidFill>
          <a:latin typeface="+mn-lt"/>
          <a:ea typeface="+mn-ea"/>
          <a:cs typeface="+mn-cs"/>
        </a:defRPr>
      </a:lvl2pPr>
      <a:lvl3pPr marL="960120" algn="l" defTabSz="960120" rtl="0" eaLnBrk="1" latinLnBrk="0" hangingPunct="1">
        <a:defRPr sz="1890" kern="1200">
          <a:solidFill>
            <a:schemeClr val="tx1"/>
          </a:solidFill>
          <a:latin typeface="+mn-lt"/>
          <a:ea typeface="+mn-ea"/>
          <a:cs typeface="+mn-cs"/>
        </a:defRPr>
      </a:lvl3pPr>
      <a:lvl4pPr marL="1440180" algn="l" defTabSz="960120" rtl="0" eaLnBrk="1" latinLnBrk="0" hangingPunct="1">
        <a:defRPr sz="1890" kern="1200">
          <a:solidFill>
            <a:schemeClr val="tx1"/>
          </a:solidFill>
          <a:latin typeface="+mn-lt"/>
          <a:ea typeface="+mn-ea"/>
          <a:cs typeface="+mn-cs"/>
        </a:defRPr>
      </a:lvl4pPr>
      <a:lvl5pPr marL="1920240" algn="l" defTabSz="960120" rtl="0" eaLnBrk="1" latinLnBrk="0" hangingPunct="1">
        <a:defRPr sz="1890" kern="1200">
          <a:solidFill>
            <a:schemeClr val="tx1"/>
          </a:solidFill>
          <a:latin typeface="+mn-lt"/>
          <a:ea typeface="+mn-ea"/>
          <a:cs typeface="+mn-cs"/>
        </a:defRPr>
      </a:lvl5pPr>
      <a:lvl6pPr marL="2400300" algn="l" defTabSz="960120" rtl="0" eaLnBrk="1" latinLnBrk="0" hangingPunct="1">
        <a:defRPr sz="1890" kern="1200">
          <a:solidFill>
            <a:schemeClr val="tx1"/>
          </a:solidFill>
          <a:latin typeface="+mn-lt"/>
          <a:ea typeface="+mn-ea"/>
          <a:cs typeface="+mn-cs"/>
        </a:defRPr>
      </a:lvl6pPr>
      <a:lvl7pPr marL="2880360" algn="l" defTabSz="960120" rtl="0" eaLnBrk="1" latinLnBrk="0" hangingPunct="1">
        <a:defRPr sz="1890" kern="1200">
          <a:solidFill>
            <a:schemeClr val="tx1"/>
          </a:solidFill>
          <a:latin typeface="+mn-lt"/>
          <a:ea typeface="+mn-ea"/>
          <a:cs typeface="+mn-cs"/>
        </a:defRPr>
      </a:lvl7pPr>
      <a:lvl8pPr marL="3360420" algn="l" defTabSz="960120" rtl="0" eaLnBrk="1" latinLnBrk="0" hangingPunct="1">
        <a:defRPr sz="1890" kern="1200">
          <a:solidFill>
            <a:schemeClr val="tx1"/>
          </a:solidFill>
          <a:latin typeface="+mn-lt"/>
          <a:ea typeface="+mn-ea"/>
          <a:cs typeface="+mn-cs"/>
        </a:defRPr>
      </a:lvl8pPr>
      <a:lvl9pPr marL="3840480" algn="l" defTabSz="960120"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4.jpeg"/><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image" Target="../media/image30.jpeg"/><Relationship Id="rId1"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9.xml"/><Relationship Id="rId1"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9.xml"/><Relationship Id="rId1"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2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9.xml"/><Relationship Id="rId1"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slide" Target="slide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8.xml"/><Relationship Id="rId4" Type="http://schemas.microsoft.com/office/2007/relationships/hdphoto" Target="../media/image46.wdp"/><Relationship Id="rId3" Type="http://schemas.openxmlformats.org/officeDocument/2006/relationships/image" Target="../media/image45.png"/><Relationship Id="rId2" Type="http://schemas.microsoft.com/office/2007/relationships/hdphoto" Target="../media/image44.wdp"/><Relationship Id="rId1"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image" Target="../media/image47.jpe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9.jpeg"/><Relationship Id="rId4" Type="http://schemas.openxmlformats.org/officeDocument/2006/relationships/image" Target="../media/image50.jpeg"/><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11.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xml"/><Relationship Id="rId3" Type="http://schemas.openxmlformats.org/officeDocument/2006/relationships/image" Target="../media/image9.jpeg"/><Relationship Id="rId2" Type="http://schemas.openxmlformats.org/officeDocument/2006/relationships/image" Target="../media/image48.jpeg"/><Relationship Id="rId1" Type="http://schemas.openxmlformats.org/officeDocument/2006/relationships/image" Target="../media/image11.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1.xml"/><Relationship Id="rId4" Type="http://schemas.openxmlformats.org/officeDocument/2006/relationships/image" Target="../media/image51.jpeg"/><Relationship Id="rId3" Type="http://schemas.openxmlformats.org/officeDocument/2006/relationships/image" Target="../media/image9.jpeg"/><Relationship Id="rId2" Type="http://schemas.openxmlformats.org/officeDocument/2006/relationships/image" Target="../media/image48.jpeg"/><Relationship Id="rId1" Type="http://schemas.openxmlformats.org/officeDocument/2006/relationships/image" Target="../media/image11.png"/></Relationships>
</file>

<file path=ppt/slides/_rels/slide25.xml.rels><?xml version="1.0" encoding="UTF-8" standalone="yes"?>
<Relationships xmlns="http://schemas.openxmlformats.org/package/2006/relationships"><Relationship Id="rId9" Type="http://schemas.openxmlformats.org/officeDocument/2006/relationships/slide" Target="slide25.xml"/><Relationship Id="rId8" Type="http://schemas.openxmlformats.org/officeDocument/2006/relationships/slide" Target="slide8.xml"/><Relationship Id="rId7" Type="http://schemas.openxmlformats.org/officeDocument/2006/relationships/image" Target="../media/image54.jpeg"/><Relationship Id="rId6" Type="http://schemas.openxmlformats.org/officeDocument/2006/relationships/image" Target="../media/image53.jpeg"/><Relationship Id="rId5" Type="http://schemas.openxmlformats.org/officeDocument/2006/relationships/slide" Target="slide22.xml"/><Relationship Id="rId4" Type="http://schemas.openxmlformats.org/officeDocument/2006/relationships/slide" Target="slide24.xml"/><Relationship Id="rId3" Type="http://schemas.openxmlformats.org/officeDocument/2006/relationships/slide" Target="slide1.xml"/><Relationship Id="rId2" Type="http://schemas.openxmlformats.org/officeDocument/2006/relationships/image" Target="../media/image52.jpeg"/><Relationship Id="rId13" Type="http://schemas.openxmlformats.org/officeDocument/2006/relationships/notesSlide" Target="../notesSlides/notesSlide18.xml"/><Relationship Id="rId12" Type="http://schemas.openxmlformats.org/officeDocument/2006/relationships/slideLayout" Target="../slideLayouts/slideLayout1.xml"/><Relationship Id="rId11" Type="http://schemas.openxmlformats.org/officeDocument/2006/relationships/slide" Target="slide12.xml"/><Relationship Id="rId10" Type="http://schemas.openxmlformats.org/officeDocument/2006/relationships/slide" Target="slide21.xml"/><Relationship Id="rId1" Type="http://schemas.openxmlformats.org/officeDocument/2006/relationships/image" Target="../media/image4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jpeg"/><Relationship Id="rId3" Type="http://schemas.microsoft.com/office/2007/relationships/hdphoto" Target="../media/image8.wdp"/><Relationship Id="rId2" Type="http://schemas.openxmlformats.org/officeDocument/2006/relationships/image" Target="../media/image7.pn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9" Type="http://schemas.openxmlformats.org/officeDocument/2006/relationships/image" Target="../media/image16.jpeg"/><Relationship Id="rId8" Type="http://schemas.openxmlformats.org/officeDocument/2006/relationships/slide" Target="slide9.xml"/><Relationship Id="rId7" Type="http://schemas.openxmlformats.org/officeDocument/2006/relationships/image" Target="../media/image15.jpeg"/><Relationship Id="rId6" Type="http://schemas.openxmlformats.org/officeDocument/2006/relationships/image" Target="../media/image14.png"/><Relationship Id="rId5" Type="http://schemas.openxmlformats.org/officeDocument/2006/relationships/oleObject" Target="../embeddings/oleObject1.bin"/><Relationship Id="rId4" Type="http://schemas.openxmlformats.org/officeDocument/2006/relationships/image" Target="../media/image13.jpeg"/><Relationship Id="rId3" Type="http://schemas.openxmlformats.org/officeDocument/2006/relationships/hyperlink" Target="http://img1.qq.com/astro/20040907/721781.jpg" TargetMode="External"/><Relationship Id="rId2" Type="http://schemas.openxmlformats.org/officeDocument/2006/relationships/image" Target="../media/image12.jpeg"/><Relationship Id="rId12" Type="http://schemas.openxmlformats.org/officeDocument/2006/relationships/notesSlide" Target="../notesSlides/notesSlide4.xml"/><Relationship Id="rId11" Type="http://schemas.openxmlformats.org/officeDocument/2006/relationships/vmlDrawing" Target="../drawings/vmlDrawing1.vml"/><Relationship Id="rId10" Type="http://schemas.openxmlformats.org/officeDocument/2006/relationships/slideLayout" Target="../slideLayouts/slideLayout1.xml"/><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40.xml"/><Relationship Id="rId3" Type="http://schemas.openxmlformats.org/officeDocument/2006/relationships/image" Target="../media/image21.jpeg"/><Relationship Id="rId2" Type="http://schemas.openxmlformats.org/officeDocument/2006/relationships/image" Target="../media/image15.jpeg"/><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8.xml"/><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8.xml"/><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51.xml"/><Relationship Id="rId2" Type="http://schemas.openxmlformats.org/officeDocument/2006/relationships/image" Target="../media/image28.png"/><Relationship Id="rId1"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200952222285554102 (1).jpg"/>
          <p:cNvPicPr>
            <a:picLocks noChangeAspect="1"/>
          </p:cNvPicPr>
          <p:nvPr/>
        </p:nvPicPr>
        <p:blipFill>
          <a:blip r:embed="rId1">
            <a:clrChange>
              <a:clrFrom>
                <a:srgbClr val="E2E9F1"/>
              </a:clrFrom>
              <a:clrTo>
                <a:srgbClr val="E2E9F1">
                  <a:alpha val="0"/>
                </a:srgbClr>
              </a:clrTo>
            </a:clrChange>
            <a:duotone>
              <a:schemeClr val="bg2">
                <a:shade val="45000"/>
                <a:satMod val="135000"/>
              </a:schemeClr>
              <a:prstClr val="white"/>
            </a:duotone>
          </a:blip>
          <a:stretch>
            <a:fillRect/>
          </a:stretch>
        </p:blipFill>
        <p:spPr>
          <a:xfrm>
            <a:off x="-23334" y="1972560"/>
            <a:ext cx="11091183" cy="5143536"/>
          </a:xfrm>
          <a:prstGeom prst="rect">
            <a:avLst/>
          </a:prstGeom>
        </p:spPr>
      </p:pic>
      <p:pic>
        <p:nvPicPr>
          <p:cNvPr id="88074" name="Picture 10" descr="251"/>
          <p:cNvPicPr>
            <a:picLocks noChangeAspect="1" noChangeArrowheads="1"/>
          </p:cNvPicPr>
          <p:nvPr/>
        </p:nvPicPr>
        <p:blipFill>
          <a:blip r:embed="rId2"/>
          <a:srcRect b="71053"/>
          <a:stretch>
            <a:fillRect/>
          </a:stretch>
        </p:blipFill>
        <p:spPr bwMode="auto">
          <a:xfrm>
            <a:off x="0" y="0"/>
            <a:ext cx="5761041" cy="897613"/>
          </a:xfrm>
          <a:prstGeom prst="rect">
            <a:avLst/>
          </a:prstGeom>
          <a:noFill/>
        </p:spPr>
      </p:pic>
      <p:pic>
        <p:nvPicPr>
          <p:cNvPr id="88078" name="Picture 14" descr="251"/>
          <p:cNvPicPr>
            <a:picLocks noChangeAspect="1" noChangeArrowheads="1"/>
          </p:cNvPicPr>
          <p:nvPr/>
        </p:nvPicPr>
        <p:blipFill>
          <a:blip r:embed="rId3"/>
          <a:srcRect t="71053"/>
          <a:stretch>
            <a:fillRect/>
          </a:stretch>
        </p:blipFill>
        <p:spPr bwMode="auto">
          <a:xfrm>
            <a:off x="5654940" y="6315094"/>
            <a:ext cx="5867135" cy="914143"/>
          </a:xfrm>
          <a:prstGeom prst="rect">
            <a:avLst/>
          </a:prstGeom>
          <a:noFill/>
        </p:spPr>
      </p:pic>
      <p:pic>
        <p:nvPicPr>
          <p:cNvPr id="8" name="Picture 10" descr="251"/>
          <p:cNvPicPr>
            <a:picLocks noChangeAspect="1" noChangeArrowheads="1"/>
          </p:cNvPicPr>
          <p:nvPr/>
        </p:nvPicPr>
        <p:blipFill>
          <a:blip r:embed="rId2"/>
          <a:srcRect b="71053"/>
          <a:stretch>
            <a:fillRect/>
          </a:stretch>
        </p:blipFill>
        <p:spPr bwMode="auto">
          <a:xfrm>
            <a:off x="5761034" y="0"/>
            <a:ext cx="5761041" cy="897613"/>
          </a:xfrm>
          <a:prstGeom prst="rect">
            <a:avLst/>
          </a:prstGeom>
          <a:noFill/>
        </p:spPr>
      </p:pic>
      <p:pic>
        <p:nvPicPr>
          <p:cNvPr id="9" name="Picture 14" descr="251"/>
          <p:cNvPicPr>
            <a:picLocks noChangeAspect="1" noChangeArrowheads="1"/>
          </p:cNvPicPr>
          <p:nvPr/>
        </p:nvPicPr>
        <p:blipFill>
          <a:blip r:embed="rId3"/>
          <a:srcRect t="71053"/>
          <a:stretch>
            <a:fillRect/>
          </a:stretch>
        </p:blipFill>
        <p:spPr bwMode="auto">
          <a:xfrm>
            <a:off x="-1" y="6315094"/>
            <a:ext cx="5685263" cy="885806"/>
          </a:xfrm>
          <a:prstGeom prst="rect">
            <a:avLst/>
          </a:prstGeom>
          <a:noFill/>
        </p:spPr>
      </p:pic>
      <p:sp>
        <p:nvSpPr>
          <p:cNvPr id="11" name="Rectangle 5"/>
          <p:cNvSpPr>
            <a:spLocks noChangeArrowheads="1"/>
          </p:cNvSpPr>
          <p:nvPr/>
        </p:nvSpPr>
        <p:spPr bwMode="auto">
          <a:xfrm>
            <a:off x="403187" y="1385872"/>
            <a:ext cx="10001289" cy="646331"/>
          </a:xfrm>
          <a:prstGeom prst="rect">
            <a:avLst/>
          </a:prstGeom>
          <a:noFill/>
          <a:ln w="9525">
            <a:noFill/>
            <a:miter lim="800000"/>
          </a:ln>
        </p:spPr>
        <p:txBody>
          <a:bodyPr wrap="square">
            <a:spAutoFit/>
          </a:bodyPr>
          <a:lstStyle/>
          <a:p>
            <a:pPr marL="0" marR="0" lvl="0" indent="0" algn="l" defTabSz="1069975"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rgbClr val="333300"/>
                </a:solidFill>
                <a:effectLst/>
                <a:uLnTx/>
                <a:uFillTx/>
                <a:latin typeface="华文隶书" panose="02010800040101010101" pitchFamily="2" charset="-122"/>
                <a:ea typeface="华文隶书" panose="02010800040101010101" pitchFamily="2" charset="-122"/>
                <a:cs typeface="+mn-cs"/>
              </a:rPr>
              <a:t>一部电视剧的片头有这样一句话：</a:t>
            </a:r>
            <a:endParaRPr kumimoji="0" lang="zh-CN" altLang="en-US" sz="3600" b="0" i="0" u="none" strike="noStrike" kern="1200" cap="none" spc="0" normalizeH="0" baseline="0" noProof="0" dirty="0">
              <a:ln>
                <a:noFill/>
              </a:ln>
              <a:solidFill>
                <a:srgbClr val="333300"/>
              </a:solidFill>
              <a:effectLst/>
              <a:uLnTx/>
              <a:uFillTx/>
              <a:latin typeface="华文隶书" panose="02010800040101010101" pitchFamily="2" charset="-122"/>
              <a:ea typeface="华文隶书" panose="02010800040101010101" pitchFamily="2" charset="-122"/>
              <a:cs typeface="+mn-cs"/>
            </a:endParaRPr>
          </a:p>
        </p:txBody>
      </p:sp>
      <p:sp>
        <p:nvSpPr>
          <p:cNvPr id="12" name="Rectangle 6"/>
          <p:cNvSpPr>
            <a:spLocks noChangeArrowheads="1"/>
          </p:cNvSpPr>
          <p:nvPr/>
        </p:nvSpPr>
        <p:spPr bwMode="auto">
          <a:xfrm>
            <a:off x="1763713" y="2171690"/>
            <a:ext cx="8926546" cy="646331"/>
          </a:xfrm>
          <a:prstGeom prst="rect">
            <a:avLst/>
          </a:prstGeom>
          <a:noFill/>
          <a:ln w="9525">
            <a:noFill/>
            <a:miter lim="800000"/>
          </a:ln>
          <a:effectLst/>
        </p:spPr>
        <p:txBody>
          <a:bodyPr wrap="square">
            <a:spAutoFit/>
          </a:bodyPr>
          <a:lstStyle/>
          <a:p>
            <a:pPr marL="0" marR="0" lvl="0" indent="0" algn="l" defTabSz="1069975"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rgbClr val="333300"/>
                </a:solidFill>
                <a:effectLst/>
                <a:uLnTx/>
                <a:uFillTx/>
                <a:latin typeface="华文隶书" panose="02010800040101010101" pitchFamily="2" charset="-122"/>
                <a:ea typeface="华文隶书" panose="02010800040101010101" pitchFamily="2" charset="-122"/>
                <a:cs typeface="+mn-cs"/>
              </a:rPr>
              <a:t>他建立了一个国家前所未有的尊严</a:t>
            </a:r>
            <a:endParaRPr kumimoji="0" lang="zh-CN" altLang="en-US" sz="3600" b="0" i="0" u="none" strike="noStrike" kern="1200" cap="none" spc="0" normalizeH="0" baseline="0" noProof="0" dirty="0">
              <a:ln>
                <a:noFill/>
              </a:ln>
              <a:solidFill>
                <a:srgbClr val="333300"/>
              </a:solidFill>
              <a:effectLst>
                <a:outerShdw blurRad="38100" dist="38100" dir="2700000" algn="tl">
                  <a:srgbClr val="C0C0C0"/>
                </a:outerShdw>
              </a:effectLst>
              <a:uLnTx/>
              <a:uFillTx/>
              <a:latin typeface="华文隶书" panose="02010800040101010101" pitchFamily="2" charset="-122"/>
              <a:ea typeface="华文隶书" panose="02010800040101010101" pitchFamily="2" charset="-122"/>
              <a:cs typeface="+mn-cs"/>
            </a:endParaRPr>
          </a:p>
        </p:txBody>
      </p:sp>
      <p:sp>
        <p:nvSpPr>
          <p:cNvPr id="13" name="Rectangle 7"/>
          <p:cNvSpPr>
            <a:spLocks noChangeArrowheads="1"/>
          </p:cNvSpPr>
          <p:nvPr/>
        </p:nvSpPr>
        <p:spPr bwMode="auto">
          <a:xfrm>
            <a:off x="3832211" y="4814896"/>
            <a:ext cx="3246850" cy="830997"/>
          </a:xfrm>
          <a:prstGeom prst="rect">
            <a:avLst/>
          </a:prstGeom>
          <a:noFill/>
          <a:ln w="9525">
            <a:noFill/>
            <a:miter lim="800000"/>
          </a:ln>
          <a:effectLst/>
        </p:spPr>
        <p:txBody>
          <a:bodyPr wrap="square" anchor="ctr">
            <a:spAutoFit/>
          </a:bodyPr>
          <a:lstStyle/>
          <a:p>
            <a:pPr marL="0" marR="0" lvl="0" indent="0" algn="l" defTabSz="1069975"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srgbClr val="660033"/>
                </a:solidFill>
                <a:effectLst>
                  <a:outerShdw blurRad="38100" dist="38100" dir="2700000" algn="tl">
                    <a:srgbClr val="000000">
                      <a:alpha val="43137"/>
                    </a:srgbClr>
                  </a:outerShdw>
                </a:effectLst>
                <a:uLnTx/>
                <a:uFillTx/>
                <a:latin typeface="华文隶书" panose="02010800040101010101" pitchFamily="2" charset="-122"/>
                <a:ea typeface="华文隶书" panose="02010800040101010101" pitchFamily="2" charset="-122"/>
                <a:cs typeface="+mn-cs"/>
              </a:rPr>
              <a:t>汉武大帝 </a:t>
            </a:r>
            <a:endParaRPr kumimoji="0" lang="zh-CN" altLang="en-US" sz="4800" b="1" i="0" u="none" strike="noStrike" kern="1200" cap="none" spc="0" normalizeH="0" baseline="0" noProof="0" dirty="0">
              <a:ln>
                <a:noFill/>
              </a:ln>
              <a:solidFill>
                <a:srgbClr val="660033"/>
              </a:solidFill>
              <a:effectLst>
                <a:outerShdw blurRad="38100" dist="38100" dir="2700000" algn="tl">
                  <a:srgbClr val="000000">
                    <a:alpha val="43137"/>
                  </a:srgbClr>
                </a:outerShdw>
              </a:effectLst>
              <a:uLnTx/>
              <a:uFillTx/>
              <a:latin typeface="华文隶书" panose="02010800040101010101" pitchFamily="2" charset="-122"/>
              <a:ea typeface="华文隶书" panose="02010800040101010101" pitchFamily="2" charset="-122"/>
              <a:cs typeface="+mn-cs"/>
            </a:endParaRPr>
          </a:p>
        </p:txBody>
      </p:sp>
      <p:sp>
        <p:nvSpPr>
          <p:cNvPr id="14" name="Rectangle 8"/>
          <p:cNvSpPr>
            <a:spLocks noChangeArrowheads="1"/>
          </p:cNvSpPr>
          <p:nvPr/>
        </p:nvSpPr>
        <p:spPr bwMode="auto">
          <a:xfrm>
            <a:off x="1762249" y="2814632"/>
            <a:ext cx="9356638" cy="646331"/>
          </a:xfrm>
          <a:prstGeom prst="rect">
            <a:avLst/>
          </a:prstGeom>
          <a:noFill/>
          <a:ln w="9525">
            <a:noFill/>
            <a:miter lim="800000"/>
          </a:ln>
        </p:spPr>
        <p:txBody>
          <a:bodyPr wrap="square">
            <a:spAutoFit/>
          </a:bodyPr>
          <a:lstStyle/>
          <a:p>
            <a:pPr marL="0" marR="0" lvl="0" indent="0" algn="l" defTabSz="1069975"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rgbClr val="333300"/>
                </a:solidFill>
                <a:effectLst/>
                <a:uLnTx/>
                <a:uFillTx/>
                <a:latin typeface="华文隶书" panose="02010800040101010101" pitchFamily="2" charset="-122"/>
                <a:ea typeface="华文隶书" panose="02010800040101010101" pitchFamily="2" charset="-122"/>
                <a:cs typeface="+mn-cs"/>
              </a:rPr>
              <a:t>他给了一个民族挺立千秋的自信</a:t>
            </a:r>
            <a:endParaRPr kumimoji="0" lang="zh-CN" altLang="en-US" sz="3600" b="0" i="0" u="none" strike="noStrike" kern="1200" cap="none" spc="0" normalizeH="0" baseline="0" noProof="0" dirty="0">
              <a:ln>
                <a:noFill/>
              </a:ln>
              <a:solidFill>
                <a:srgbClr val="333300"/>
              </a:solidFill>
              <a:effectLst/>
              <a:uLnTx/>
              <a:uFillTx/>
              <a:latin typeface="华文隶书" panose="02010800040101010101" pitchFamily="2" charset="-122"/>
              <a:ea typeface="华文隶书" panose="02010800040101010101" pitchFamily="2" charset="-122"/>
              <a:cs typeface="+mn-cs"/>
            </a:endParaRPr>
          </a:p>
        </p:txBody>
      </p:sp>
      <p:sp>
        <p:nvSpPr>
          <p:cNvPr id="15" name="Rectangle 9"/>
          <p:cNvSpPr>
            <a:spLocks noChangeArrowheads="1"/>
          </p:cNvSpPr>
          <p:nvPr/>
        </p:nvSpPr>
        <p:spPr bwMode="auto">
          <a:xfrm>
            <a:off x="1762249" y="3453048"/>
            <a:ext cx="10001289" cy="646331"/>
          </a:xfrm>
          <a:prstGeom prst="rect">
            <a:avLst/>
          </a:prstGeom>
          <a:noFill/>
          <a:ln w="9525">
            <a:noFill/>
            <a:miter lim="800000"/>
          </a:ln>
          <a:effectLst/>
        </p:spPr>
        <p:txBody>
          <a:bodyPr wrap="square">
            <a:spAutoFit/>
          </a:bodyPr>
          <a:lstStyle/>
          <a:p>
            <a:pPr marL="0" marR="0" lvl="0" indent="0" algn="l" defTabSz="1069975"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rgbClr val="333300"/>
                </a:solidFill>
                <a:effectLst/>
                <a:uLnTx/>
                <a:uFillTx/>
                <a:latin typeface="华文隶书" panose="02010800040101010101" pitchFamily="2" charset="-122"/>
                <a:ea typeface="华文隶书" panose="02010800040101010101" pitchFamily="2" charset="-122"/>
                <a:cs typeface="+mn-cs"/>
              </a:rPr>
              <a:t>他的国号成了一个民族永远的名字</a:t>
            </a:r>
            <a:endParaRPr kumimoji="0" lang="zh-CN" altLang="en-US" sz="3600" b="0" i="0" u="none" strike="noStrike" kern="1200" cap="none" spc="0" normalizeH="0" baseline="0" noProof="0" dirty="0">
              <a:ln>
                <a:noFill/>
              </a:ln>
              <a:solidFill>
                <a:srgbClr val="333300"/>
              </a:solidFill>
              <a:effectLst>
                <a:outerShdw blurRad="38100" dist="38100" dir="2700000" algn="tl">
                  <a:srgbClr val="C0C0C0"/>
                </a:outerShdw>
              </a:effectLst>
              <a:uLnTx/>
              <a:uFillTx/>
              <a:latin typeface="华文隶书" panose="02010800040101010101" pitchFamily="2" charset="-122"/>
              <a:ea typeface="华文隶书" panose="02010800040101010101" pitchFamily="2" charset="-122"/>
              <a:cs typeface="+mn-cs"/>
            </a:endParaRPr>
          </a:p>
        </p:txBody>
      </p:sp>
      <p:sp>
        <p:nvSpPr>
          <p:cNvPr id="16" name="Text Box 10"/>
          <p:cNvSpPr txBox="1">
            <a:spLocks noChangeArrowheads="1"/>
          </p:cNvSpPr>
          <p:nvPr/>
        </p:nvSpPr>
        <p:spPr bwMode="auto">
          <a:xfrm>
            <a:off x="1944613" y="4103905"/>
            <a:ext cx="1626591" cy="646331"/>
          </a:xfrm>
          <a:prstGeom prst="rect">
            <a:avLst/>
          </a:prstGeom>
          <a:noFill/>
          <a:ln w="9525">
            <a:noFill/>
            <a:miter lim="800000"/>
          </a:ln>
          <a:effectLst/>
        </p:spPr>
        <p:txBody>
          <a:bodyPr wrap="square">
            <a:spAutoFit/>
          </a:bodyPr>
          <a:lstStyle/>
          <a:p>
            <a:pPr marL="0" marR="0" lvl="0" indent="0" algn="l" defTabSz="1069975"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a:ln>
                  <a:noFill/>
                </a:ln>
                <a:solidFill>
                  <a:srgbClr val="333300"/>
                </a:solidFill>
                <a:effectLst>
                  <a:outerShdw blurRad="38100" dist="38100" dir="2700000" algn="tl">
                    <a:srgbClr val="C0C0C0"/>
                  </a:outerShdw>
                </a:effectLst>
                <a:uLnTx/>
                <a:uFillTx/>
                <a:latin typeface="华文隶书" panose="02010800040101010101" pitchFamily="2" charset="-122"/>
                <a:ea typeface="华文隶书" panose="02010800040101010101" pitchFamily="2" charset="-122"/>
                <a:cs typeface="Arial" panose="020B0604020202020204" pitchFamily="34" charset="0"/>
              </a:rPr>
              <a:t>……</a:t>
            </a:r>
            <a:endParaRPr kumimoji="0" lang="en-US" altLang="zh-CN" sz="3600" b="1" i="0" u="none" strike="noStrike" kern="1200" cap="none" spc="0" normalizeH="0" baseline="0" noProof="0">
              <a:ln>
                <a:noFill/>
              </a:ln>
              <a:solidFill>
                <a:srgbClr val="333300"/>
              </a:solidFill>
              <a:effectLst>
                <a:outerShdw blurRad="38100" dist="38100" dir="2700000" algn="tl">
                  <a:srgbClr val="C0C0C0"/>
                </a:outerShdw>
              </a:effectLst>
              <a:uLnTx/>
              <a:uFillTx/>
              <a:latin typeface="华文隶书" panose="02010800040101010101" pitchFamily="2" charset="-122"/>
              <a:ea typeface="华文隶书" panose="02010800040101010101" pitchFamily="2" charset="-122"/>
              <a:cs typeface="Arial" panose="020B0604020202020204" pitchFamily="34" charset="0"/>
            </a:endParaRPr>
          </a:p>
        </p:txBody>
      </p:sp>
      <p:pic>
        <p:nvPicPr>
          <p:cNvPr id="17" name="Picture 11" descr="xin_df74712a2efb4f1483f7a420ac822244"/>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9618689" y="3671888"/>
            <a:ext cx="1903386" cy="2681295"/>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11505" y="3628390"/>
            <a:ext cx="8584565" cy="2699385"/>
          </a:xfrm>
          <a:prstGeom prst="rect">
            <a:avLst/>
          </a:prstGeom>
        </p:spPr>
      </p:pic>
      <p:sp>
        <p:nvSpPr>
          <p:cNvPr id="35" name="矩形 34"/>
          <p:cNvSpPr>
            <a:spLocks noChangeArrowheads="1"/>
          </p:cNvSpPr>
          <p:nvPr/>
        </p:nvSpPr>
        <p:spPr bwMode="auto">
          <a:xfrm>
            <a:off x="925750" y="2066447"/>
            <a:ext cx="8001703" cy="181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marL="360045" indent="-360045" algn="just" defTabSz="960120" fontAlgn="base">
              <a:spcBef>
                <a:spcPts val="1890"/>
              </a:spcBef>
              <a:spcAft>
                <a:spcPct val="0"/>
              </a:spcAft>
              <a:buClr>
                <a:srgbClr val="2F2F2F"/>
              </a:buClr>
              <a:buSzPct val="50000"/>
              <a:buFont typeface="Wingdings 2" panose="05020102010507070707" pitchFamily="18" charset="2"/>
              <a:buChar char="ß"/>
            </a:pPr>
            <a:r>
              <a:rPr lang="zh-CN" altLang="en-US" sz="3200" dirty="0">
                <a:solidFill>
                  <a:schemeClr val="tx1"/>
                </a:solidFill>
                <a:latin typeface="华文隶书" panose="02010800040101010101" pitchFamily="2" charset="-122"/>
                <a:ea typeface="华文隶书" panose="02010800040101010101" pitchFamily="2" charset="-122"/>
              </a:rPr>
              <a:t>诸不在六艺之科、孔子之术者，皆</a:t>
            </a:r>
            <a:r>
              <a:rPr lang="zh-CN" altLang="en-US" sz="3200" dirty="0">
                <a:solidFill>
                  <a:srgbClr val="FF0000"/>
                </a:solidFill>
                <a:latin typeface="华文隶书" panose="02010800040101010101" pitchFamily="2" charset="-122"/>
                <a:ea typeface="华文隶书" panose="02010800040101010101" pitchFamily="2" charset="-122"/>
              </a:rPr>
              <a:t>绝其道</a:t>
            </a:r>
            <a:r>
              <a:rPr lang="zh-CN" altLang="en-US" sz="3200" dirty="0">
                <a:solidFill>
                  <a:schemeClr val="tx1"/>
                </a:solidFill>
                <a:latin typeface="华文隶书" panose="02010800040101010101" pitchFamily="2" charset="-122"/>
                <a:ea typeface="华文隶书" panose="02010800040101010101" pitchFamily="2" charset="-122"/>
              </a:rPr>
              <a:t>，勿使并进。然后统纪可一而法度可明。</a:t>
            </a:r>
            <a:endParaRPr lang="zh-CN" altLang="en-US" sz="3200" dirty="0">
              <a:solidFill>
                <a:schemeClr val="tx1"/>
              </a:solidFill>
              <a:latin typeface="华文隶书" panose="02010800040101010101" pitchFamily="2" charset="-122"/>
              <a:ea typeface="华文隶书" panose="02010800040101010101" pitchFamily="2" charset="-122"/>
            </a:endParaRPr>
          </a:p>
          <a:p>
            <a:pPr marL="360045" indent="-360045" algn="just" defTabSz="960120" fontAlgn="base">
              <a:spcBef>
                <a:spcPts val="1890"/>
              </a:spcBef>
              <a:spcAft>
                <a:spcPct val="0"/>
              </a:spcAft>
              <a:buClr>
                <a:srgbClr val="2F2F2F"/>
              </a:buClr>
              <a:buSzPct val="50000"/>
              <a:buFont typeface="Wingdings 2" panose="05020102010507070707" pitchFamily="18" charset="2"/>
              <a:buChar char="ß"/>
            </a:pPr>
            <a:r>
              <a:rPr lang="zh-CN" altLang="en-US" sz="3200" dirty="0">
                <a:solidFill>
                  <a:schemeClr val="tx1"/>
                </a:solidFill>
                <a:latin typeface="华文隶书" panose="02010800040101010101" pitchFamily="2" charset="-122"/>
                <a:ea typeface="华文隶书" panose="02010800040101010101" pitchFamily="2" charset="-122"/>
              </a:rPr>
              <a:t>                                                 </a:t>
            </a:r>
            <a:r>
              <a:rPr lang="en-US" altLang="zh-CN" sz="3200" dirty="0">
                <a:solidFill>
                  <a:schemeClr val="tx1"/>
                </a:solidFill>
                <a:latin typeface="华文隶书" panose="02010800040101010101" pitchFamily="2" charset="-122"/>
                <a:ea typeface="华文隶书" panose="02010800040101010101" pitchFamily="2" charset="-122"/>
              </a:rPr>
              <a:t>——</a:t>
            </a:r>
            <a:r>
              <a:rPr lang="zh-CN" altLang="en-US" sz="3200" dirty="0">
                <a:solidFill>
                  <a:schemeClr val="tx1"/>
                </a:solidFill>
                <a:latin typeface="华文隶书" panose="02010800040101010101" pitchFamily="2" charset="-122"/>
                <a:ea typeface="华文隶书" panose="02010800040101010101" pitchFamily="2" charset="-122"/>
              </a:rPr>
              <a:t>董仲舒</a:t>
            </a:r>
            <a:endParaRPr lang="zh-CN" altLang="en-US" sz="3200" dirty="0">
              <a:solidFill>
                <a:schemeClr val="tx1"/>
              </a:solidFill>
              <a:latin typeface="华文隶书" panose="02010800040101010101" pitchFamily="2" charset="-122"/>
              <a:ea typeface="华文隶书" panose="02010800040101010101" pitchFamily="2" charset="-122"/>
            </a:endParaRPr>
          </a:p>
        </p:txBody>
      </p:sp>
      <p:pic>
        <p:nvPicPr>
          <p:cNvPr id="37" name="Picture 2" descr="http://www.photo.ccoo.cn/Culture/20051219/2005121913232458.jpg"/>
          <p:cNvPicPr>
            <a:picLocks noChangeAspect="1" noChangeArrowheads="1"/>
          </p:cNvPicPr>
          <p:nvPr/>
        </p:nvPicPr>
        <p:blipFill>
          <a:blip r:embed="rId2">
            <a:clrChange>
              <a:clrFrom>
                <a:srgbClr val="FFFFFF"/>
              </a:clrFrom>
              <a:clrTo>
                <a:srgbClr val="FFFFFF">
                  <a:alpha val="0"/>
                </a:srgbClr>
              </a:clrTo>
            </a:clrChange>
            <a:lum bright="-10000" contrast="40000"/>
            <a:extLst>
              <a:ext uri="{28A0092B-C50C-407E-A947-70E740481C1C}">
                <a14:useLocalDpi xmlns:a14="http://schemas.microsoft.com/office/drawing/2010/main" val="0"/>
              </a:ext>
            </a:extLst>
          </a:blip>
          <a:srcRect/>
          <a:stretch>
            <a:fillRect/>
          </a:stretch>
        </p:blipFill>
        <p:spPr bwMode="auto">
          <a:xfrm>
            <a:off x="9196372" y="1007231"/>
            <a:ext cx="1890236" cy="228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1"/>
          <p:cNvSpPr txBox="1"/>
          <p:nvPr/>
        </p:nvSpPr>
        <p:spPr>
          <a:xfrm>
            <a:off x="9350553" y="3783460"/>
            <a:ext cx="1735860" cy="1903572"/>
          </a:xfrm>
          <a:prstGeom prst="rect">
            <a:avLst/>
          </a:prstGeom>
          <a:noFill/>
        </p:spPr>
        <p:txBody>
          <a:bodyPr vert="eaVert" wrap="square" rtlCol="0">
            <a:spAutoFit/>
          </a:bodyPr>
          <a:p>
            <a:pPr lvl="0" defTabSz="914400"/>
            <a:r>
              <a:rPr lang="zh-CN" altLang="en-US" sz="3360" kern="0" dirty="0">
                <a:solidFill>
                  <a:schemeClr val="tx1"/>
                </a:solidFill>
                <a:latin typeface="华文隶书" panose="02010800040101010101" pitchFamily="2" charset="-122"/>
                <a:ea typeface="华文隶书" panose="02010800040101010101" pitchFamily="2" charset="-122"/>
              </a:rPr>
              <a:t>董仲舒</a:t>
            </a:r>
            <a:endParaRPr lang="en-US" altLang="zh-CN" sz="3360" kern="0" dirty="0">
              <a:solidFill>
                <a:schemeClr val="tx1"/>
              </a:solidFill>
              <a:latin typeface="华文隶书" panose="02010800040101010101" pitchFamily="2" charset="-122"/>
              <a:ea typeface="华文隶书" panose="02010800040101010101" pitchFamily="2" charset="-122"/>
            </a:endParaRPr>
          </a:p>
          <a:p>
            <a:pPr lvl="0" defTabSz="914400"/>
            <a:r>
              <a:rPr lang="zh-CN" altLang="en-US" sz="3360" kern="0" dirty="0">
                <a:solidFill>
                  <a:schemeClr val="tx1"/>
                </a:solidFill>
                <a:latin typeface="华文隶书" panose="02010800040101010101" pitchFamily="2" charset="-122"/>
                <a:ea typeface="华文隶书" panose="02010800040101010101" pitchFamily="2" charset="-122"/>
              </a:rPr>
              <a:t>罢黜百家</a:t>
            </a:r>
            <a:endParaRPr lang="en-US" altLang="zh-CN" sz="3360" kern="0" dirty="0">
              <a:solidFill>
                <a:schemeClr val="tx1"/>
              </a:solidFill>
              <a:latin typeface="华文隶书" panose="02010800040101010101" pitchFamily="2" charset="-122"/>
              <a:ea typeface="华文隶书" panose="02010800040101010101" pitchFamily="2" charset="-122"/>
            </a:endParaRPr>
          </a:p>
          <a:p>
            <a:pPr lvl="0" defTabSz="914400"/>
            <a:r>
              <a:rPr lang="zh-CN" altLang="en-US" sz="3360" kern="0" dirty="0">
                <a:solidFill>
                  <a:schemeClr val="tx1"/>
                </a:solidFill>
                <a:latin typeface="华文隶书" panose="02010800040101010101" pitchFamily="2" charset="-122"/>
                <a:ea typeface="华文隶书" panose="02010800040101010101" pitchFamily="2" charset="-122"/>
              </a:rPr>
              <a:t>独尊儒术</a:t>
            </a:r>
            <a:endParaRPr lang="zh-CN" altLang="en-US" sz="3360" kern="0" dirty="0">
              <a:solidFill>
                <a:schemeClr val="tx1"/>
              </a:solidFill>
              <a:latin typeface="华文隶书" panose="02010800040101010101" pitchFamily="2" charset="-122"/>
              <a:ea typeface="华文隶书" panose="02010800040101010101" pitchFamily="2" charset="-122"/>
            </a:endParaRPr>
          </a:p>
        </p:txBody>
      </p:sp>
      <p:sp>
        <p:nvSpPr>
          <p:cNvPr id="5122" name="标题 1"/>
          <p:cNvSpPr>
            <a:spLocks noGrp="1" noChangeArrowheads="1"/>
          </p:cNvSpPr>
          <p:nvPr/>
        </p:nvSpPr>
        <p:spPr>
          <a:xfrm>
            <a:off x="1485503" y="525067"/>
            <a:ext cx="6552485" cy="1110139"/>
          </a:xfrm>
          <a:prstGeom prst="rect">
            <a:avLst/>
          </a:prstGeom>
          <a:solidFill>
            <a:schemeClr val="bg1"/>
          </a:solidFill>
          <a:ln>
            <a:noFill/>
          </a:ln>
        </p:spPr>
        <p:txBody>
          <a:bodyPr vert="horz" wrap="square" lIns="91440" tIns="45720" rIns="91440" bIns="45720" numCol="1" anchor="ctr" anchorCtr="0" compatLnSpc="1"/>
          <a:lstStyle>
            <a:lvl1pPr algn="l" rtl="0" eaLnBrk="0" fontAlgn="base" hangingPunct="0">
              <a:spcBef>
                <a:spcPct val="0"/>
              </a:spcBef>
              <a:spcAft>
                <a:spcPct val="0"/>
              </a:spcAft>
              <a:defRPr sz="3990">
                <a:solidFill>
                  <a:schemeClr val="tx2"/>
                </a:solidFill>
                <a:latin typeface="+mj-lt"/>
                <a:ea typeface="+mj-ea"/>
                <a:cs typeface="+mj-cs"/>
              </a:defRPr>
            </a:lvl1pPr>
            <a:lvl2pPr algn="l" rtl="0" eaLnBrk="0" fontAlgn="base" hangingPunct="0">
              <a:spcBef>
                <a:spcPct val="0"/>
              </a:spcBef>
              <a:spcAft>
                <a:spcPct val="0"/>
              </a:spcAft>
              <a:defRPr sz="3990">
                <a:solidFill>
                  <a:schemeClr val="tx2"/>
                </a:solidFill>
                <a:latin typeface="Verdana" panose="020B0604030504040204" pitchFamily="34" charset="0"/>
                <a:ea typeface="宋体" panose="02010600030101010101" pitchFamily="2" charset="-122"/>
              </a:defRPr>
            </a:lvl2pPr>
            <a:lvl3pPr algn="l" rtl="0" eaLnBrk="0" fontAlgn="base" hangingPunct="0">
              <a:spcBef>
                <a:spcPct val="0"/>
              </a:spcBef>
              <a:spcAft>
                <a:spcPct val="0"/>
              </a:spcAft>
              <a:defRPr sz="3990">
                <a:solidFill>
                  <a:schemeClr val="tx2"/>
                </a:solidFill>
                <a:latin typeface="Verdana" panose="020B0604030504040204" pitchFamily="34" charset="0"/>
                <a:ea typeface="宋体" panose="02010600030101010101" pitchFamily="2" charset="-122"/>
              </a:defRPr>
            </a:lvl3pPr>
            <a:lvl4pPr algn="l" rtl="0" eaLnBrk="0" fontAlgn="base" hangingPunct="0">
              <a:spcBef>
                <a:spcPct val="0"/>
              </a:spcBef>
              <a:spcAft>
                <a:spcPct val="0"/>
              </a:spcAft>
              <a:defRPr sz="3990">
                <a:solidFill>
                  <a:schemeClr val="tx2"/>
                </a:solidFill>
                <a:latin typeface="Verdana" panose="020B0604030504040204" pitchFamily="34" charset="0"/>
                <a:ea typeface="宋体" panose="02010600030101010101" pitchFamily="2" charset="-122"/>
              </a:defRPr>
            </a:lvl4pPr>
            <a:lvl5pPr algn="l" rtl="0" eaLnBrk="0" fontAlgn="base" hangingPunct="0">
              <a:spcBef>
                <a:spcPct val="0"/>
              </a:spcBef>
              <a:spcAft>
                <a:spcPct val="0"/>
              </a:spcAft>
              <a:defRPr sz="3990">
                <a:solidFill>
                  <a:schemeClr val="tx2"/>
                </a:solidFill>
                <a:latin typeface="Verdana" panose="020B0604030504040204" pitchFamily="34" charset="0"/>
                <a:ea typeface="宋体" panose="02010600030101010101" pitchFamily="2" charset="-122"/>
              </a:defRPr>
            </a:lvl5pPr>
            <a:lvl6pPr marL="480060" algn="l" rtl="0" fontAlgn="base">
              <a:spcBef>
                <a:spcPct val="0"/>
              </a:spcBef>
              <a:spcAft>
                <a:spcPct val="0"/>
              </a:spcAft>
              <a:defRPr sz="3990">
                <a:solidFill>
                  <a:schemeClr val="tx2"/>
                </a:solidFill>
                <a:latin typeface="Verdana" panose="020B0604030504040204" pitchFamily="34" charset="0"/>
                <a:ea typeface="宋体" panose="02010600030101010101" pitchFamily="2" charset="-122"/>
              </a:defRPr>
            </a:lvl6pPr>
            <a:lvl7pPr marL="960120" algn="l" rtl="0" fontAlgn="base">
              <a:spcBef>
                <a:spcPct val="0"/>
              </a:spcBef>
              <a:spcAft>
                <a:spcPct val="0"/>
              </a:spcAft>
              <a:defRPr sz="3990">
                <a:solidFill>
                  <a:schemeClr val="tx2"/>
                </a:solidFill>
                <a:latin typeface="Verdana" panose="020B0604030504040204" pitchFamily="34" charset="0"/>
                <a:ea typeface="宋体" panose="02010600030101010101" pitchFamily="2" charset="-122"/>
              </a:defRPr>
            </a:lvl7pPr>
            <a:lvl8pPr marL="1440180" algn="l" rtl="0" fontAlgn="base">
              <a:spcBef>
                <a:spcPct val="0"/>
              </a:spcBef>
              <a:spcAft>
                <a:spcPct val="0"/>
              </a:spcAft>
              <a:defRPr sz="3990">
                <a:solidFill>
                  <a:schemeClr val="tx2"/>
                </a:solidFill>
                <a:latin typeface="Verdana" panose="020B0604030504040204" pitchFamily="34" charset="0"/>
                <a:ea typeface="宋体" panose="02010600030101010101" pitchFamily="2" charset="-122"/>
              </a:defRPr>
            </a:lvl8pPr>
            <a:lvl9pPr marL="1920240" algn="l" rtl="0" fontAlgn="base">
              <a:spcBef>
                <a:spcPct val="0"/>
              </a:spcBef>
              <a:spcAft>
                <a:spcPct val="0"/>
              </a:spcAft>
              <a:defRPr sz="3990">
                <a:solidFill>
                  <a:schemeClr val="tx2"/>
                </a:solidFill>
                <a:latin typeface="Verdana" panose="020B0604030504040204" pitchFamily="34" charset="0"/>
                <a:ea typeface="宋体" panose="02010600030101010101" pitchFamily="2" charset="-122"/>
              </a:defRPr>
            </a:lvl9pPr>
          </a:lstStyle>
          <a:p>
            <a:pPr eaLnBrk="1" hangingPunct="1"/>
            <a:r>
              <a:rPr lang="zh-CN" altLang="en-US" sz="4200">
                <a:latin typeface="华文隶书" panose="02010800040101010101" pitchFamily="2" charset="-122"/>
                <a:ea typeface="华文隶书" panose="02010800040101010101" pitchFamily="2" charset="-122"/>
              </a:rPr>
              <a:t>百家争鸣→一家独尊</a:t>
            </a:r>
            <a:endParaRPr lang="zh-CN" altLang="en-US" sz="4200">
              <a:latin typeface="华文隶书" panose="02010800040101010101" pitchFamily="2" charset="-122"/>
              <a:ea typeface="华文隶书" panose="02010800040101010101" pitchFamily="2" charset="-122"/>
            </a:endParaRPr>
          </a:p>
        </p:txBody>
      </p:sp>
      <p:sp>
        <p:nvSpPr>
          <p:cNvPr id="14345" name="标题 1"/>
          <p:cNvSpPr/>
          <p:nvPr/>
        </p:nvSpPr>
        <p:spPr bwMode="auto">
          <a:xfrm>
            <a:off x="1081581" y="342175"/>
            <a:ext cx="6552485" cy="111013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defTabSz="960120" fontAlgn="base">
              <a:spcBef>
                <a:spcPct val="0"/>
              </a:spcBef>
              <a:spcAft>
                <a:spcPct val="0"/>
              </a:spcAft>
              <a:buClrTx/>
              <a:buNone/>
            </a:pPr>
            <a:r>
              <a:rPr lang="zh-CN" altLang="en-US" sz="4200" dirty="0">
                <a:solidFill>
                  <a:srgbClr val="000000"/>
                </a:solidFill>
                <a:latin typeface="华文隶书" panose="02010800040101010101" pitchFamily="2" charset="-122"/>
                <a:ea typeface="华文隶书" panose="02010800040101010101" pitchFamily="2" charset="-122"/>
              </a:rPr>
              <a:t>百家争鸣→</a:t>
            </a:r>
            <a:r>
              <a:rPr lang="zh-CN" altLang="en-US" sz="4200" dirty="0">
                <a:solidFill>
                  <a:srgbClr val="CC0000"/>
                </a:solidFill>
                <a:latin typeface="华文隶书" panose="02010800040101010101" pitchFamily="2" charset="-122"/>
                <a:ea typeface="华文隶书" panose="02010800040101010101" pitchFamily="2" charset="-122"/>
              </a:rPr>
              <a:t>儒学</a:t>
            </a:r>
            <a:r>
              <a:rPr lang="zh-CN" altLang="en-US" sz="4200" dirty="0">
                <a:solidFill>
                  <a:srgbClr val="000000"/>
                </a:solidFill>
                <a:latin typeface="华文隶书" panose="02010800040101010101" pitchFamily="2" charset="-122"/>
                <a:ea typeface="华文隶书" panose="02010800040101010101" pitchFamily="2" charset="-122"/>
              </a:rPr>
              <a:t>独尊 前</a:t>
            </a:r>
            <a:r>
              <a:rPr lang="en-US" altLang="zh-CN" sz="4200" dirty="0">
                <a:solidFill>
                  <a:srgbClr val="000000"/>
                </a:solidFill>
                <a:latin typeface="华文隶书" panose="02010800040101010101" pitchFamily="2" charset="-122"/>
                <a:ea typeface="华文隶书" panose="02010800040101010101" pitchFamily="2" charset="-122"/>
              </a:rPr>
              <a:t>134</a:t>
            </a:r>
            <a:endParaRPr lang="zh-CN" altLang="en-US" sz="4200" dirty="0">
              <a:solidFill>
                <a:srgbClr val="000000"/>
              </a:solidFill>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linds(horizontal)">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122"/>
                                        </p:tgtEl>
                                        <p:attrNameLst>
                                          <p:attrName>style.visibility</p:attrName>
                                        </p:attrNameLst>
                                      </p:cBhvr>
                                      <p:to>
                                        <p:strVal val="visible"/>
                                      </p:to>
                                    </p:set>
                                    <p:animEffect transition="in" filter="wipe(left)">
                                      <p:cBhvr>
                                        <p:cTn id="28" dur="3000"/>
                                        <p:tgtEl>
                                          <p:spTgt spid="512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4345"/>
                                        </p:tgtEl>
                                        <p:attrNameLst>
                                          <p:attrName>style.visibility</p:attrName>
                                        </p:attrNameLst>
                                      </p:cBhvr>
                                      <p:to>
                                        <p:strVal val="visible"/>
                                      </p:to>
                                    </p:set>
                                    <p:animEffect transition="in" filter="blinds(horizontal)">
                                      <p:cBhvr>
                                        <p:cTn id="33" dur="500"/>
                                        <p:tgtEl>
                                          <p:spTgt spid="14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2" grpId="0"/>
      <p:bldP spid="5122" grpId="0" bldLvl="0" animBg="1"/>
      <p:bldP spid="14345"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1485504" y="2029047"/>
            <a:ext cx="8776097" cy="1045671"/>
          </a:xfrm>
          <a:prstGeom prst="rect">
            <a:avLst/>
          </a:prstGeom>
          <a:noFill/>
          <a:ln w="9525">
            <a:noFill/>
            <a:miter lim="800000"/>
          </a:ln>
        </p:spPr>
        <p:txBody>
          <a:bodyPr>
            <a:spAutoFit/>
          </a:bodyPr>
          <a:lstStyle/>
          <a:p>
            <a:pPr defTabSz="960120" fontAlgn="base">
              <a:spcBef>
                <a:spcPct val="0"/>
              </a:spcBef>
              <a:spcAft>
                <a:spcPct val="0"/>
              </a:spcAft>
              <a:defRPr/>
            </a:pPr>
            <a:r>
              <a:rPr lang="en-US" altLang="zh-CN" sz="4095" dirty="0">
                <a:solidFill>
                  <a:srgbClr val="000000"/>
                </a:solidFill>
                <a:latin typeface="华文隶书" panose="02010800040101010101" pitchFamily="2" charset="-122"/>
                <a:ea typeface="华文隶书" panose="02010800040101010101" pitchFamily="2" charset="-122"/>
              </a:rPr>
              <a:t>……</a:t>
            </a:r>
            <a:r>
              <a:rPr lang="zh-CN" altLang="en-US" sz="4095" dirty="0">
                <a:solidFill>
                  <a:srgbClr val="000000"/>
                </a:solidFill>
                <a:latin typeface="华文隶书" panose="02010800040101010101" pitchFamily="2" charset="-122"/>
                <a:ea typeface="华文隶书" panose="02010800040101010101" pitchFamily="2" charset="-122"/>
              </a:rPr>
              <a:t>秦始皇不让天下人读书</a:t>
            </a:r>
            <a:r>
              <a:rPr lang="en-US" altLang="zh-CN" sz="4095" dirty="0">
                <a:solidFill>
                  <a:srgbClr val="000000"/>
                </a:solidFill>
                <a:latin typeface="华文隶书" panose="02010800040101010101" pitchFamily="2" charset="-122"/>
                <a:ea typeface="华文隶书" panose="02010800040101010101" pitchFamily="2" charset="-122"/>
              </a:rPr>
              <a:t>……” </a:t>
            </a:r>
            <a:r>
              <a:rPr lang="zh-CN" altLang="en-US" sz="4095" baseline="30000" dirty="0">
                <a:solidFill>
                  <a:srgbClr val="000000">
                    <a:lumMod val="50000"/>
                    <a:lumOff val="50000"/>
                  </a:srgbClr>
                </a:solidFill>
                <a:latin typeface="华文隶书" panose="02010800040101010101" pitchFamily="2" charset="-122"/>
                <a:ea typeface="华文隶书" panose="02010800040101010101" pitchFamily="2" charset="-122"/>
              </a:rPr>
              <a:t>①</a:t>
            </a:r>
            <a:endParaRPr lang="zh-CN" altLang="en-US" sz="4095" dirty="0">
              <a:solidFill>
                <a:srgbClr val="000000">
                  <a:lumMod val="50000"/>
                  <a:lumOff val="50000"/>
                </a:srgbClr>
              </a:solidFill>
              <a:latin typeface="华文隶书" panose="02010800040101010101" pitchFamily="2" charset="-122"/>
              <a:ea typeface="华文隶书" panose="02010800040101010101" pitchFamily="2" charset="-122"/>
            </a:endParaRPr>
          </a:p>
          <a:p>
            <a:pPr algn="r" defTabSz="960120" fontAlgn="base">
              <a:spcBef>
                <a:spcPct val="0"/>
              </a:spcBef>
              <a:spcAft>
                <a:spcPct val="0"/>
              </a:spcAft>
              <a:defRPr/>
            </a:pPr>
            <a:r>
              <a:rPr lang="en-US" altLang="zh-CN" dirty="0">
                <a:solidFill>
                  <a:srgbClr val="000000"/>
                </a:solidFill>
                <a:latin typeface="华文隶书" panose="02010800040101010101" pitchFamily="2" charset="-122"/>
                <a:ea typeface="华文隶书" panose="02010800040101010101" pitchFamily="2" charset="-122"/>
              </a:rPr>
              <a:t>——</a:t>
            </a:r>
            <a:r>
              <a:rPr lang="zh-CN" altLang="en-US" dirty="0">
                <a:solidFill>
                  <a:srgbClr val="000000"/>
                </a:solidFill>
                <a:latin typeface="华文隶书" panose="02010800040101010101" pitchFamily="2" charset="-122"/>
                <a:ea typeface="华文隶书" panose="02010800040101010101" pitchFamily="2" charset="-122"/>
              </a:rPr>
              <a:t>顾颉刚</a:t>
            </a:r>
            <a:r>
              <a:rPr lang="en-US" altLang="zh-CN" dirty="0">
                <a:solidFill>
                  <a:srgbClr val="000000"/>
                </a:solidFill>
                <a:latin typeface="华文隶书" panose="02010800040101010101" pitchFamily="2" charset="-122"/>
                <a:ea typeface="华文隶书" panose="02010800040101010101" pitchFamily="2" charset="-122"/>
              </a:rPr>
              <a:t>《</a:t>
            </a:r>
            <a:r>
              <a:rPr lang="zh-CN" altLang="en-US" dirty="0">
                <a:solidFill>
                  <a:srgbClr val="000000"/>
                </a:solidFill>
                <a:latin typeface="华文隶书" panose="02010800040101010101" pitchFamily="2" charset="-122"/>
                <a:ea typeface="华文隶书" panose="02010800040101010101" pitchFamily="2" charset="-122"/>
              </a:rPr>
              <a:t>秦始皇传</a:t>
            </a:r>
            <a:r>
              <a:rPr lang="en-US" altLang="zh-CN" dirty="0">
                <a:solidFill>
                  <a:srgbClr val="000000"/>
                </a:solidFill>
                <a:latin typeface="华文隶书" panose="02010800040101010101" pitchFamily="2" charset="-122"/>
                <a:ea typeface="华文隶书" panose="02010800040101010101" pitchFamily="2" charset="-122"/>
              </a:rPr>
              <a:t>》 </a:t>
            </a:r>
            <a:endParaRPr lang="en-US" altLang="zh-CN" dirty="0">
              <a:solidFill>
                <a:srgbClr val="000000"/>
              </a:solidFill>
              <a:latin typeface="华文隶书" panose="02010800040101010101" pitchFamily="2" charset="-122"/>
              <a:ea typeface="华文隶书" panose="02010800040101010101" pitchFamily="2" charset="-122"/>
            </a:endParaRPr>
          </a:p>
        </p:txBody>
      </p:sp>
      <p:sp>
        <p:nvSpPr>
          <p:cNvPr id="16" name="TextBox 15"/>
          <p:cNvSpPr txBox="1">
            <a:spLocks noChangeArrowheads="1"/>
          </p:cNvSpPr>
          <p:nvPr/>
        </p:nvSpPr>
        <p:spPr bwMode="auto">
          <a:xfrm>
            <a:off x="1745032" y="2812695"/>
            <a:ext cx="2250281"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defTabSz="960120" fontAlgn="base">
              <a:spcBef>
                <a:spcPct val="0"/>
              </a:spcBef>
              <a:spcAft>
                <a:spcPct val="0"/>
              </a:spcAft>
              <a:buClrTx/>
              <a:buNone/>
            </a:pPr>
            <a:r>
              <a:rPr lang="zh-CN" altLang="en-US" sz="4000" dirty="0">
                <a:solidFill>
                  <a:srgbClr val="000000"/>
                </a:solidFill>
                <a:latin typeface="华文隶书" panose="02010800040101010101" pitchFamily="2" charset="-122"/>
                <a:ea typeface="华文隶书" panose="02010800040101010101" pitchFamily="2" charset="-122"/>
              </a:rPr>
              <a:t>汉武帝</a:t>
            </a:r>
            <a:endParaRPr lang="zh-CN" altLang="en-US" sz="4000" dirty="0">
              <a:solidFill>
                <a:srgbClr val="000000"/>
              </a:solidFill>
              <a:latin typeface="华文隶书" panose="02010800040101010101" pitchFamily="2" charset="-122"/>
              <a:ea typeface="华文隶书" panose="02010800040101010101" pitchFamily="2" charset="-122"/>
            </a:endParaRPr>
          </a:p>
        </p:txBody>
      </p:sp>
      <p:sp>
        <p:nvSpPr>
          <p:cNvPr id="19" name="TextBox 18"/>
          <p:cNvSpPr txBox="1">
            <a:spLocks noChangeArrowheads="1"/>
          </p:cNvSpPr>
          <p:nvPr/>
        </p:nvSpPr>
        <p:spPr bwMode="auto">
          <a:xfrm>
            <a:off x="3716483" y="2715696"/>
            <a:ext cx="6825854" cy="89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defTabSz="960120" fontAlgn="base">
              <a:spcBef>
                <a:spcPct val="0"/>
              </a:spcBef>
              <a:spcAft>
                <a:spcPct val="0"/>
              </a:spcAft>
              <a:buClrTx/>
              <a:buNone/>
            </a:pPr>
            <a:r>
              <a:rPr lang="zh-CN" altLang="en-US" sz="4400" dirty="0">
                <a:solidFill>
                  <a:srgbClr val="FF0000"/>
                </a:solidFill>
                <a:latin typeface="华文隶书" panose="02010800040101010101" pitchFamily="2" charset="-122"/>
                <a:ea typeface="华文隶书" panose="02010800040101010101" pitchFamily="2" charset="-122"/>
              </a:rPr>
              <a:t>诱导</a:t>
            </a:r>
            <a:r>
              <a:rPr lang="zh-CN" altLang="en-US" sz="4400" dirty="0">
                <a:solidFill>
                  <a:srgbClr val="000000"/>
                </a:solidFill>
                <a:latin typeface="华文隶书" panose="02010800040101010101" pitchFamily="2" charset="-122"/>
                <a:ea typeface="华文隶书" panose="02010800040101010101" pitchFamily="2" charset="-122"/>
              </a:rPr>
              <a:t>天下人读一种书</a:t>
            </a:r>
            <a:r>
              <a:rPr lang="zh-CN" altLang="en-US" sz="5250" dirty="0">
                <a:solidFill>
                  <a:srgbClr val="000000"/>
                </a:solidFill>
                <a:latin typeface="华文隶书" panose="02010800040101010101" pitchFamily="2" charset="-122"/>
                <a:ea typeface="华文隶书" panose="02010800040101010101" pitchFamily="2" charset="-122"/>
              </a:rPr>
              <a:t>。</a:t>
            </a:r>
            <a:endParaRPr lang="zh-CN" altLang="en-US" sz="5250" dirty="0">
              <a:solidFill>
                <a:srgbClr val="000000"/>
              </a:solidFill>
              <a:latin typeface="华文隶书" panose="02010800040101010101" pitchFamily="2" charset="-122"/>
              <a:ea typeface="华文隶书" panose="02010800040101010101" pitchFamily="2" charset="-122"/>
            </a:endParaRPr>
          </a:p>
        </p:txBody>
      </p:sp>
      <p:sp>
        <p:nvSpPr>
          <p:cNvPr id="25605" name="TextBox 10"/>
          <p:cNvSpPr txBox="1">
            <a:spLocks noChangeArrowheads="1"/>
          </p:cNvSpPr>
          <p:nvPr/>
        </p:nvSpPr>
        <p:spPr bwMode="auto">
          <a:xfrm>
            <a:off x="1560195" y="1200150"/>
            <a:ext cx="781494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defTabSz="960120" fontAlgn="base">
              <a:spcBef>
                <a:spcPct val="0"/>
              </a:spcBef>
              <a:spcAft>
                <a:spcPct val="0"/>
              </a:spcAft>
              <a:buClrTx/>
              <a:buNone/>
            </a:pPr>
            <a:r>
              <a:rPr lang="zh-CN" altLang="en-US" sz="2800" dirty="0">
                <a:solidFill>
                  <a:srgbClr val="000000"/>
                </a:solidFill>
              </a:rPr>
              <a:t>秦始皇“焚书坑儒”给后世留下这样的印象：</a:t>
            </a:r>
            <a:endParaRPr lang="zh-CN" altLang="en-US" sz="2800" dirty="0">
              <a:solidFill>
                <a:srgbClr val="000000"/>
              </a:solidFill>
            </a:endParaRPr>
          </a:p>
        </p:txBody>
      </p:sp>
      <p:sp>
        <p:nvSpPr>
          <p:cNvPr id="21" name="矩形 20"/>
          <p:cNvSpPr>
            <a:spLocks noChangeArrowheads="1"/>
          </p:cNvSpPr>
          <p:nvPr/>
        </p:nvSpPr>
        <p:spPr bwMode="auto">
          <a:xfrm>
            <a:off x="6687185" y="3519170"/>
            <a:ext cx="3696970" cy="224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marL="360045" indent="-360045" defTabSz="960120" fontAlgn="base">
              <a:spcBef>
                <a:spcPts val="1890"/>
              </a:spcBef>
              <a:spcAft>
                <a:spcPct val="0"/>
              </a:spcAft>
              <a:buClr>
                <a:srgbClr val="2F2F2F"/>
              </a:buClr>
              <a:buSzPct val="50000"/>
              <a:buFont typeface="Wingdings 2" panose="05020102010507070707" pitchFamily="18" charset="2"/>
              <a:buChar char="ß"/>
            </a:pPr>
            <a:r>
              <a:rPr lang="zh-CN" altLang="en-US" sz="2800" dirty="0">
                <a:solidFill>
                  <a:srgbClr val="000000"/>
                </a:solidFill>
                <a:latin typeface="华文隶书" panose="02010800040101010101" pitchFamily="2" charset="-122"/>
                <a:ea typeface="华文隶书" panose="02010800040101010101" pitchFamily="2" charset="-122"/>
              </a:rPr>
              <a:t>愿陛下</a:t>
            </a:r>
            <a:r>
              <a:rPr lang="zh-CN" altLang="en-US" sz="2800" dirty="0">
                <a:solidFill>
                  <a:srgbClr val="FF0000"/>
                </a:solidFill>
                <a:latin typeface="华文隶书" panose="02010800040101010101" pitchFamily="2" charset="-122"/>
                <a:ea typeface="华文隶书" panose="02010800040101010101" pitchFamily="2" charset="-122"/>
              </a:rPr>
              <a:t>兴太学</a:t>
            </a:r>
            <a:r>
              <a:rPr lang="zh-CN" altLang="en-US" sz="2800" dirty="0">
                <a:solidFill>
                  <a:srgbClr val="000000"/>
                </a:solidFill>
                <a:latin typeface="华文隶书" panose="02010800040101010101" pitchFamily="2" charset="-122"/>
                <a:ea typeface="华文隶书" panose="02010800040101010101" pitchFamily="2" charset="-122"/>
              </a:rPr>
              <a:t>，置明师，以养天下之士，数考问以尽其材，则英俊宜可得矣。</a:t>
            </a:r>
            <a:r>
              <a:rPr lang="en-US" altLang="zh-CN" sz="2800" dirty="0">
                <a:solidFill>
                  <a:srgbClr val="000000"/>
                </a:solidFill>
                <a:latin typeface="华文隶书" panose="02010800040101010101" pitchFamily="2" charset="-122"/>
                <a:ea typeface="华文隶书" panose="02010800040101010101" pitchFamily="2" charset="-122"/>
              </a:rPr>
              <a:t>——</a:t>
            </a:r>
            <a:r>
              <a:rPr lang="zh-CN" altLang="en-US" sz="2800" dirty="0">
                <a:solidFill>
                  <a:srgbClr val="000000"/>
                </a:solidFill>
                <a:latin typeface="华文隶书" panose="02010800040101010101" pitchFamily="2" charset="-122"/>
                <a:ea typeface="华文隶书" panose="02010800040101010101" pitchFamily="2" charset="-122"/>
              </a:rPr>
              <a:t>董仲舒</a:t>
            </a:r>
            <a:endParaRPr lang="zh-CN" altLang="en-US" sz="2800" dirty="0">
              <a:solidFill>
                <a:srgbClr val="000000"/>
              </a:solidFill>
              <a:latin typeface="华文隶书" panose="02010800040101010101" pitchFamily="2" charset="-122"/>
              <a:ea typeface="华文隶书" panose="02010800040101010101" pitchFamily="2" charset="-122"/>
            </a:endParaRPr>
          </a:p>
        </p:txBody>
      </p:sp>
      <p:pic>
        <p:nvPicPr>
          <p:cNvPr id="2" name="图片 1"/>
          <p:cNvPicPr>
            <a:picLocks noChangeAspect="1"/>
          </p:cNvPicPr>
          <p:nvPr/>
        </p:nvPicPr>
        <p:blipFill>
          <a:blip r:embed="rId1"/>
          <a:stretch>
            <a:fillRect/>
          </a:stretch>
        </p:blipFill>
        <p:spPr>
          <a:xfrm>
            <a:off x="1560491" y="3478522"/>
            <a:ext cx="4505334" cy="26013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linds(horizont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9" grpId="0"/>
      <p:bldP spid="25605" grpId="0"/>
      <p:bldP spid="21" grpId="0"/>
      <p:bldP spid="2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a:spLocks noChangeArrowheads="1"/>
          </p:cNvSpPr>
          <p:nvPr/>
        </p:nvSpPr>
        <p:spPr bwMode="auto">
          <a:xfrm>
            <a:off x="425450" y="4819650"/>
            <a:ext cx="10233660"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defTabSz="960120" fontAlgn="base">
              <a:lnSpc>
                <a:spcPct val="150000"/>
              </a:lnSpc>
              <a:spcBef>
                <a:spcPct val="0"/>
              </a:spcBef>
              <a:spcAft>
                <a:spcPct val="0"/>
              </a:spcAft>
              <a:buClrTx/>
              <a:buNone/>
            </a:pPr>
            <a:r>
              <a:rPr lang="zh-CN" altLang="en-US" sz="3600" b="1" dirty="0">
                <a:solidFill>
                  <a:srgbClr val="FF0000"/>
                </a:solidFill>
                <a:latin typeface="华文楷体" panose="02010600040101010101" pitchFamily="2" charset="-122"/>
                <a:ea typeface="华文楷体" panose="02010600040101010101" pitchFamily="2" charset="-122"/>
              </a:rPr>
              <a:t>遗子黄金满籝，不如一经。     </a:t>
            </a:r>
            <a:r>
              <a:rPr lang="en-US" altLang="zh-CN" sz="3200" b="1" dirty="0">
                <a:solidFill>
                  <a:srgbClr val="FF0000"/>
                </a:solidFill>
                <a:latin typeface="华文楷体" panose="02010600040101010101" pitchFamily="2" charset="-122"/>
                <a:ea typeface="华文楷体" panose="02010600040101010101" pitchFamily="2" charset="-122"/>
              </a:rPr>
              <a:t>——《</a:t>
            </a:r>
            <a:r>
              <a:rPr lang="zh-CN" altLang="en-US" sz="3200" b="1" dirty="0">
                <a:solidFill>
                  <a:srgbClr val="FF0000"/>
                </a:solidFill>
                <a:latin typeface="华文楷体" panose="02010600040101010101" pitchFamily="2" charset="-122"/>
                <a:ea typeface="华文楷体" panose="02010600040101010101" pitchFamily="2" charset="-122"/>
              </a:rPr>
              <a:t>汉书</a:t>
            </a:r>
            <a:r>
              <a:rPr lang="en-US" altLang="zh-CN" sz="3200" b="1" dirty="0">
                <a:solidFill>
                  <a:srgbClr val="FF0000"/>
                </a:solidFill>
                <a:latin typeface="华文楷体" panose="02010600040101010101" pitchFamily="2" charset="-122"/>
                <a:ea typeface="华文楷体" panose="02010600040101010101" pitchFamily="2" charset="-122"/>
              </a:rPr>
              <a:t>·</a:t>
            </a:r>
            <a:r>
              <a:rPr lang="zh-CN" altLang="en-US" sz="3200" b="1" dirty="0">
                <a:solidFill>
                  <a:srgbClr val="FF0000"/>
                </a:solidFill>
                <a:latin typeface="华文楷体" panose="02010600040101010101" pitchFamily="2" charset="-122"/>
                <a:ea typeface="华文楷体" panose="02010600040101010101" pitchFamily="2" charset="-122"/>
              </a:rPr>
              <a:t>韦贤传</a:t>
            </a:r>
            <a:r>
              <a:rPr lang="en-US" altLang="zh-CN" sz="3200" b="1" dirty="0">
                <a:solidFill>
                  <a:srgbClr val="FF0000"/>
                </a:solidFill>
                <a:latin typeface="华文楷体" panose="02010600040101010101" pitchFamily="2" charset="-122"/>
                <a:ea typeface="华文楷体" panose="02010600040101010101" pitchFamily="2" charset="-122"/>
              </a:rPr>
              <a:t>》</a:t>
            </a:r>
            <a:endParaRPr lang="en-US" altLang="zh-CN" sz="3200" b="1" dirty="0">
              <a:solidFill>
                <a:srgbClr val="FF0000"/>
              </a:solidFill>
              <a:latin typeface="华文楷体" panose="02010600040101010101" pitchFamily="2" charset="-122"/>
              <a:ea typeface="华文楷体" panose="02010600040101010101" pitchFamily="2" charset="-122"/>
            </a:endParaRPr>
          </a:p>
        </p:txBody>
      </p:sp>
      <p:pic>
        <p:nvPicPr>
          <p:cNvPr id="2" name="图片 1"/>
          <p:cNvPicPr>
            <a:picLocks noChangeAspect="1"/>
          </p:cNvPicPr>
          <p:nvPr/>
        </p:nvPicPr>
        <p:blipFill>
          <a:blip r:embed="rId1"/>
          <a:stretch>
            <a:fillRect/>
          </a:stretch>
        </p:blipFill>
        <p:spPr>
          <a:xfrm>
            <a:off x="1830070" y="5741670"/>
            <a:ext cx="7424420" cy="718820"/>
          </a:xfrm>
          <a:prstGeom prst="rect">
            <a:avLst/>
          </a:prstGeom>
        </p:spPr>
      </p:pic>
      <p:sp>
        <p:nvSpPr>
          <p:cNvPr id="43" name="内容占位符 5"/>
          <p:cNvSpPr txBox="1">
            <a:spLocks noChangeArrowheads="1"/>
          </p:cNvSpPr>
          <p:nvPr/>
        </p:nvSpPr>
        <p:spPr bwMode="auto">
          <a:xfrm>
            <a:off x="426085" y="1744980"/>
            <a:ext cx="11656695" cy="56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493395" indent="-493395" algn="l" rtl="0" eaLnBrk="0" fontAlgn="base" hangingPunct="0">
              <a:spcBef>
                <a:spcPct val="20000"/>
              </a:spcBef>
              <a:spcAft>
                <a:spcPct val="0"/>
              </a:spcAft>
              <a:buClr>
                <a:schemeClr val="accent2"/>
              </a:buClr>
              <a:buFont typeface="Wingdings" panose="05000000000000000000" pitchFamily="2" charset="2"/>
              <a:buChar char="o"/>
              <a:defRPr sz="3150">
                <a:solidFill>
                  <a:schemeClr val="tx1"/>
                </a:solidFill>
                <a:latin typeface="+mn-lt"/>
                <a:ea typeface="+mn-ea"/>
                <a:cs typeface="+mn-cs"/>
              </a:defRPr>
            </a:lvl1pPr>
            <a:lvl2pPr marL="953770" indent="-458470" algn="l" rtl="0" eaLnBrk="0" fontAlgn="base" hangingPunct="0">
              <a:spcBef>
                <a:spcPct val="20000"/>
              </a:spcBef>
              <a:spcAft>
                <a:spcPct val="0"/>
              </a:spcAft>
              <a:buClr>
                <a:schemeClr val="accent2"/>
              </a:buClr>
              <a:buFont typeface="Wingdings" panose="05000000000000000000" pitchFamily="2" charset="2"/>
              <a:buChar char="n"/>
              <a:defRPr sz="2730">
                <a:solidFill>
                  <a:schemeClr val="tx1"/>
                </a:solidFill>
                <a:latin typeface="+mn-lt"/>
                <a:ea typeface="+mn-ea"/>
              </a:defRPr>
            </a:lvl2pPr>
            <a:lvl3pPr marL="1370330" indent="-415290" algn="l" rtl="0" eaLnBrk="0" fontAlgn="base" hangingPunct="0">
              <a:spcBef>
                <a:spcPct val="20000"/>
              </a:spcBef>
              <a:spcAft>
                <a:spcPct val="0"/>
              </a:spcAft>
              <a:buClr>
                <a:schemeClr val="accent2"/>
              </a:buClr>
              <a:buFont typeface="Wingdings" panose="05000000000000000000" pitchFamily="2" charset="2"/>
              <a:buChar char="o"/>
              <a:defRPr sz="2415">
                <a:solidFill>
                  <a:schemeClr val="tx1"/>
                </a:solidFill>
                <a:latin typeface="+mn-lt"/>
                <a:ea typeface="+mn-ea"/>
              </a:defRPr>
            </a:lvl3pPr>
            <a:lvl4pPr marL="1778635" indent="-407035" algn="l" rtl="0" eaLnBrk="0" fontAlgn="base" hangingPunct="0">
              <a:spcBef>
                <a:spcPct val="20000"/>
              </a:spcBef>
              <a:spcAft>
                <a:spcPct val="0"/>
              </a:spcAft>
              <a:buClr>
                <a:schemeClr val="accent2"/>
              </a:buClr>
              <a:buFont typeface="Wingdings" panose="05000000000000000000" pitchFamily="2" charset="2"/>
              <a:buChar char="n"/>
              <a:defRPr sz="2100">
                <a:solidFill>
                  <a:schemeClr val="tx1"/>
                </a:solidFill>
                <a:latin typeface="+mn-lt"/>
                <a:ea typeface="+mn-ea"/>
              </a:defRPr>
            </a:lvl4pPr>
            <a:lvl5pPr marL="2198370" indent="-418465" algn="l" rtl="0" eaLnBrk="0" fontAlgn="base" hangingPunct="0">
              <a:spcBef>
                <a:spcPct val="25000"/>
              </a:spcBef>
              <a:spcAft>
                <a:spcPct val="0"/>
              </a:spcAft>
              <a:buClr>
                <a:schemeClr val="accent2"/>
              </a:buClr>
              <a:buFont typeface="Wingdings" panose="05000000000000000000" pitchFamily="2" charset="2"/>
              <a:buChar char="§"/>
              <a:defRPr sz="2100">
                <a:solidFill>
                  <a:schemeClr val="tx1"/>
                </a:solidFill>
                <a:latin typeface="+mn-lt"/>
                <a:ea typeface="+mn-ea"/>
              </a:defRPr>
            </a:lvl5pPr>
            <a:lvl6pPr marL="2678430" indent="-418465" algn="l" rtl="0" fontAlgn="base">
              <a:spcBef>
                <a:spcPct val="25000"/>
              </a:spcBef>
              <a:spcAft>
                <a:spcPct val="0"/>
              </a:spcAft>
              <a:buClr>
                <a:schemeClr val="accent2"/>
              </a:buClr>
              <a:buFont typeface="Wingdings" panose="05000000000000000000" pitchFamily="2" charset="2"/>
              <a:buChar char="§"/>
              <a:defRPr sz="2100">
                <a:solidFill>
                  <a:schemeClr val="tx1"/>
                </a:solidFill>
                <a:latin typeface="+mn-lt"/>
                <a:ea typeface="+mn-ea"/>
              </a:defRPr>
            </a:lvl6pPr>
            <a:lvl7pPr marL="3158490" indent="-418465" algn="l" rtl="0" fontAlgn="base">
              <a:spcBef>
                <a:spcPct val="25000"/>
              </a:spcBef>
              <a:spcAft>
                <a:spcPct val="0"/>
              </a:spcAft>
              <a:buClr>
                <a:schemeClr val="accent2"/>
              </a:buClr>
              <a:buFont typeface="Wingdings" panose="05000000000000000000" pitchFamily="2" charset="2"/>
              <a:buChar char="§"/>
              <a:defRPr sz="2100">
                <a:solidFill>
                  <a:schemeClr val="tx1"/>
                </a:solidFill>
                <a:latin typeface="+mn-lt"/>
                <a:ea typeface="+mn-ea"/>
              </a:defRPr>
            </a:lvl7pPr>
            <a:lvl8pPr marL="3638550" indent="-418465" algn="l" rtl="0" fontAlgn="base">
              <a:spcBef>
                <a:spcPct val="25000"/>
              </a:spcBef>
              <a:spcAft>
                <a:spcPct val="0"/>
              </a:spcAft>
              <a:buClr>
                <a:schemeClr val="accent2"/>
              </a:buClr>
              <a:buFont typeface="Wingdings" panose="05000000000000000000" pitchFamily="2" charset="2"/>
              <a:buChar char="§"/>
              <a:defRPr sz="2100">
                <a:solidFill>
                  <a:schemeClr val="tx1"/>
                </a:solidFill>
                <a:latin typeface="+mn-lt"/>
                <a:ea typeface="+mn-ea"/>
              </a:defRPr>
            </a:lvl8pPr>
            <a:lvl9pPr marL="4118610" indent="-418465" algn="l" rtl="0" fontAlgn="base">
              <a:spcBef>
                <a:spcPct val="25000"/>
              </a:spcBef>
              <a:spcAft>
                <a:spcPct val="0"/>
              </a:spcAft>
              <a:buClr>
                <a:schemeClr val="accent2"/>
              </a:buClr>
              <a:buFont typeface="Wingdings" panose="05000000000000000000" pitchFamily="2" charset="2"/>
              <a:buChar char="§"/>
              <a:defRPr sz="2100">
                <a:solidFill>
                  <a:schemeClr val="tx1"/>
                </a:solidFill>
                <a:latin typeface="+mn-lt"/>
                <a:ea typeface="+mn-ea"/>
              </a:defRPr>
            </a:lvl9pPr>
          </a:lstStyle>
          <a:p>
            <a:pPr marL="0" indent="0" defTabSz="914400" eaLnBrk="1" hangingPunct="1">
              <a:lnSpc>
                <a:spcPct val="150000"/>
              </a:lnSpc>
              <a:spcBef>
                <a:spcPct val="45000"/>
              </a:spcBef>
              <a:buNone/>
            </a:pPr>
            <a:r>
              <a:rPr lang="zh-CN" altLang="en-US" sz="3600" kern="0" dirty="0">
                <a:latin typeface="华文隶书" panose="02010800040101010101" pitchFamily="2" charset="-122"/>
                <a:ea typeface="华文隶书" panose="02010800040101010101" pitchFamily="2" charset="-122"/>
              </a:rPr>
              <a:t>太学里教什么内容？太学旨在培养什么人才？</a:t>
            </a:r>
            <a:endParaRPr lang="zh-CN" altLang="en-US" sz="3600" kern="0" dirty="0">
              <a:latin typeface="华文隶书" panose="02010800040101010101" pitchFamily="2" charset="-122"/>
              <a:ea typeface="华文隶书" panose="02010800040101010101" pitchFamily="2" charset="-122"/>
            </a:endParaRPr>
          </a:p>
        </p:txBody>
      </p:sp>
      <p:sp>
        <p:nvSpPr>
          <p:cNvPr id="7" name="文本框 6"/>
          <p:cNvSpPr txBox="1"/>
          <p:nvPr/>
        </p:nvSpPr>
        <p:spPr>
          <a:xfrm>
            <a:off x="960120" y="2757805"/>
            <a:ext cx="7498080" cy="922020"/>
          </a:xfrm>
          <a:prstGeom prst="rect">
            <a:avLst/>
          </a:prstGeom>
          <a:noFill/>
        </p:spPr>
        <p:txBody>
          <a:bodyPr wrap="none" rtlCol="0" anchor="t">
            <a:spAutoFit/>
          </a:bodyPr>
          <a:p>
            <a:pPr defTabSz="914400" eaLnBrk="1" hangingPunct="1">
              <a:lnSpc>
                <a:spcPct val="150000"/>
              </a:lnSpc>
              <a:spcBef>
                <a:spcPct val="45000"/>
              </a:spcBef>
            </a:pPr>
            <a:r>
              <a:rPr lang="zh-CN" altLang="en-US" sz="3600" kern="0" dirty="0">
                <a:latin typeface="华文隶书" panose="02010800040101010101" pitchFamily="2" charset="-122"/>
                <a:ea typeface="华文隶书" panose="02010800040101010101" pitchFamily="2" charset="-122"/>
                <a:sym typeface="+mn-ea"/>
              </a:rPr>
              <a:t>太学对人才是否有吸引力，为什么？</a:t>
            </a:r>
            <a:endParaRPr lang="zh-CN" altLang="en-US" sz="3600" kern="0" dirty="0">
              <a:latin typeface="华文隶书" panose="02010800040101010101" pitchFamily="2" charset="-122"/>
              <a:ea typeface="华文隶书" panose="02010800040101010101" pitchFamily="2" charset="-122"/>
              <a:sym typeface="+mn-ea"/>
            </a:endParaRPr>
          </a:p>
        </p:txBody>
      </p:sp>
      <p:sp>
        <p:nvSpPr>
          <p:cNvPr id="10" name="圆角矩形 9"/>
          <p:cNvSpPr/>
          <p:nvPr/>
        </p:nvSpPr>
        <p:spPr>
          <a:xfrm>
            <a:off x="5628005" y="3496945"/>
            <a:ext cx="3106420" cy="10902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600" b="1">
                <a:solidFill>
                  <a:srgbClr val="FF0000"/>
                </a:solidFill>
              </a:rPr>
              <a:t>读书</a:t>
            </a:r>
            <a:r>
              <a:rPr lang="en-US" altLang="zh-CN" sz="3600" b="1">
                <a:solidFill>
                  <a:srgbClr val="FF0000"/>
                </a:solidFill>
              </a:rPr>
              <a:t>——</a:t>
            </a:r>
            <a:r>
              <a:rPr lang="zh-CN" altLang="en-US" sz="3600" b="1">
                <a:solidFill>
                  <a:srgbClr val="FF0000"/>
                </a:solidFill>
              </a:rPr>
              <a:t>做官</a:t>
            </a:r>
            <a:endParaRPr lang="zh-CN" altLang="en-US" sz="3600" b="1">
              <a:solidFill>
                <a:srgbClr val="FF0000"/>
              </a:solidFill>
            </a:endParaRPr>
          </a:p>
        </p:txBody>
      </p:sp>
      <p:sp>
        <p:nvSpPr>
          <p:cNvPr id="11" name="矩形 10"/>
          <p:cNvSpPr/>
          <p:nvPr/>
        </p:nvSpPr>
        <p:spPr>
          <a:xfrm>
            <a:off x="960120" y="770890"/>
            <a:ext cx="1866900" cy="768350"/>
          </a:xfrm>
          <a:prstGeom prst="rect">
            <a:avLst/>
          </a:prstGeom>
          <a:noFill/>
          <a:ln>
            <a:noFill/>
          </a:ln>
        </p:spPr>
        <p:txBody>
          <a:bodyPr wrap="none" rtlCol="0" anchor="t">
            <a:spAutoFit/>
          </a:bodyPr>
          <a:p>
            <a:pPr algn="ctr"/>
            <a:r>
              <a:rPr lang="zh-CN" altLang="en-US" sz="4400" b="1">
                <a:ln w="22225">
                  <a:solidFill>
                    <a:schemeClr val="accent2"/>
                  </a:solidFill>
                  <a:prstDash val="solid"/>
                </a:ln>
                <a:solidFill>
                  <a:schemeClr val="accent2">
                    <a:lumMod val="40000"/>
                    <a:lumOff val="60000"/>
                  </a:schemeClr>
                </a:solidFill>
                <a:effectLst/>
              </a:rPr>
              <a:t>想一想</a:t>
            </a:r>
            <a:endParaRPr lang="zh-CN" altLang="en-US" sz="4400" b="1">
              <a:ln w="22225">
                <a:solidFill>
                  <a:schemeClr val="accent2"/>
                </a:solidFill>
                <a:prstDash val="solid"/>
              </a:ln>
              <a:solidFill>
                <a:schemeClr val="accent2">
                  <a:lumMod val="40000"/>
                  <a:lumOff val="60000"/>
                </a:schemeClr>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3" grpId="1"/>
      <p:bldP spid="7" grpId="0"/>
      <p:bldP spid="7" grpId="1"/>
      <p:bldP spid="10" grpId="0" bldLvl="0" animBg="1"/>
      <p:bldP spid="18" grpId="0"/>
      <p:bldP spid="1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10870" y="1078865"/>
            <a:ext cx="10172065" cy="1568450"/>
          </a:xfrm>
          <a:prstGeom prst="rect">
            <a:avLst/>
          </a:prstGeom>
          <a:solidFill>
            <a:schemeClr val="accent3">
              <a:lumMod val="65000"/>
            </a:schemeClr>
          </a:solidFill>
        </p:spPr>
        <p:txBody>
          <a:bodyPr wrap="square" rtlCol="0" anchor="t">
            <a:spAutoFit/>
          </a:bodyPr>
          <a:p>
            <a:r>
              <a:rPr lang="zh-CN" altLang="en-US" sz="3200" b="1">
                <a:solidFill>
                  <a:schemeClr val="tx1"/>
                </a:solidFill>
              </a:rPr>
              <a:t>材料一：</a:t>
            </a:r>
            <a:endParaRPr lang="zh-CN" altLang="en-US" sz="3200" b="1">
              <a:solidFill>
                <a:schemeClr val="tx1"/>
              </a:solidFill>
            </a:endParaRPr>
          </a:p>
          <a:p>
            <a:r>
              <a:rPr lang="zh-CN" altLang="en-US" sz="3200" b="1">
                <a:solidFill>
                  <a:schemeClr val="tx1"/>
                </a:solidFill>
              </a:rPr>
              <a:t>     讨匈奴，通西域，军费开支浩繁，加上天灾不断，百姓四处流亡，国库空虚。</a:t>
            </a:r>
            <a:r>
              <a:rPr lang="en-US" altLang="zh-CN" sz="3200" b="1">
                <a:solidFill>
                  <a:schemeClr val="tx1"/>
                </a:solidFill>
              </a:rPr>
              <a:t>——</a:t>
            </a:r>
            <a:r>
              <a:rPr lang="zh-CN" altLang="en-US" sz="3200" b="1">
                <a:solidFill>
                  <a:schemeClr val="tx1"/>
                </a:solidFill>
              </a:rPr>
              <a:t>《中国历史教参》</a:t>
            </a:r>
            <a:endParaRPr lang="zh-CN" altLang="en-US" sz="3200" b="1">
              <a:solidFill>
                <a:schemeClr val="tx1"/>
              </a:solidFill>
            </a:endParaRPr>
          </a:p>
        </p:txBody>
      </p:sp>
      <p:sp>
        <p:nvSpPr>
          <p:cNvPr id="4" name="矩形 3"/>
          <p:cNvSpPr/>
          <p:nvPr/>
        </p:nvSpPr>
        <p:spPr>
          <a:xfrm>
            <a:off x="518795" y="248920"/>
            <a:ext cx="3040380" cy="829945"/>
          </a:xfrm>
          <a:prstGeom prst="rect">
            <a:avLst/>
          </a:prstGeom>
          <a:noFill/>
          <a:ln>
            <a:noFill/>
          </a:ln>
        </p:spPr>
        <p:txBody>
          <a:bodyPr wrap="none" rtlCol="0" anchor="t">
            <a:spAutoFit/>
          </a:bodyPr>
          <a:p>
            <a:pPr algn="ctr"/>
            <a:r>
              <a:rPr lang="zh-CN" altLang="en-US" sz="4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材料探究</a:t>
            </a:r>
            <a:r>
              <a:rPr lang="zh-CN" altLang="en-US" sz="4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endParaRPr lang="zh-CN" altLang="en-US" sz="4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5" name="文本框 4"/>
          <p:cNvSpPr txBox="1"/>
          <p:nvPr/>
        </p:nvSpPr>
        <p:spPr>
          <a:xfrm>
            <a:off x="611505" y="2647315"/>
            <a:ext cx="10171430" cy="2306955"/>
          </a:xfrm>
          <a:prstGeom prst="rect">
            <a:avLst/>
          </a:prstGeom>
          <a:solidFill>
            <a:schemeClr val="accent2">
              <a:lumMod val="20000"/>
              <a:lumOff val="80000"/>
            </a:schemeClr>
          </a:solidFill>
        </p:spPr>
        <p:txBody>
          <a:bodyPr wrap="square" rtlCol="0" anchor="t">
            <a:spAutoFit/>
          </a:bodyPr>
          <a:p>
            <a:r>
              <a:rPr lang="zh-CN" altLang="en-US" sz="3200" b="1"/>
              <a:t>材料二：</a:t>
            </a:r>
            <a:endParaRPr lang="zh-CN" altLang="en-US" sz="3200" b="1"/>
          </a:p>
          <a:p>
            <a:r>
              <a:rPr lang="zh-CN" altLang="en-US" sz="3200" b="1"/>
              <a:t>       富商大贾[gǔ]，冶铸鬻（yù）盐，财或累万金，</a:t>
            </a:r>
            <a:endParaRPr lang="zh-CN" altLang="en-US" sz="3200" b="1"/>
          </a:p>
          <a:p>
            <a:r>
              <a:rPr lang="zh-CN" altLang="en-US" sz="3200" b="1"/>
              <a:t>而不左公家之急，黎民重困。 ——《史记·平淮书》</a:t>
            </a:r>
            <a:r>
              <a:rPr lang="zh-CN" altLang="en-US" sz="2400">
                <a:sym typeface="+mn-ea"/>
              </a:rPr>
              <a:t>译：大商人冶铁铸币卖盐，家财积累到万金,却不帮助解决国家的急难,黎民百姓陷于重困之中。</a:t>
            </a:r>
            <a:endParaRPr lang="zh-CN" altLang="en-US" sz="2400" b="1">
              <a:sym typeface="+mn-ea"/>
            </a:endParaRPr>
          </a:p>
        </p:txBody>
      </p:sp>
      <p:sp>
        <p:nvSpPr>
          <p:cNvPr id="6" name="文本框 5"/>
          <p:cNvSpPr txBox="1"/>
          <p:nvPr/>
        </p:nvSpPr>
        <p:spPr>
          <a:xfrm>
            <a:off x="1223645" y="6468110"/>
            <a:ext cx="6069965" cy="583565"/>
          </a:xfrm>
          <a:prstGeom prst="rect">
            <a:avLst/>
          </a:prstGeom>
          <a:noFill/>
        </p:spPr>
        <p:txBody>
          <a:bodyPr wrap="square" rtlCol="0" anchor="t">
            <a:spAutoFit/>
          </a:bodyPr>
          <a:p>
            <a:r>
              <a:rPr lang="zh-CN" altLang="en-US" sz="3200" b="1">
                <a:ln w="22225">
                  <a:solidFill>
                    <a:schemeClr val="accent2"/>
                  </a:solidFill>
                  <a:prstDash val="solid"/>
                </a:ln>
                <a:solidFill>
                  <a:srgbClr val="00B0F0"/>
                </a:solidFill>
                <a:effectLst/>
              </a:rPr>
              <a:t>汉武帝在经济上面临何种困境？</a:t>
            </a:r>
            <a:endParaRPr lang="zh-CN" altLang="en-US" sz="3200" b="1">
              <a:ln w="22225">
                <a:solidFill>
                  <a:schemeClr val="accent2"/>
                </a:solidFill>
                <a:prstDash val="solid"/>
              </a:ln>
              <a:solidFill>
                <a:srgbClr val="00B0F0"/>
              </a:solidFill>
              <a:effectLst/>
            </a:endParaRPr>
          </a:p>
        </p:txBody>
      </p:sp>
      <p:sp>
        <p:nvSpPr>
          <p:cNvPr id="7" name="减号 6"/>
          <p:cNvSpPr/>
          <p:nvPr/>
        </p:nvSpPr>
        <p:spPr>
          <a:xfrm>
            <a:off x="3216910" y="2506345"/>
            <a:ext cx="2247265" cy="225425"/>
          </a:xfrm>
          <a:prstGeom prst="mathMinu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n>
                <a:solidFill>
                  <a:schemeClr val="accent2"/>
                </a:solidFill>
              </a:ln>
              <a:solidFill>
                <a:srgbClr val="00B0F0"/>
              </a:solidFill>
            </a:endParaRPr>
          </a:p>
        </p:txBody>
      </p:sp>
      <p:sp>
        <p:nvSpPr>
          <p:cNvPr id="8" name="圆角矩形 7"/>
          <p:cNvSpPr/>
          <p:nvPr/>
        </p:nvSpPr>
        <p:spPr>
          <a:xfrm>
            <a:off x="5253355" y="2573655"/>
            <a:ext cx="3733800" cy="5930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b="1"/>
              <a:t>1、国家财政困难</a:t>
            </a:r>
            <a:endParaRPr lang="zh-CN" altLang="en-US" sz="3200" b="1"/>
          </a:p>
        </p:txBody>
      </p:sp>
      <p:sp>
        <p:nvSpPr>
          <p:cNvPr id="9" name="减号 8"/>
          <p:cNvSpPr/>
          <p:nvPr/>
        </p:nvSpPr>
        <p:spPr>
          <a:xfrm>
            <a:off x="297815" y="3582035"/>
            <a:ext cx="11186795" cy="152400"/>
          </a:xfrm>
          <a:prstGeom prst="mathMinu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n>
                <a:solidFill>
                  <a:schemeClr val="accent2"/>
                </a:solidFill>
              </a:ln>
              <a:solidFill>
                <a:srgbClr val="00B0F0"/>
              </a:solidFill>
            </a:endParaRPr>
          </a:p>
        </p:txBody>
      </p:sp>
      <p:sp>
        <p:nvSpPr>
          <p:cNvPr id="10" name="圆角矩形 9"/>
          <p:cNvSpPr/>
          <p:nvPr/>
        </p:nvSpPr>
        <p:spPr>
          <a:xfrm>
            <a:off x="4030980" y="4598035"/>
            <a:ext cx="6855460" cy="10775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b="1"/>
              <a:t>2、商人控制冶铁铸币卖盐（控制国家经济命脉）</a:t>
            </a:r>
            <a:endParaRPr lang="zh-CN" altLang="en-US" sz="3200" b="1"/>
          </a:p>
        </p:txBody>
      </p:sp>
      <p:sp>
        <p:nvSpPr>
          <p:cNvPr id="11" name="减号 10"/>
          <p:cNvSpPr/>
          <p:nvPr/>
        </p:nvSpPr>
        <p:spPr>
          <a:xfrm>
            <a:off x="434340" y="4170680"/>
            <a:ext cx="6242050" cy="76200"/>
          </a:xfrm>
          <a:prstGeom prst="mathMinu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n>
                <a:solidFill>
                  <a:schemeClr val="accent2"/>
                </a:solidFill>
              </a:ln>
              <a:solidFill>
                <a:srgbClr val="00B0F0"/>
              </a:solidFill>
            </a:endParaRPr>
          </a:p>
        </p:txBody>
      </p:sp>
      <p:sp>
        <p:nvSpPr>
          <p:cNvPr id="12" name="圆角矩形 11"/>
          <p:cNvSpPr/>
          <p:nvPr/>
        </p:nvSpPr>
        <p:spPr>
          <a:xfrm>
            <a:off x="836930" y="5390515"/>
            <a:ext cx="3683000" cy="10775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b="1"/>
              <a:t>3、商人唯利是图，不关心国事。</a:t>
            </a:r>
            <a:endParaRPr lang="zh-CN" altLang="en-US" sz="3200" b="1"/>
          </a:p>
        </p:txBody>
      </p:sp>
      <p:sp>
        <p:nvSpPr>
          <p:cNvPr id="14" name="圆角矩形 13"/>
          <p:cNvSpPr/>
          <p:nvPr/>
        </p:nvSpPr>
        <p:spPr>
          <a:xfrm>
            <a:off x="7705090" y="5904865"/>
            <a:ext cx="2592070" cy="1080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a:r>
              <a:rPr lang="zh-CN" altLang="en-US" sz="4000" b="1">
                <a:solidFill>
                  <a:schemeClr val="tx1"/>
                </a:solidFill>
                <a:effectLst>
                  <a:outerShdw blurRad="38100" dist="19050" dir="2700000" algn="tl" rotWithShape="0">
                    <a:schemeClr val="dk1">
                      <a:alpha val="40000"/>
                    </a:schemeClr>
                  </a:outerShdw>
                </a:effectLst>
              </a:rPr>
              <a:t>何以解忧？</a:t>
            </a:r>
            <a:endParaRPr lang="zh-CN" altLang="en-US" sz="4000" b="1">
              <a:solidFill>
                <a:schemeClr val="tx1"/>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8" grpId="0" animBg="1"/>
      <p:bldP spid="8" grpId="1" animBg="1"/>
      <p:bldP spid="9" grpId="0" bldLvl="0" animBg="1"/>
      <p:bldP spid="9" grpId="1" animBg="1"/>
      <p:bldP spid="10" grpId="0" bldLvl="0" animBg="1"/>
      <p:bldP spid="10" grpId="1" animBg="1"/>
      <p:bldP spid="11" grpId="0" bldLvl="0" animBg="1"/>
      <p:bldP spid="11" grpId="1" animBg="1"/>
      <p:bldP spid="12" grpId="0" bldLvl="0" animBg="1"/>
      <p:bldP spid="12" grpId="1" animBg="1"/>
      <p:bldP spid="14" grpId="0" animBg="1"/>
      <p:bldP spid="1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676275" y="812165"/>
            <a:ext cx="9696450" cy="7924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b="1">
                <a:ln w="22225">
                  <a:solidFill>
                    <a:schemeClr val="accent2"/>
                  </a:solidFill>
                  <a:prstDash val="solid"/>
                </a:ln>
                <a:solidFill>
                  <a:schemeClr val="accent2">
                    <a:lumMod val="40000"/>
                    <a:lumOff val="60000"/>
                  </a:schemeClr>
                </a:solidFill>
                <a:effectLst/>
              </a:rPr>
              <a:t>找一找：</a:t>
            </a:r>
            <a:r>
              <a:rPr lang="zh-CN" altLang="en-US" sz="3200" b="1">
                <a:solidFill>
                  <a:schemeClr val="tx1"/>
                </a:solidFill>
                <a:effectLst>
                  <a:outerShdw blurRad="38100" dist="19050" dir="2700000" algn="tl" rotWithShape="0">
                    <a:schemeClr val="dk1">
                      <a:alpha val="40000"/>
                    </a:schemeClr>
                  </a:outerShdw>
                </a:effectLst>
              </a:rPr>
              <a:t>快速浏览教材，找出汉武帝的解忧之举？</a:t>
            </a:r>
            <a:endParaRPr lang="zh-CN" altLang="en-US" sz="3200" b="1">
              <a:solidFill>
                <a:schemeClr val="tx1"/>
              </a:solidFill>
              <a:effectLst>
                <a:outerShdw blurRad="38100" dist="19050" dir="2700000" algn="tl" rotWithShape="0">
                  <a:schemeClr val="dk1">
                    <a:alpha val="40000"/>
                  </a:schemeClr>
                </a:outerShdw>
              </a:effectLst>
            </a:endParaRPr>
          </a:p>
        </p:txBody>
      </p:sp>
      <p:grpSp>
        <p:nvGrpSpPr>
          <p:cNvPr id="6" name="组合 5"/>
          <p:cNvGrpSpPr/>
          <p:nvPr/>
        </p:nvGrpSpPr>
        <p:grpSpPr>
          <a:xfrm>
            <a:off x="890270" y="2342515"/>
            <a:ext cx="2571750" cy="3415665"/>
            <a:chOff x="1402" y="3689"/>
            <a:chExt cx="4050" cy="5379"/>
          </a:xfrm>
        </p:grpSpPr>
        <p:pic>
          <p:nvPicPr>
            <p:cNvPr id="4" name="图片 3"/>
            <p:cNvPicPr>
              <a:picLocks noChangeAspect="1"/>
            </p:cNvPicPr>
            <p:nvPr/>
          </p:nvPicPr>
          <p:blipFill>
            <a:blip r:embed="rId1"/>
            <a:stretch>
              <a:fillRect/>
            </a:stretch>
          </p:blipFill>
          <p:spPr>
            <a:xfrm>
              <a:off x="1402" y="3689"/>
              <a:ext cx="4050" cy="2370"/>
            </a:xfrm>
            <a:prstGeom prst="rect">
              <a:avLst/>
            </a:prstGeom>
          </p:spPr>
        </p:pic>
        <p:pic>
          <p:nvPicPr>
            <p:cNvPr id="5" name="图片 4"/>
            <p:cNvPicPr>
              <a:picLocks noChangeAspect="1"/>
            </p:cNvPicPr>
            <p:nvPr/>
          </p:nvPicPr>
          <p:blipFill>
            <a:blip r:embed="rId2"/>
            <a:stretch>
              <a:fillRect/>
            </a:stretch>
          </p:blipFill>
          <p:spPr>
            <a:xfrm>
              <a:off x="1402" y="6158"/>
              <a:ext cx="4049" cy="2910"/>
            </a:xfrm>
            <a:prstGeom prst="rect">
              <a:avLst/>
            </a:prstGeom>
          </p:spPr>
        </p:pic>
      </p:grpSp>
      <p:grpSp>
        <p:nvGrpSpPr>
          <p:cNvPr id="9" name="组合 8"/>
          <p:cNvGrpSpPr/>
          <p:nvPr/>
        </p:nvGrpSpPr>
        <p:grpSpPr>
          <a:xfrm>
            <a:off x="4333875" y="2343150"/>
            <a:ext cx="2644140" cy="3392805"/>
            <a:chOff x="6825" y="3690"/>
            <a:chExt cx="4164" cy="5343"/>
          </a:xfrm>
        </p:grpSpPr>
        <p:pic>
          <p:nvPicPr>
            <p:cNvPr id="7" name="图片 6"/>
            <p:cNvPicPr>
              <a:picLocks noChangeAspect="1"/>
            </p:cNvPicPr>
            <p:nvPr/>
          </p:nvPicPr>
          <p:blipFill>
            <a:blip r:embed="rId3"/>
            <a:stretch>
              <a:fillRect/>
            </a:stretch>
          </p:blipFill>
          <p:spPr>
            <a:xfrm>
              <a:off x="6825" y="3690"/>
              <a:ext cx="4164" cy="2368"/>
            </a:xfrm>
            <a:prstGeom prst="rect">
              <a:avLst/>
            </a:prstGeom>
          </p:spPr>
        </p:pic>
        <p:pic>
          <p:nvPicPr>
            <p:cNvPr id="8" name="图片 7"/>
            <p:cNvPicPr>
              <a:picLocks noChangeAspect="1"/>
            </p:cNvPicPr>
            <p:nvPr/>
          </p:nvPicPr>
          <p:blipFill>
            <a:blip r:embed="rId4"/>
            <a:stretch>
              <a:fillRect/>
            </a:stretch>
          </p:blipFill>
          <p:spPr>
            <a:xfrm>
              <a:off x="6825" y="6193"/>
              <a:ext cx="4163" cy="2840"/>
            </a:xfrm>
            <a:prstGeom prst="rect">
              <a:avLst/>
            </a:prstGeom>
          </p:spPr>
        </p:pic>
      </p:grpSp>
      <p:grpSp>
        <p:nvGrpSpPr>
          <p:cNvPr id="12" name="组合 11"/>
          <p:cNvGrpSpPr/>
          <p:nvPr/>
        </p:nvGrpSpPr>
        <p:grpSpPr>
          <a:xfrm>
            <a:off x="7897495" y="2343150"/>
            <a:ext cx="2632710" cy="3337560"/>
            <a:chOff x="12437" y="3690"/>
            <a:chExt cx="4146" cy="5256"/>
          </a:xfrm>
        </p:grpSpPr>
        <p:pic>
          <p:nvPicPr>
            <p:cNvPr id="10" name="图片 9"/>
            <p:cNvPicPr>
              <a:picLocks noChangeAspect="1"/>
            </p:cNvPicPr>
            <p:nvPr/>
          </p:nvPicPr>
          <p:blipFill>
            <a:blip r:embed="rId5"/>
            <a:stretch>
              <a:fillRect/>
            </a:stretch>
          </p:blipFill>
          <p:spPr>
            <a:xfrm>
              <a:off x="12437" y="3690"/>
              <a:ext cx="3898" cy="2368"/>
            </a:xfrm>
            <a:prstGeom prst="rect">
              <a:avLst/>
            </a:prstGeom>
          </p:spPr>
        </p:pic>
        <p:pic>
          <p:nvPicPr>
            <p:cNvPr id="11" name="图片 10"/>
            <p:cNvPicPr>
              <a:picLocks noChangeAspect="1"/>
            </p:cNvPicPr>
            <p:nvPr/>
          </p:nvPicPr>
          <p:blipFill>
            <a:blip r:embed="rId6"/>
            <a:stretch>
              <a:fillRect/>
            </a:stretch>
          </p:blipFill>
          <p:spPr>
            <a:xfrm>
              <a:off x="12437" y="6280"/>
              <a:ext cx="4147" cy="2666"/>
            </a:xfrm>
            <a:prstGeom prst="rect">
              <a:avLst/>
            </a:prstGeom>
          </p:spPr>
        </p:pic>
      </p:grpSp>
      <p:sp>
        <p:nvSpPr>
          <p:cNvPr id="13" name="流程图: 可选过程 12"/>
          <p:cNvSpPr/>
          <p:nvPr/>
        </p:nvSpPr>
        <p:spPr>
          <a:xfrm>
            <a:off x="783590" y="5976620"/>
            <a:ext cx="9910445" cy="43243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b="1">
                <a:solidFill>
                  <a:srgbClr val="FFFF00"/>
                </a:solidFill>
              </a:rPr>
              <a:t>作用：改善财政状况，为政策的推行奠定了物质基础</a:t>
            </a:r>
            <a:endParaRPr lang="zh-CN" altLang="en-US" sz="3200" b="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918845" y="881380"/>
            <a:ext cx="2735580" cy="706755"/>
          </a:xfrm>
          <a:prstGeom prst="rect">
            <a:avLst/>
          </a:prstGeom>
          <a:noFill/>
          <a:ln>
            <a:noFill/>
          </a:ln>
        </p:spPr>
        <p:txBody>
          <a:bodyPr wrap="none" rtlCol="0" anchor="t">
            <a:spAutoFit/>
          </a:bodyPr>
          <a:p>
            <a:pPr algn="ctr"/>
            <a:r>
              <a:rPr lang="zh-CN" altLang="en-US" sz="4000" b="1">
                <a:ln w="22225">
                  <a:solidFill>
                    <a:schemeClr val="accent2"/>
                  </a:solidFill>
                  <a:prstDash val="solid"/>
                </a:ln>
                <a:solidFill>
                  <a:schemeClr val="accent2">
                    <a:lumMod val="40000"/>
                    <a:lumOff val="60000"/>
                  </a:schemeClr>
                </a:solidFill>
                <a:effectLst/>
              </a:rPr>
              <a:t>史料解读：</a:t>
            </a:r>
            <a:endParaRPr lang="zh-CN" altLang="en-US" sz="4000" b="1">
              <a:ln w="22225">
                <a:solidFill>
                  <a:schemeClr val="accent2"/>
                </a:solidFill>
                <a:prstDash val="solid"/>
              </a:ln>
              <a:solidFill>
                <a:schemeClr val="accent2">
                  <a:lumMod val="40000"/>
                  <a:lumOff val="60000"/>
                </a:schemeClr>
              </a:solidFill>
              <a:effectLst/>
            </a:endParaRPr>
          </a:p>
        </p:txBody>
      </p:sp>
      <p:sp>
        <p:nvSpPr>
          <p:cNvPr id="3" name="文本框 2"/>
          <p:cNvSpPr txBox="1"/>
          <p:nvPr/>
        </p:nvSpPr>
        <p:spPr>
          <a:xfrm>
            <a:off x="1016635" y="1955165"/>
            <a:ext cx="9662795" cy="2245360"/>
          </a:xfrm>
          <a:prstGeom prst="rect">
            <a:avLst/>
          </a:prstGeom>
          <a:solidFill>
            <a:schemeClr val="accent1">
              <a:lumMod val="40000"/>
              <a:lumOff val="60000"/>
            </a:schemeClr>
          </a:solidFill>
        </p:spPr>
        <p:txBody>
          <a:bodyPr wrap="square" rtlCol="0" anchor="t">
            <a:spAutoFit/>
          </a:bodyPr>
          <a:p>
            <a:r>
              <a:rPr lang="zh-CN" altLang="en-US"/>
              <a:t>      </a:t>
            </a:r>
            <a:r>
              <a:rPr lang="zh-CN" altLang="en-US" sz="2800" b="1"/>
              <a:t>文帝三年（前177年）夏，匈奴入居河南地，</a:t>
            </a:r>
            <a:r>
              <a:rPr lang="zh-CN" altLang="en-US" sz="2800" b="1">
                <a:solidFill>
                  <a:srgbClr val="FF0000"/>
                </a:solidFill>
              </a:rPr>
              <a:t>侵</a:t>
            </a:r>
            <a:r>
              <a:rPr lang="zh-CN" altLang="en-US" sz="2800" b="1"/>
              <a:t>上郡，</a:t>
            </a:r>
            <a:r>
              <a:rPr lang="zh-CN" altLang="en-US" sz="2800" b="1">
                <a:solidFill>
                  <a:srgbClr val="FF0000"/>
                </a:solidFill>
              </a:rPr>
              <a:t>杀掠</a:t>
            </a:r>
            <a:r>
              <a:rPr lang="zh-CN" altLang="en-US" sz="2800" b="1"/>
              <a:t>人民。文帝十四年（前166年），匈奴老上单于率十四万人</a:t>
            </a:r>
            <a:r>
              <a:rPr lang="zh-CN" altLang="en-US" sz="2800" b="1">
                <a:solidFill>
                  <a:srgbClr val="FF0000"/>
                </a:solidFill>
              </a:rPr>
              <a:t>入</a:t>
            </a:r>
            <a:r>
              <a:rPr lang="zh-CN" altLang="en-US" sz="2800" b="1"/>
              <a:t>今宁夏固原的萧关，</a:t>
            </a:r>
            <a:r>
              <a:rPr lang="zh-CN" altLang="en-US" sz="2800" b="1">
                <a:solidFill>
                  <a:srgbClr val="FF0000"/>
                </a:solidFill>
              </a:rPr>
              <a:t>杀</a:t>
            </a:r>
            <a:r>
              <a:rPr lang="zh-CN" altLang="en-US" sz="2800" b="1"/>
              <a:t>北地都尉，</a:t>
            </a:r>
            <a:r>
              <a:rPr lang="zh-CN" altLang="en-US" sz="2800" b="1">
                <a:solidFill>
                  <a:srgbClr val="FF0000"/>
                </a:solidFill>
              </a:rPr>
              <a:t>掠夺</a:t>
            </a:r>
            <a:r>
              <a:rPr lang="zh-CN" altLang="en-US" sz="2800" b="1"/>
              <a:t>人民畜产甚多，</a:t>
            </a:r>
            <a:r>
              <a:rPr lang="zh-CN" altLang="en-US" sz="2800" b="1">
                <a:solidFill>
                  <a:srgbClr val="FF0000"/>
                </a:solidFill>
              </a:rPr>
              <a:t>烧毁</a:t>
            </a:r>
            <a:r>
              <a:rPr lang="zh-CN" altLang="en-US" sz="2800" b="1"/>
              <a:t>回今陕西西北的回中宫，其前锋部队甚至</a:t>
            </a:r>
            <a:r>
              <a:rPr lang="zh-CN" altLang="en-US" sz="2800" b="1">
                <a:solidFill>
                  <a:srgbClr val="FF0000"/>
                </a:solidFill>
              </a:rPr>
              <a:t>进</a:t>
            </a:r>
            <a:r>
              <a:rPr lang="zh-CN" altLang="en-US" sz="2800" b="1"/>
              <a:t>至雍、甘泉附近，仅距长安二百余里左右。       ——《汉武帝刘彻权智》</a:t>
            </a:r>
            <a:endParaRPr lang="zh-CN" altLang="en-US" sz="2800" b="1"/>
          </a:p>
        </p:txBody>
      </p:sp>
      <p:sp>
        <p:nvSpPr>
          <p:cNvPr id="4" name="文本框 3"/>
          <p:cNvSpPr txBox="1"/>
          <p:nvPr/>
        </p:nvSpPr>
        <p:spPr>
          <a:xfrm>
            <a:off x="1016635" y="4449445"/>
            <a:ext cx="9662160" cy="953135"/>
          </a:xfrm>
          <a:prstGeom prst="rect">
            <a:avLst/>
          </a:prstGeom>
          <a:solidFill>
            <a:schemeClr val="accent1">
              <a:lumMod val="60000"/>
              <a:lumOff val="40000"/>
            </a:schemeClr>
          </a:solidFill>
        </p:spPr>
        <p:txBody>
          <a:bodyPr wrap="square" rtlCol="0" anchor="t">
            <a:spAutoFit/>
          </a:bodyPr>
          <a:p>
            <a:r>
              <a:rPr lang="zh-CN" altLang="en-US"/>
              <a:t>      </a:t>
            </a:r>
            <a:r>
              <a:rPr lang="zh-CN" altLang="en-US" sz="2800" b="1"/>
              <a:t>是时（汉初）匈奴以汉将众往降，故冒顿常往来</a:t>
            </a:r>
            <a:r>
              <a:rPr lang="zh-CN" altLang="en-US" sz="2800" b="1">
                <a:solidFill>
                  <a:srgbClr val="FF0000"/>
                </a:solidFill>
              </a:rPr>
              <a:t>侵盗伐地</a:t>
            </a:r>
            <a:r>
              <a:rPr lang="zh-CN" altLang="en-US" sz="2800" b="1"/>
              <a:t>。                                       ——《史记·匈奴列传》</a:t>
            </a:r>
            <a:endParaRPr lang="zh-CN" altLang="en-US" sz="2800" b="1"/>
          </a:p>
        </p:txBody>
      </p:sp>
      <p:sp>
        <p:nvSpPr>
          <p:cNvPr id="5" name="文本框 4"/>
          <p:cNvSpPr txBox="1"/>
          <p:nvPr/>
        </p:nvSpPr>
        <p:spPr>
          <a:xfrm>
            <a:off x="1016635" y="5637530"/>
            <a:ext cx="9662160" cy="953135"/>
          </a:xfrm>
          <a:prstGeom prst="rect">
            <a:avLst/>
          </a:prstGeom>
          <a:solidFill>
            <a:schemeClr val="accent2">
              <a:lumMod val="60000"/>
              <a:lumOff val="40000"/>
            </a:schemeClr>
          </a:solidFill>
        </p:spPr>
        <p:txBody>
          <a:bodyPr wrap="square" rtlCol="0" anchor="t">
            <a:spAutoFit/>
          </a:bodyPr>
          <a:p>
            <a:r>
              <a:rPr lang="zh-CN" altLang="en-US" sz="2800" b="1"/>
              <a:t>军事烦恼：秦汉之际，匈奴族建立起强大的国家，经常挥师南下，威胁到黄河流域人民的生产与生活。</a:t>
            </a:r>
            <a:endParaRPr lang="zh-CN" altLang="en-US" sz="28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527050" y="208915"/>
            <a:ext cx="10063480" cy="706755"/>
          </a:xfrm>
          <a:prstGeom prst="rect">
            <a:avLst/>
          </a:prstGeom>
          <a:noFill/>
          <a:ln>
            <a:noFill/>
          </a:ln>
        </p:spPr>
        <p:txBody>
          <a:bodyPr wrap="square" rtlCol="0" anchor="t">
            <a:spAutoFit/>
          </a:bodyPr>
          <a:p>
            <a:pPr algn="ctr"/>
            <a:r>
              <a:rPr lang="zh-CN" altLang="en-US" sz="4000" b="1">
                <a:solidFill>
                  <a:srgbClr val="00B0F0"/>
                </a:solidFill>
                <a:effectLst>
                  <a:outerShdw blurRad="38100" dist="19050" dir="2700000" algn="tl" rotWithShape="0">
                    <a:schemeClr val="dk1">
                      <a:lumMod val="50000"/>
                      <a:alpha val="40000"/>
                    </a:schemeClr>
                  </a:outerShdw>
                </a:effectLst>
              </a:rPr>
              <a:t>想一想：</a:t>
            </a:r>
            <a:r>
              <a:rPr lang="zh-CN" altLang="en-US" sz="2800" b="1">
                <a:solidFill>
                  <a:srgbClr val="00B0F0"/>
                </a:solidFill>
                <a:effectLst>
                  <a:outerShdw blurRad="38100" dist="19050" dir="2700000" algn="tl" rotWithShape="0">
                    <a:schemeClr val="dk1">
                      <a:lumMod val="50000"/>
                      <a:alpha val="40000"/>
                    </a:schemeClr>
                  </a:outerShdw>
                </a:effectLst>
              </a:rPr>
              <a:t>秦汉皇室多采用何种方式应对匈奴的威胁？</a:t>
            </a:r>
            <a:endParaRPr lang="zh-CN" altLang="en-US" sz="2800" b="1">
              <a:solidFill>
                <a:srgbClr val="00B0F0"/>
              </a:solidFill>
              <a:effectLst>
                <a:outerShdw blurRad="38100" dist="19050" dir="2700000" algn="tl" rotWithShape="0">
                  <a:schemeClr val="dk1">
                    <a:lumMod val="50000"/>
                    <a:alpha val="40000"/>
                  </a:schemeClr>
                </a:outerShdw>
              </a:effectLst>
            </a:endParaRPr>
          </a:p>
        </p:txBody>
      </p:sp>
      <p:sp>
        <p:nvSpPr>
          <p:cNvPr id="3" name="文本框 2"/>
          <p:cNvSpPr txBox="1"/>
          <p:nvPr/>
        </p:nvSpPr>
        <p:spPr>
          <a:xfrm>
            <a:off x="1177925" y="1991995"/>
            <a:ext cx="7034530" cy="583565"/>
          </a:xfrm>
          <a:prstGeom prst="rect">
            <a:avLst/>
          </a:prstGeom>
          <a:noFill/>
        </p:spPr>
        <p:txBody>
          <a:bodyPr wrap="square" rtlCol="0">
            <a:spAutoFit/>
          </a:bodyPr>
          <a:p>
            <a:r>
              <a:rPr lang="zh-CN" altLang="en-US" sz="3200">
                <a:ln w="22225">
                  <a:solidFill>
                    <a:schemeClr val="accent2"/>
                  </a:solidFill>
                  <a:prstDash val="solid"/>
                </a:ln>
                <a:solidFill>
                  <a:schemeClr val="accent2">
                    <a:lumMod val="40000"/>
                    <a:lumOff val="60000"/>
                  </a:schemeClr>
                </a:solidFill>
                <a:effectLst/>
              </a:rPr>
              <a:t>到汉武帝时代，局面有无改变？</a:t>
            </a:r>
            <a:endParaRPr lang="zh-CN" altLang="en-US" sz="3200">
              <a:ln w="22225">
                <a:solidFill>
                  <a:schemeClr val="accent2"/>
                </a:solidFill>
                <a:prstDash val="solid"/>
              </a:ln>
              <a:solidFill>
                <a:schemeClr val="accent2">
                  <a:lumMod val="40000"/>
                  <a:lumOff val="60000"/>
                </a:schemeClr>
              </a:solidFill>
              <a:effectLst/>
            </a:endParaRPr>
          </a:p>
        </p:txBody>
      </p:sp>
      <p:sp>
        <p:nvSpPr>
          <p:cNvPr id="4" name="文本框 3"/>
          <p:cNvSpPr txBox="1"/>
          <p:nvPr/>
        </p:nvSpPr>
        <p:spPr>
          <a:xfrm>
            <a:off x="690880" y="915670"/>
            <a:ext cx="9900285" cy="1076325"/>
          </a:xfrm>
          <a:prstGeom prst="rect">
            <a:avLst/>
          </a:prstGeom>
          <a:solidFill>
            <a:schemeClr val="accent1">
              <a:lumMod val="40000"/>
              <a:lumOff val="60000"/>
            </a:schemeClr>
          </a:solidFill>
        </p:spPr>
        <p:txBody>
          <a:bodyPr wrap="square" rtlCol="0" anchor="t">
            <a:spAutoFit/>
          </a:bodyPr>
          <a:p>
            <a:r>
              <a:rPr lang="zh-CN" altLang="en-US" sz="3200" b="1"/>
              <a:t>“和亲”：将宗室女子嫁给匈奴首领单于，每年还要送给匈奴大量粮食和布匹。</a:t>
            </a:r>
            <a:endParaRPr lang="zh-CN" altLang="en-US" sz="3200" b="1"/>
          </a:p>
        </p:txBody>
      </p:sp>
      <p:pic>
        <p:nvPicPr>
          <p:cNvPr id="5" name="图片 4"/>
          <p:cNvPicPr>
            <a:picLocks noChangeAspect="1"/>
          </p:cNvPicPr>
          <p:nvPr>
            <p:custDataLst>
              <p:tags r:id="rId1"/>
            </p:custDataLst>
          </p:nvPr>
        </p:nvPicPr>
        <p:blipFill>
          <a:blip r:embed="rId2"/>
          <a:stretch>
            <a:fillRect/>
          </a:stretch>
        </p:blipFill>
        <p:spPr>
          <a:xfrm>
            <a:off x="1024890" y="2575560"/>
            <a:ext cx="9373235" cy="3933825"/>
          </a:xfrm>
          <a:prstGeom prst="rect">
            <a:avLst/>
          </a:prstGeom>
        </p:spPr>
      </p:pic>
      <p:pic>
        <p:nvPicPr>
          <p:cNvPr id="6" name="图片 5"/>
          <p:cNvPicPr>
            <a:picLocks noChangeAspect="1"/>
          </p:cNvPicPr>
          <p:nvPr/>
        </p:nvPicPr>
        <p:blipFill>
          <a:blip r:embed="rId3"/>
          <a:stretch>
            <a:fillRect/>
          </a:stretch>
        </p:blipFill>
        <p:spPr>
          <a:xfrm>
            <a:off x="1649730" y="6664325"/>
            <a:ext cx="8258810" cy="419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68605" y="327660"/>
            <a:ext cx="11132185" cy="6671945"/>
          </a:xfrm>
          <a:prstGeom prst="rect">
            <a:avLst/>
          </a:prstGeom>
        </p:spPr>
      </p:pic>
      <p:sp>
        <p:nvSpPr>
          <p:cNvPr id="3" name="椭圆 2"/>
          <p:cNvSpPr/>
          <p:nvPr/>
        </p:nvSpPr>
        <p:spPr>
          <a:xfrm>
            <a:off x="5179060" y="4025900"/>
            <a:ext cx="2112645" cy="575945"/>
          </a:xfrm>
          <a:prstGeom prst="ellipse">
            <a:avLst/>
          </a:prstGeom>
          <a:noFill/>
          <a:ln>
            <a:solidFill>
              <a:srgbClr val="7030A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ln w="22225">
                  <a:solidFill>
                    <a:schemeClr val="accent2"/>
                  </a:solidFill>
                  <a:prstDash val="solid"/>
                </a:ln>
                <a:solidFill>
                  <a:schemeClr val="accent2">
                    <a:lumMod val="40000"/>
                    <a:lumOff val="60000"/>
                  </a:schemeClr>
                </a:solidFill>
                <a:effectLst/>
              </a:rPr>
              <a:t>河南战役</a:t>
            </a:r>
            <a:endParaRPr lang="zh-CN" altLang="en-US" sz="2400" b="1">
              <a:ln w="22225">
                <a:solidFill>
                  <a:schemeClr val="accent2"/>
                </a:solidFill>
                <a:prstDash val="solid"/>
              </a:ln>
              <a:solidFill>
                <a:schemeClr val="accent2">
                  <a:lumMod val="40000"/>
                  <a:lumOff val="60000"/>
                </a:schemeClr>
              </a:solidFill>
              <a:effectLst/>
            </a:endParaRPr>
          </a:p>
        </p:txBody>
      </p:sp>
      <p:sp>
        <p:nvSpPr>
          <p:cNvPr id="4" name="椭圆 3"/>
          <p:cNvSpPr/>
          <p:nvPr/>
        </p:nvSpPr>
        <p:spPr>
          <a:xfrm>
            <a:off x="2091055" y="5175885"/>
            <a:ext cx="2112645" cy="575945"/>
          </a:xfrm>
          <a:prstGeom prst="ellipse">
            <a:avLst/>
          </a:prstGeom>
          <a:noFill/>
          <a:ln>
            <a:solidFill>
              <a:srgbClr val="7030A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ln w="22225">
                  <a:solidFill>
                    <a:schemeClr val="accent2"/>
                  </a:solidFill>
                  <a:prstDash val="solid"/>
                </a:ln>
                <a:solidFill>
                  <a:schemeClr val="accent2">
                    <a:lumMod val="40000"/>
                    <a:lumOff val="60000"/>
                  </a:schemeClr>
                </a:solidFill>
                <a:effectLst/>
              </a:rPr>
              <a:t>河西战役</a:t>
            </a:r>
            <a:endParaRPr lang="zh-CN" altLang="en-US" sz="2400" b="1">
              <a:ln w="22225">
                <a:solidFill>
                  <a:schemeClr val="accent2"/>
                </a:solidFill>
                <a:prstDash val="solid"/>
              </a:ln>
              <a:solidFill>
                <a:schemeClr val="accent2">
                  <a:lumMod val="40000"/>
                  <a:lumOff val="60000"/>
                </a:schemeClr>
              </a:solidFill>
              <a:effectLst/>
            </a:endParaRPr>
          </a:p>
        </p:txBody>
      </p:sp>
      <p:sp>
        <p:nvSpPr>
          <p:cNvPr id="5" name="椭圆 4"/>
          <p:cNvSpPr/>
          <p:nvPr/>
        </p:nvSpPr>
        <p:spPr>
          <a:xfrm>
            <a:off x="5949950" y="2413635"/>
            <a:ext cx="2112645" cy="575945"/>
          </a:xfrm>
          <a:prstGeom prst="ellipse">
            <a:avLst/>
          </a:prstGeom>
          <a:noFill/>
          <a:ln>
            <a:solidFill>
              <a:srgbClr val="7030A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ln w="22225">
                  <a:solidFill>
                    <a:schemeClr val="accent2"/>
                  </a:solidFill>
                  <a:prstDash val="solid"/>
                </a:ln>
                <a:solidFill>
                  <a:schemeClr val="accent2">
                    <a:lumMod val="40000"/>
                    <a:lumOff val="60000"/>
                  </a:schemeClr>
                </a:solidFill>
                <a:effectLst/>
              </a:rPr>
              <a:t>漠北战役</a:t>
            </a:r>
            <a:endParaRPr lang="zh-CN" altLang="en-US" sz="2400" b="1">
              <a:ln w="22225">
                <a:solidFill>
                  <a:schemeClr val="accent2"/>
                </a:solidFill>
                <a:prstDash val="solid"/>
              </a:ln>
              <a:solidFill>
                <a:schemeClr val="accent2">
                  <a:lumMod val="40000"/>
                  <a:lumOff val="60000"/>
                </a:schemeClr>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745490" y="1047115"/>
            <a:ext cx="9618980" cy="3053080"/>
          </a:xfrm>
          <a:prstGeom prst="rect">
            <a:avLst/>
          </a:prstGeom>
        </p:spPr>
      </p:pic>
      <p:sp>
        <p:nvSpPr>
          <p:cNvPr id="3" name="文本框 2"/>
          <p:cNvSpPr txBox="1"/>
          <p:nvPr/>
        </p:nvSpPr>
        <p:spPr>
          <a:xfrm>
            <a:off x="745490" y="4398010"/>
            <a:ext cx="9611360" cy="1383665"/>
          </a:xfrm>
          <a:prstGeom prst="rect">
            <a:avLst/>
          </a:prstGeom>
          <a:noFill/>
        </p:spPr>
        <p:txBody>
          <a:bodyPr wrap="square" rtlCol="0" anchor="t">
            <a:spAutoFit/>
          </a:bodyPr>
          <a:p>
            <a:r>
              <a:rPr lang="zh-CN" altLang="en-US" sz="2800" b="1"/>
              <a:t>汉武帝反击匈奴之战，从根本上摧毁了匈奴赖以发动战争的军事实力，使匈奴再也无力与西汉对抗。不仅收复了失地，而且大大拓展了西汉的疆域。</a:t>
            </a:r>
            <a:endParaRPr lang="zh-CN" altLang="en-US" sz="2800" b="1"/>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hlinkClick r:id="rId1" action="ppaction://hlinksldjump"/>
          </p:cNvPr>
          <p:cNvSpPr>
            <a:spLocks noChangeArrowheads="1"/>
          </p:cNvSpPr>
          <p:nvPr/>
        </p:nvSpPr>
        <p:spPr bwMode="auto">
          <a:xfrm>
            <a:off x="960437" y="2232298"/>
            <a:ext cx="9601200" cy="309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defTabSz="960120" fontAlgn="base">
              <a:spcBef>
                <a:spcPct val="0"/>
              </a:spcBef>
              <a:spcAft>
                <a:spcPct val="0"/>
              </a:spcAft>
              <a:buClrTx/>
              <a:buNone/>
            </a:pPr>
            <a:r>
              <a:rPr lang="zh-CN" altLang="en-US" sz="2940" b="1" dirty="0">
                <a:solidFill>
                  <a:srgbClr val="000000"/>
                </a:solidFill>
                <a:latin typeface="华文楷体" panose="02010600040101010101" pitchFamily="2" charset="-122"/>
                <a:ea typeface="华文楷体" panose="02010600040101010101" pitchFamily="2" charset="-122"/>
              </a:rPr>
              <a:t>        华夏民族大一统的国家伟业，</a:t>
            </a:r>
            <a:r>
              <a:rPr lang="zh-CN" altLang="en-US" sz="2940" b="1" dirty="0">
                <a:solidFill>
                  <a:srgbClr val="FF0000"/>
                </a:solidFill>
                <a:latin typeface="华文楷体" panose="02010600040101010101" pitchFamily="2" charset="-122"/>
                <a:ea typeface="华文楷体" panose="02010600040101010101" pitchFamily="2" charset="-122"/>
              </a:rPr>
              <a:t>到了汉武帝时代，完成了从地理空间到精神空间的整合与凝聚。</a:t>
            </a:r>
            <a:r>
              <a:rPr lang="zh-CN" altLang="en-US" sz="2940" b="1" dirty="0">
                <a:solidFill>
                  <a:srgbClr val="000000"/>
                </a:solidFill>
                <a:latin typeface="华文楷体" panose="02010600040101010101" pitchFamily="2" charset="-122"/>
                <a:ea typeface="华文楷体" panose="02010600040101010101" pitchFamily="2" charset="-122"/>
              </a:rPr>
              <a:t>正是这个伟大而充满凝聚力的民族共同体，承载着中华文明古往今来的生生不息。</a:t>
            </a:r>
            <a:r>
              <a:rPr lang="en-US" altLang="zh-CN" sz="2940" b="1" dirty="0">
                <a:solidFill>
                  <a:srgbClr val="000000"/>
                </a:solidFill>
                <a:latin typeface="华文楷体" panose="02010600040101010101" pitchFamily="2" charset="-122"/>
                <a:ea typeface="华文楷体" panose="02010600040101010101" pitchFamily="2" charset="-122"/>
              </a:rPr>
              <a:t>2000</a:t>
            </a:r>
            <a:r>
              <a:rPr lang="zh-CN" altLang="en-US" sz="2940" b="1" dirty="0">
                <a:solidFill>
                  <a:srgbClr val="000000"/>
                </a:solidFill>
                <a:latin typeface="华文楷体" panose="02010600040101010101" pitchFamily="2" charset="-122"/>
                <a:ea typeface="华文楷体" panose="02010600040101010101" pitchFamily="2" charset="-122"/>
              </a:rPr>
              <a:t>多年来的中国，历尽沧桑，也曾战乱分裂。但是，不管危机多么深重，总是能够重新走上统一安定的大道，重现蓬勃生机。</a:t>
            </a:r>
            <a:endParaRPr lang="en-US" altLang="zh-CN" sz="2940" b="1" dirty="0">
              <a:solidFill>
                <a:srgbClr val="000000"/>
              </a:solidFill>
              <a:latin typeface="华文楷体" panose="02010600040101010101" pitchFamily="2" charset="-122"/>
              <a:ea typeface="华文楷体" panose="02010600040101010101" pitchFamily="2" charset="-122"/>
            </a:endParaRPr>
          </a:p>
          <a:p>
            <a:pPr algn="r" defTabSz="960120" fontAlgn="base">
              <a:spcBef>
                <a:spcPct val="0"/>
              </a:spcBef>
              <a:spcAft>
                <a:spcPct val="0"/>
              </a:spcAft>
              <a:buClrTx/>
              <a:buNone/>
            </a:pPr>
            <a:r>
              <a:rPr lang="en-US" altLang="zh-CN" sz="1890" b="1" dirty="0">
                <a:solidFill>
                  <a:srgbClr val="000000"/>
                </a:solidFill>
                <a:latin typeface="华文楷体" panose="02010600040101010101" pitchFamily="2" charset="-122"/>
                <a:ea typeface="华文楷体" panose="02010600040101010101" pitchFamily="2" charset="-122"/>
              </a:rPr>
              <a:t>——</a:t>
            </a:r>
            <a:r>
              <a:rPr lang="zh-CN" altLang="en-US" sz="1890" b="1" dirty="0">
                <a:solidFill>
                  <a:srgbClr val="000000"/>
                </a:solidFill>
                <a:latin typeface="华文楷体" panose="02010600040101010101" pitchFamily="2" charset="-122"/>
                <a:ea typeface="华文楷体" panose="02010600040101010101" pitchFamily="2" charset="-122"/>
              </a:rPr>
              <a:t>纪录片</a:t>
            </a:r>
            <a:r>
              <a:rPr lang="en-US" altLang="zh-CN" sz="1890" b="1" dirty="0">
                <a:solidFill>
                  <a:srgbClr val="000000"/>
                </a:solidFill>
                <a:latin typeface="华文楷体" panose="02010600040101010101" pitchFamily="2" charset="-122"/>
                <a:ea typeface="华文楷体" panose="02010600040101010101" pitchFamily="2" charset="-122"/>
              </a:rPr>
              <a:t>《</a:t>
            </a:r>
            <a:r>
              <a:rPr lang="zh-CN" altLang="en-US" sz="1890" b="1" dirty="0">
                <a:solidFill>
                  <a:srgbClr val="000000"/>
                </a:solidFill>
                <a:latin typeface="华文楷体" panose="02010600040101010101" pitchFamily="2" charset="-122"/>
                <a:ea typeface="华文楷体" panose="02010600040101010101" pitchFamily="2" charset="-122"/>
              </a:rPr>
              <a:t>中华文明</a:t>
            </a:r>
            <a:r>
              <a:rPr lang="en-US" altLang="zh-CN" sz="1890" b="1" dirty="0">
                <a:solidFill>
                  <a:srgbClr val="000000"/>
                </a:solidFill>
                <a:latin typeface="华文楷体" panose="02010600040101010101" pitchFamily="2" charset="-122"/>
                <a:ea typeface="华文楷体" panose="02010600040101010101" pitchFamily="2" charset="-122"/>
              </a:rPr>
              <a:t>》</a:t>
            </a:r>
            <a:r>
              <a:rPr lang="zh-CN" altLang="en-US" sz="1890" b="1" dirty="0">
                <a:solidFill>
                  <a:srgbClr val="000000"/>
                </a:solidFill>
                <a:latin typeface="华文楷体" panose="02010600040101010101" pitchFamily="2" charset="-122"/>
                <a:ea typeface="华文楷体" panose="02010600040101010101" pitchFamily="2" charset="-122"/>
              </a:rPr>
              <a:t>解说词</a:t>
            </a:r>
            <a:endParaRPr lang="zh-CN" altLang="en-US" sz="1890" b="1" dirty="0">
              <a:solidFill>
                <a:srgbClr val="000000"/>
              </a:solidFill>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29000"/>
            <a:lum/>
          </a:blip>
          <a:srcRect/>
          <a:stretch>
            <a:fillRect t="-9000" b="-9000"/>
          </a:stretch>
        </a:blipFill>
        <a:effectLst/>
      </p:bgPr>
    </p:bg>
    <p:spTree>
      <p:nvGrpSpPr>
        <p:cNvPr id="1" name=""/>
        <p:cNvGrpSpPr/>
        <p:nvPr/>
      </p:nvGrpSpPr>
      <p:grpSpPr>
        <a:xfrm>
          <a:off x="0" y="0"/>
          <a:ext cx="0" cy="0"/>
          <a:chOff x="0" y="0"/>
          <a:chExt cx="0" cy="0"/>
        </a:xfrm>
      </p:grpSpPr>
      <p:sp>
        <p:nvSpPr>
          <p:cNvPr id="7170" name="标题 1"/>
          <p:cNvSpPr txBox="1"/>
          <p:nvPr/>
        </p:nvSpPr>
        <p:spPr bwMode="auto">
          <a:xfrm>
            <a:off x="576461" y="2715783"/>
            <a:ext cx="10924933" cy="13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648335" fontAlgn="base">
              <a:lnSpc>
                <a:spcPct val="100000"/>
              </a:lnSpc>
              <a:spcBef>
                <a:spcPct val="0"/>
              </a:spcBef>
              <a:spcAft>
                <a:spcPct val="0"/>
              </a:spcAft>
              <a:buNone/>
            </a:pPr>
            <a:r>
              <a:rPr lang="zh-CN" altLang="en-US" sz="5105" dirty="0">
                <a:solidFill>
                  <a:srgbClr val="000000"/>
                </a:solidFill>
                <a:latin typeface="方正姚体" panose="02010601030101010101" pitchFamily="2" charset="-122"/>
                <a:ea typeface="方正姚体" panose="02010601030101010101" pitchFamily="2" charset="-122"/>
              </a:rPr>
              <a:t>第</a:t>
            </a:r>
            <a:r>
              <a:rPr lang="en-US" altLang="zh-CN" sz="5105" dirty="0">
                <a:solidFill>
                  <a:srgbClr val="000000"/>
                </a:solidFill>
                <a:latin typeface="方正姚体" panose="02010601030101010101" pitchFamily="2" charset="-122"/>
                <a:ea typeface="方正姚体" panose="02010601030101010101" pitchFamily="2" charset="-122"/>
              </a:rPr>
              <a:t>12</a:t>
            </a:r>
            <a:r>
              <a:rPr lang="zh-CN" altLang="en-US" sz="5105" dirty="0">
                <a:solidFill>
                  <a:srgbClr val="000000"/>
                </a:solidFill>
                <a:latin typeface="方正姚体" panose="02010601030101010101" pitchFamily="2" charset="-122"/>
                <a:ea typeface="方正姚体" panose="02010601030101010101" pitchFamily="2" charset="-122"/>
              </a:rPr>
              <a:t>课   汉武帝巩固大一统王朝</a:t>
            </a:r>
            <a:endParaRPr lang="zh-CN" altLang="en-US" sz="5105" dirty="0">
              <a:solidFill>
                <a:srgbClr val="000000"/>
              </a:solidFill>
              <a:latin typeface="方正姚体" panose="02010601030101010101" pitchFamily="2" charset="-122"/>
              <a:ea typeface="方正姚体" panose="02010601030101010101" pitchFamily="2" charset="-122"/>
            </a:endParaRPr>
          </a:p>
        </p:txBody>
      </p:sp>
      <p:cxnSp>
        <p:nvCxnSpPr>
          <p:cNvPr id="6" name="直接连接符 5"/>
          <p:cNvCxnSpPr/>
          <p:nvPr/>
        </p:nvCxnSpPr>
        <p:spPr>
          <a:xfrm>
            <a:off x="2125180" y="2793797"/>
            <a:ext cx="7511852" cy="4500"/>
          </a:xfrm>
          <a:prstGeom prst="line">
            <a:avLst/>
          </a:prstGeom>
          <a:ln w="19050"/>
          <a:effectLst>
            <a:outerShdw blurRad="50800" dist="38100" dir="2700000" algn="tl" rotWithShape="0">
              <a:prstClr val="black">
                <a:alpha val="40000"/>
              </a:prstClr>
            </a:outerShdw>
          </a:effectLst>
        </p:spPr>
        <p:style>
          <a:lnRef idx="2">
            <a:schemeClr val="dk1"/>
          </a:lnRef>
          <a:fillRef idx="0">
            <a:schemeClr val="dk1"/>
          </a:fillRef>
          <a:effectRef idx="1">
            <a:schemeClr val="dk1"/>
          </a:effectRef>
          <a:fontRef idx="minor">
            <a:schemeClr val="tx1"/>
          </a:fontRef>
        </p:style>
      </p:cxnSp>
      <p:cxnSp>
        <p:nvCxnSpPr>
          <p:cNvPr id="7" name="直接连接符 6"/>
          <p:cNvCxnSpPr/>
          <p:nvPr/>
        </p:nvCxnSpPr>
        <p:spPr>
          <a:xfrm>
            <a:off x="2125180" y="4105033"/>
            <a:ext cx="7511852" cy="0"/>
          </a:xfrm>
          <a:prstGeom prst="line">
            <a:avLst/>
          </a:prstGeom>
          <a:ln w="19050"/>
          <a:effectLst>
            <a:outerShdw blurRad="50800" dist="38100" dir="2700000" algn="tl" rotWithShape="0">
              <a:prstClr val="black">
                <a:alpha val="40000"/>
              </a:prstClr>
            </a:outerShdw>
          </a:effectLst>
        </p:spPr>
        <p:style>
          <a:lnRef idx="2">
            <a:schemeClr val="dk1"/>
          </a:lnRef>
          <a:fillRef idx="0">
            <a:schemeClr val="dk1"/>
          </a:fillRef>
          <a:effectRef idx="1">
            <a:schemeClr val="dk1"/>
          </a:effectRef>
          <a:fontRef idx="minor">
            <a:schemeClr val="tx1"/>
          </a:fontRef>
        </p:style>
      </p:cxnSp>
      <p:sp>
        <p:nvSpPr>
          <p:cNvPr id="7173" name="矩形 1"/>
          <p:cNvSpPr>
            <a:spLocks noChangeArrowheads="1"/>
          </p:cNvSpPr>
          <p:nvPr/>
        </p:nvSpPr>
        <p:spPr bwMode="auto">
          <a:xfrm>
            <a:off x="4904071" y="4292076"/>
            <a:ext cx="1713931" cy="607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864235" fontAlgn="base">
              <a:lnSpc>
                <a:spcPct val="150000"/>
              </a:lnSpc>
              <a:spcBef>
                <a:spcPct val="0"/>
              </a:spcBef>
              <a:spcAft>
                <a:spcPct val="0"/>
              </a:spcAft>
              <a:buNone/>
            </a:pPr>
            <a:r>
              <a:rPr lang="zh-CN" altLang="en-US" sz="2645" dirty="0">
                <a:solidFill>
                  <a:srgbClr val="000000"/>
                </a:solidFill>
                <a:latin typeface="黑体" panose="02010609060101010101" pitchFamily="49" charset="-122"/>
                <a:ea typeface="黑体" panose="02010609060101010101" pitchFamily="49" charset="-122"/>
              </a:rPr>
              <a:t>一 武帝梦</a:t>
            </a:r>
            <a:endParaRPr lang="en-US" altLang="zh-CN" sz="2645" dirty="0">
              <a:solidFill>
                <a:srgbClr val="000000"/>
              </a:solidFill>
              <a:latin typeface="黑体" panose="02010609060101010101" pitchFamily="49" charset="-122"/>
              <a:ea typeface="黑体" panose="02010609060101010101" pitchFamily="49" charset="-122"/>
            </a:endParaRPr>
          </a:p>
        </p:txBody>
      </p:sp>
      <p:sp>
        <p:nvSpPr>
          <p:cNvPr id="9" name="标题 1"/>
          <p:cNvSpPr txBox="1"/>
          <p:nvPr/>
        </p:nvSpPr>
        <p:spPr bwMode="auto">
          <a:xfrm>
            <a:off x="1152526" y="1490860"/>
            <a:ext cx="9145016" cy="13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a:lstStyle>
          <a:p>
            <a:pPr algn="ctr" defTabSz="864235" eaLnBrk="1" fontAlgn="auto" hangingPunct="1">
              <a:lnSpc>
                <a:spcPct val="80000"/>
              </a:lnSpc>
              <a:spcAft>
                <a:spcPts val="0"/>
              </a:spcAft>
              <a:defRPr/>
            </a:pPr>
            <a:r>
              <a:rPr lang="zh-CN" altLang="en-US" sz="3780" dirty="0">
                <a:solidFill>
                  <a:prstClr val="black">
                    <a:lumMod val="85000"/>
                    <a:lumOff val="15000"/>
                  </a:prstClr>
                </a:solidFill>
                <a:latin typeface="华文隶书" panose="02010800040101010101" pitchFamily="2" charset="-122"/>
                <a:ea typeface="华文隶书" panose="02010800040101010101" pitchFamily="2" charset="-122"/>
              </a:rPr>
              <a:t>第三单元 </a:t>
            </a:r>
            <a:br>
              <a:rPr lang="en-US" altLang="zh-CN" sz="3780" dirty="0">
                <a:solidFill>
                  <a:prstClr val="black">
                    <a:lumMod val="85000"/>
                    <a:lumOff val="15000"/>
                  </a:prstClr>
                </a:solidFill>
                <a:latin typeface="华文隶书" panose="02010800040101010101" pitchFamily="2" charset="-122"/>
                <a:ea typeface="华文隶书" panose="02010800040101010101" pitchFamily="2" charset="-122"/>
              </a:rPr>
            </a:br>
            <a:r>
              <a:rPr lang="zh-CN" altLang="en-US" sz="3780" dirty="0">
                <a:solidFill>
                  <a:prstClr val="black">
                    <a:lumMod val="85000"/>
                    <a:lumOff val="15000"/>
                  </a:prstClr>
                </a:solidFill>
                <a:latin typeface="华文隶书" panose="02010800040101010101" pitchFamily="2" charset="-122"/>
                <a:ea typeface="华文隶书" panose="02010800040101010101" pitchFamily="2" charset="-122"/>
              </a:rPr>
              <a:t>秦汉时期：统一多民族国家的建立和巩固</a:t>
            </a:r>
            <a:endParaRPr lang="zh-CN" altLang="en-US" sz="3780" dirty="0">
              <a:solidFill>
                <a:prstClr val="black">
                  <a:lumMod val="85000"/>
                  <a:lumOff val="15000"/>
                </a:prstClr>
              </a:solidFill>
              <a:latin typeface="华文隶书" panose="02010800040101010101" pitchFamily="2" charset="-122"/>
              <a:ea typeface="华文隶书" panose="02010800040101010101" pitchFamily="2" charset="-122"/>
            </a:endParaRPr>
          </a:p>
          <a:p>
            <a:pPr algn="ctr" defTabSz="864235" eaLnBrk="1" fontAlgn="auto" hangingPunct="1">
              <a:lnSpc>
                <a:spcPct val="80000"/>
              </a:lnSpc>
              <a:spcAft>
                <a:spcPts val="0"/>
              </a:spcAft>
              <a:defRPr/>
            </a:pPr>
            <a:endParaRPr lang="zh-CN" altLang="en-US" sz="3780" dirty="0">
              <a:solidFill>
                <a:prstClr val="black">
                  <a:lumMod val="85000"/>
                  <a:lumOff val="15000"/>
                </a:prstClr>
              </a:solidFill>
              <a:latin typeface="华文隶书" panose="02010800040101010101" pitchFamily="2" charset="-122"/>
              <a:ea typeface="华文隶书" panose="02010800040101010101" pitchFamily="2" charset="-122"/>
            </a:endParaRPr>
          </a:p>
        </p:txBody>
      </p:sp>
      <p:sp>
        <p:nvSpPr>
          <p:cNvPr id="8" name="矩形 1"/>
          <p:cNvSpPr>
            <a:spLocks noChangeArrowheads="1"/>
          </p:cNvSpPr>
          <p:nvPr/>
        </p:nvSpPr>
        <p:spPr bwMode="auto">
          <a:xfrm>
            <a:off x="4904071" y="4849141"/>
            <a:ext cx="1713931" cy="70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864235" fontAlgn="base">
              <a:lnSpc>
                <a:spcPct val="150000"/>
              </a:lnSpc>
              <a:spcBef>
                <a:spcPct val="0"/>
              </a:spcBef>
              <a:spcAft>
                <a:spcPct val="0"/>
              </a:spcAft>
              <a:buNone/>
            </a:pPr>
            <a:r>
              <a:rPr lang="zh-CN" altLang="en-US" sz="2645" dirty="0">
                <a:solidFill>
                  <a:srgbClr val="000000"/>
                </a:solidFill>
                <a:latin typeface="黑体" panose="02010609060101010101" pitchFamily="49" charset="-122"/>
                <a:ea typeface="黑体" panose="02010609060101010101" pitchFamily="49" charset="-122"/>
              </a:rPr>
              <a:t>二 武帝业</a:t>
            </a:r>
            <a:endParaRPr lang="en-US" altLang="zh-CN" sz="2645" dirty="0">
              <a:solidFill>
                <a:srgbClr val="000000"/>
              </a:solidFill>
              <a:latin typeface="黑体" panose="02010609060101010101" pitchFamily="49" charset="-122"/>
              <a:ea typeface="黑体" panose="02010609060101010101" pitchFamily="49" charset="-122"/>
            </a:endParaRPr>
          </a:p>
        </p:txBody>
      </p:sp>
      <p:sp>
        <p:nvSpPr>
          <p:cNvPr id="10" name="矩形 1"/>
          <p:cNvSpPr>
            <a:spLocks noChangeArrowheads="1"/>
          </p:cNvSpPr>
          <p:nvPr/>
        </p:nvSpPr>
        <p:spPr bwMode="auto">
          <a:xfrm>
            <a:off x="4904071" y="5391804"/>
            <a:ext cx="1713931" cy="70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864235" fontAlgn="base">
              <a:lnSpc>
                <a:spcPct val="150000"/>
              </a:lnSpc>
              <a:spcBef>
                <a:spcPct val="0"/>
              </a:spcBef>
              <a:spcAft>
                <a:spcPct val="0"/>
              </a:spcAft>
              <a:buNone/>
            </a:pPr>
            <a:r>
              <a:rPr lang="zh-CN" altLang="en-US" sz="2645" dirty="0">
                <a:solidFill>
                  <a:srgbClr val="000000"/>
                </a:solidFill>
                <a:latin typeface="黑体" panose="02010609060101010101" pitchFamily="49" charset="-122"/>
                <a:ea typeface="黑体" panose="02010609060101010101" pitchFamily="49" charset="-122"/>
              </a:rPr>
              <a:t>三 武帝思</a:t>
            </a:r>
            <a:endParaRPr lang="en-US" altLang="zh-CN" sz="2645" dirty="0">
              <a:solidFill>
                <a:srgbClr val="00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p:bldP spid="8"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5E3CF"/>
        </a:solid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1">
            <a:extLst>
              <a:ext uri="{BEBA8EAE-BF5A-486C-A8C5-ECC9F3942E4B}">
                <a14:imgProps xmlns:a14="http://schemas.microsoft.com/office/drawing/2010/main">
                  <a14:imgLayer r:embed="rId2">
                    <a14:imgEffect>
                      <a14:colorTemperature colorTemp="8800"/>
                    </a14:imgEffect>
                  </a14:imgLayer>
                </a14:imgProps>
              </a:ext>
            </a:extLst>
          </a:blip>
          <a:stretch>
            <a:fillRect/>
          </a:stretch>
        </p:blipFill>
        <p:spPr>
          <a:xfrm>
            <a:off x="-1" y="1094998"/>
            <a:ext cx="11522075" cy="5746035"/>
          </a:xfrm>
          <a:prstGeom prst="rect">
            <a:avLst/>
          </a:prstGeom>
        </p:spPr>
      </p:pic>
      <p:sp>
        <p:nvSpPr>
          <p:cNvPr id="2" name="矩形 1"/>
          <p:cNvSpPr/>
          <p:nvPr/>
        </p:nvSpPr>
        <p:spPr>
          <a:xfrm>
            <a:off x="-1" y="357366"/>
            <a:ext cx="11522075" cy="737632"/>
          </a:xfrm>
          <a:prstGeom prst="rect">
            <a:avLst/>
          </a:prstGeom>
          <a:solidFill>
            <a:srgbClr val="CF8E51">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4235">
              <a:defRPr/>
            </a:pPr>
            <a:endParaRPr lang="zh-CN" altLang="en-US" sz="1700">
              <a:solidFill>
                <a:prstClr val="white"/>
              </a:solidFill>
              <a:latin typeface="Calibri" panose="020F0502020204030204"/>
              <a:ea typeface="宋体" panose="02010600030101010101" pitchFamily="2" charset="-122"/>
            </a:endParaRPr>
          </a:p>
        </p:txBody>
      </p:sp>
      <p:sp>
        <p:nvSpPr>
          <p:cNvPr id="18" name="矩形 17"/>
          <p:cNvSpPr/>
          <p:nvPr/>
        </p:nvSpPr>
        <p:spPr>
          <a:xfrm>
            <a:off x="-1" y="6260999"/>
            <a:ext cx="8178842" cy="615874"/>
          </a:xfrm>
          <a:prstGeom prst="rect">
            <a:avLst/>
          </a:prstGeom>
        </p:spPr>
        <p:txBody>
          <a:bodyPr wrap="none">
            <a:spAutoFit/>
          </a:bodyPr>
          <a:lstStyle/>
          <a:p>
            <a:pPr defTabSz="864235" eaLnBrk="0" fontAlgn="base" hangingPunct="0">
              <a:spcBef>
                <a:spcPct val="0"/>
              </a:spcBef>
              <a:spcAft>
                <a:spcPct val="0"/>
              </a:spcAft>
            </a:pPr>
            <a:r>
              <a:rPr lang="zh-CN" altLang="en-US" sz="3400" b="1" dirty="0">
                <a:solidFill>
                  <a:prstClr val="white"/>
                </a:solidFill>
                <a:effectLst>
                  <a:glow rad="127000">
                    <a:prstClr val="black"/>
                  </a:glow>
                </a:effectLst>
                <a:latin typeface="方正姚体" panose="02010601030101010101" pitchFamily="2" charset="-122"/>
                <a:ea typeface="方正姚体" panose="02010601030101010101" pitchFamily="2" charset="-122"/>
              </a:rPr>
              <a:t>前</a:t>
            </a:r>
            <a:r>
              <a:rPr lang="en-US" altLang="zh-CN" sz="3400" b="1" dirty="0">
                <a:solidFill>
                  <a:prstClr val="white"/>
                </a:solidFill>
                <a:effectLst>
                  <a:glow rad="127000">
                    <a:prstClr val="black"/>
                  </a:glow>
                </a:effectLst>
                <a:latin typeface="方正姚体" panose="02010601030101010101" pitchFamily="2" charset="-122"/>
                <a:ea typeface="方正姚体" panose="02010601030101010101" pitchFamily="2" charset="-122"/>
              </a:rPr>
              <a:t>110</a:t>
            </a:r>
            <a:r>
              <a:rPr lang="zh-CN" altLang="en-US" sz="3400" b="1" dirty="0">
                <a:solidFill>
                  <a:prstClr val="white"/>
                </a:solidFill>
                <a:effectLst>
                  <a:glow rad="127000">
                    <a:prstClr val="black"/>
                  </a:glow>
                </a:effectLst>
                <a:latin typeface="方正姚体" panose="02010601030101010101" pitchFamily="2" charset="-122"/>
                <a:ea typeface="方正姚体" panose="02010601030101010101" pitchFamily="2" charset="-122"/>
              </a:rPr>
              <a:t>年  </a:t>
            </a:r>
            <a:r>
              <a:rPr lang="en-US" altLang="zh-CN" sz="3400" b="1" dirty="0">
                <a:solidFill>
                  <a:prstClr val="white"/>
                </a:solidFill>
                <a:effectLst>
                  <a:glow rad="127000">
                    <a:prstClr val="black"/>
                  </a:glow>
                </a:effectLst>
                <a:latin typeface="方正姚体" panose="02010601030101010101" pitchFamily="2" charset="-122"/>
                <a:ea typeface="方正姚体" panose="02010601030101010101" pitchFamily="2" charset="-122"/>
              </a:rPr>
              <a:t>46</a:t>
            </a:r>
            <a:r>
              <a:rPr lang="zh-CN" altLang="en-US" sz="3400" b="1" dirty="0">
                <a:solidFill>
                  <a:prstClr val="white"/>
                </a:solidFill>
                <a:effectLst>
                  <a:glow rad="127000">
                    <a:prstClr val="black"/>
                  </a:glow>
                </a:effectLst>
                <a:latin typeface="方正姚体" panose="02010601030101010101" pitchFamily="2" charset="-122"/>
                <a:ea typeface="方正姚体" panose="02010601030101010101" pitchFamily="2" charset="-122"/>
              </a:rPr>
              <a:t>岁的刘彻于</a:t>
            </a:r>
            <a:r>
              <a:rPr lang="zh-CN" altLang="en-US" sz="3400" b="1" dirty="0">
                <a:solidFill>
                  <a:srgbClr val="FFFF00"/>
                </a:solidFill>
                <a:effectLst>
                  <a:glow rad="127000">
                    <a:prstClr val="black"/>
                  </a:glow>
                </a:effectLst>
                <a:latin typeface="方正姚体" panose="02010601030101010101" pitchFamily="2" charset="-122"/>
                <a:ea typeface="方正姚体" panose="02010601030101010101" pitchFamily="2" charset="-122"/>
              </a:rPr>
              <a:t>泰山</a:t>
            </a:r>
            <a:r>
              <a:rPr lang="zh-CN" altLang="en-US" sz="3400" b="1" dirty="0">
                <a:solidFill>
                  <a:prstClr val="white"/>
                </a:solidFill>
                <a:effectLst>
                  <a:glow rad="127000">
                    <a:prstClr val="black"/>
                  </a:glow>
                </a:effectLst>
                <a:latin typeface="方正姚体" panose="02010601030101010101" pitchFamily="2" charset="-122"/>
                <a:ea typeface="方正姚体" panose="02010601030101010101" pitchFamily="2" charset="-122"/>
              </a:rPr>
              <a:t>举行</a:t>
            </a:r>
            <a:r>
              <a:rPr lang="zh-CN" altLang="en-US" sz="3400" b="1" dirty="0">
                <a:solidFill>
                  <a:srgbClr val="FFFF00"/>
                </a:solidFill>
                <a:effectLst>
                  <a:glow rad="127000">
                    <a:prstClr val="black"/>
                  </a:glow>
                </a:effectLst>
                <a:latin typeface="方正姚体" panose="02010601030101010101" pitchFamily="2" charset="-122"/>
                <a:ea typeface="方正姚体" panose="02010601030101010101" pitchFamily="2" charset="-122"/>
              </a:rPr>
              <a:t>封禅</a:t>
            </a:r>
            <a:r>
              <a:rPr lang="zh-CN" altLang="en-US" sz="3400" b="1" dirty="0">
                <a:solidFill>
                  <a:prstClr val="white"/>
                </a:solidFill>
                <a:effectLst>
                  <a:glow rad="127000">
                    <a:prstClr val="black"/>
                  </a:glow>
                </a:effectLst>
                <a:latin typeface="方正姚体" panose="02010601030101010101" pitchFamily="2" charset="-122"/>
                <a:ea typeface="方正姚体" panose="02010601030101010101" pitchFamily="2" charset="-122"/>
              </a:rPr>
              <a:t>大典 </a:t>
            </a:r>
            <a:endParaRPr lang="zh-CN" altLang="en-US" sz="3400" b="1" dirty="0">
              <a:solidFill>
                <a:prstClr val="white"/>
              </a:solidFill>
              <a:latin typeface="Arial" panose="020B0604020202020204" pitchFamily="34" charset="0"/>
              <a:ea typeface="宋体" panose="02010600030101010101" pitchFamily="2" charset="-122"/>
            </a:endParaRPr>
          </a:p>
        </p:txBody>
      </p:sp>
      <p:sp>
        <p:nvSpPr>
          <p:cNvPr id="19" name="矩形 18"/>
          <p:cNvSpPr/>
          <p:nvPr/>
        </p:nvSpPr>
        <p:spPr>
          <a:xfrm>
            <a:off x="4450224" y="1155348"/>
            <a:ext cx="5852413" cy="2273764"/>
          </a:xfrm>
          <a:prstGeom prst="rect">
            <a:avLst/>
          </a:prstGeom>
        </p:spPr>
        <p:txBody>
          <a:bodyPr wrap="square">
            <a:spAutoFit/>
          </a:bodyPr>
          <a:lstStyle/>
          <a:p>
            <a:pPr marL="431800" indent="-431800" defTabSz="864235" eaLnBrk="0" fontAlgn="base" hangingPunct="0">
              <a:lnSpc>
                <a:spcPct val="150000"/>
              </a:lnSpc>
              <a:spcBef>
                <a:spcPct val="0"/>
              </a:spcBef>
              <a:spcAft>
                <a:spcPct val="0"/>
              </a:spcAft>
              <a:buFont typeface="Wingdings" panose="05000000000000000000" pitchFamily="2" charset="2"/>
              <a:buChar char="l"/>
            </a:pPr>
            <a:r>
              <a:rPr lang="zh-CN" altLang="en-US" sz="3400" dirty="0">
                <a:solidFill>
                  <a:prstClr val="white"/>
                </a:solidFill>
                <a:effectLst>
                  <a:glow rad="114300">
                    <a:srgbClr val="44546A">
                      <a:lumMod val="50000"/>
                    </a:srgbClr>
                  </a:glow>
                </a:effectLst>
                <a:latin typeface="黑体" panose="02010609060101010101" pitchFamily="49" charset="-122"/>
                <a:ea typeface="黑体" panose="02010609060101010101" pitchFamily="49" charset="-122"/>
              </a:rPr>
              <a:t>四守之内，莫不为郡县；</a:t>
            </a:r>
            <a:endParaRPr lang="en-US" altLang="zh-CN" sz="3400" dirty="0">
              <a:solidFill>
                <a:prstClr val="white"/>
              </a:solidFill>
              <a:effectLst>
                <a:glow rad="114300">
                  <a:srgbClr val="44546A">
                    <a:lumMod val="50000"/>
                  </a:srgbClr>
                </a:glow>
              </a:effectLst>
              <a:latin typeface="黑体" panose="02010609060101010101" pitchFamily="49" charset="-122"/>
              <a:ea typeface="黑体" panose="02010609060101010101" pitchFamily="49" charset="-122"/>
            </a:endParaRPr>
          </a:p>
          <a:p>
            <a:pPr marL="431800" indent="-431800" defTabSz="864235" eaLnBrk="0" fontAlgn="base" hangingPunct="0">
              <a:lnSpc>
                <a:spcPct val="150000"/>
              </a:lnSpc>
              <a:spcBef>
                <a:spcPct val="0"/>
              </a:spcBef>
              <a:spcAft>
                <a:spcPct val="0"/>
              </a:spcAft>
              <a:buFont typeface="Wingdings" panose="05000000000000000000" pitchFamily="2" charset="2"/>
              <a:buChar char="l"/>
            </a:pPr>
            <a:r>
              <a:rPr lang="zh-CN" altLang="en-US" sz="3400" dirty="0">
                <a:solidFill>
                  <a:prstClr val="white"/>
                </a:solidFill>
                <a:effectLst>
                  <a:glow rad="114300">
                    <a:srgbClr val="44546A">
                      <a:lumMod val="50000"/>
                    </a:srgbClr>
                  </a:glow>
                </a:effectLst>
                <a:latin typeface="黑体" panose="02010609060101010101" pitchFamily="49" charset="-122"/>
                <a:ea typeface="黑体" panose="02010609060101010101" pitchFamily="49" charset="-122"/>
              </a:rPr>
              <a:t>四夷八蛮，咸来贡职。</a:t>
            </a:r>
            <a:endParaRPr lang="en-US" altLang="zh-CN" sz="3400" dirty="0">
              <a:solidFill>
                <a:prstClr val="white"/>
              </a:solidFill>
              <a:effectLst>
                <a:glow rad="114300">
                  <a:srgbClr val="44546A">
                    <a:lumMod val="50000"/>
                  </a:srgbClr>
                </a:glow>
              </a:effectLst>
              <a:latin typeface="黑体" panose="02010609060101010101" pitchFamily="49" charset="-122"/>
              <a:ea typeface="黑体" panose="02010609060101010101" pitchFamily="49" charset="-122"/>
            </a:endParaRPr>
          </a:p>
          <a:p>
            <a:pPr algn="r" defTabSz="864235" eaLnBrk="0" fontAlgn="base" hangingPunct="0">
              <a:lnSpc>
                <a:spcPct val="150000"/>
              </a:lnSpc>
              <a:spcBef>
                <a:spcPct val="0"/>
              </a:spcBef>
              <a:spcAft>
                <a:spcPct val="0"/>
              </a:spcAft>
            </a:pPr>
            <a:r>
              <a:rPr lang="en-US" altLang="zh-CN" sz="2645" dirty="0">
                <a:solidFill>
                  <a:prstClr val="white"/>
                </a:solidFill>
                <a:effectLst>
                  <a:glow rad="114300">
                    <a:srgbClr val="44546A">
                      <a:lumMod val="50000"/>
                    </a:srgbClr>
                  </a:glow>
                </a:effectLst>
                <a:latin typeface="方正姚体" panose="02010601030101010101" pitchFamily="2" charset="-122"/>
                <a:ea typeface="方正姚体" panose="02010601030101010101" pitchFamily="2" charset="-122"/>
              </a:rPr>
              <a:t>——</a:t>
            </a:r>
            <a:r>
              <a:rPr lang="zh-CN" altLang="en-US" sz="2645" dirty="0">
                <a:solidFill>
                  <a:prstClr val="white"/>
                </a:solidFill>
                <a:effectLst>
                  <a:glow rad="114300">
                    <a:srgbClr val="44546A">
                      <a:lumMod val="50000"/>
                    </a:srgbClr>
                  </a:glow>
                </a:effectLst>
                <a:latin typeface="方正姚体" panose="02010601030101010101" pitchFamily="2" charset="-122"/>
                <a:ea typeface="方正姚体" panose="02010601030101010101" pitchFamily="2" charset="-122"/>
              </a:rPr>
              <a:t>武帝刻石纪功辞</a:t>
            </a:r>
            <a:endParaRPr lang="zh-CN" altLang="en-US" sz="2645" dirty="0">
              <a:solidFill>
                <a:prstClr val="white"/>
              </a:solidFill>
              <a:effectLst>
                <a:glow rad="114300">
                  <a:srgbClr val="44546A">
                    <a:lumMod val="50000"/>
                  </a:srgbClr>
                </a:glow>
              </a:effectLst>
              <a:latin typeface="方正姚体" panose="02010601030101010101" pitchFamily="2" charset="-122"/>
              <a:ea typeface="方正姚体" panose="02010601030101010101" pitchFamily="2" charset="-122"/>
            </a:endParaRPr>
          </a:p>
        </p:txBody>
      </p:sp>
      <p:pic>
        <p:nvPicPr>
          <p:cNvPr id="1032" name="Picture 8" descr="“汉武帝”的图片搜索结果"/>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921" b="99550" l="1370" r="99004">
                        <a14:foregroundMark x1="16812" y1="49415" x2="16065" y2="79658"/>
                        <a14:foregroundMark x1="20174" y1="48875" x2="26152" y2="59856"/>
                        <a14:foregroundMark x1="22665" y1="90639" x2="74844" y2="89919"/>
                        <a14:foregroundMark x1="25156" y1="91179" x2="32254" y2="92619"/>
                        <a14:foregroundMark x1="39851" y1="92079" x2="39851" y2="92079"/>
                        <a14:foregroundMark x1="33250" y1="92799" x2="33250" y2="92799"/>
                        <a14:foregroundMark x1="85928" y1="46895" x2="87671" y2="81998"/>
                        <a14:foregroundMark x1="88917" y1="54725" x2="64010" y2="66517"/>
                        <a14:foregroundMark x1="55666" y1="35734" x2="62765" y2="43384"/>
                        <a14:foregroundMark x1="65006" y1="18992" x2="65504" y2="29613"/>
                        <a14:foregroundMark x1="37235" y1="17912" x2="37733" y2="27183"/>
                        <a14:foregroundMark x1="35741" y1="28083" x2="34496" y2="31233"/>
                        <a14:foregroundMark x1="72603" y1="35554" x2="72603" y2="35554"/>
                        <a14:foregroundMark x1="72105" y1="35374" x2="72105" y2="35374"/>
                        <a14:foregroundMark x1="19925" y1="40864" x2="24408" y2="44734"/>
                        <a14:foregroundMark x1="11582" y1="38164" x2="11582" y2="38164"/>
                        <a14:foregroundMark x1="14570" y1="87309" x2="22665" y2="86769"/>
                        <a14:backgroundMark x1="57908" y1="20972" x2="59776" y2="31593"/>
                        <a14:backgroundMark x1="36986" y1="32493" x2="36986" y2="32493"/>
                      </a14:backgroundRemoval>
                    </a14:imgEffect>
                  </a14:imgLayer>
                </a14:imgProps>
              </a:ext>
              <a:ext uri="{28A0092B-C50C-407E-A947-70E740481C1C}">
                <a14:useLocalDpi xmlns:a14="http://schemas.microsoft.com/office/drawing/2010/main" val="0"/>
              </a:ext>
            </a:extLst>
          </a:blip>
          <a:srcRect/>
          <a:stretch>
            <a:fillRect/>
          </a:stretch>
        </p:blipFill>
        <p:spPr bwMode="auto">
          <a:xfrm>
            <a:off x="342624" y="833539"/>
            <a:ext cx="4071625" cy="57163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2" name="矩形 21"/>
          <p:cNvSpPr/>
          <p:nvPr/>
        </p:nvSpPr>
        <p:spPr>
          <a:xfrm>
            <a:off x="1085462" y="5501604"/>
            <a:ext cx="2585950" cy="499496"/>
          </a:xfrm>
          <a:prstGeom prst="rect">
            <a:avLst/>
          </a:prstGeom>
        </p:spPr>
        <p:txBody>
          <a:bodyPr vert="horz" wrap="square">
            <a:spAutoFit/>
          </a:bodyPr>
          <a:lstStyle/>
          <a:p>
            <a:pPr defTabSz="864235" eaLnBrk="0" fontAlgn="base" hangingPunct="0">
              <a:spcBef>
                <a:spcPct val="0"/>
              </a:spcBef>
              <a:spcAft>
                <a:spcPct val="0"/>
              </a:spcAft>
              <a:defRPr/>
            </a:pPr>
            <a:r>
              <a:rPr lang="zh-CN" altLang="en-US" sz="2645" b="1" dirty="0">
                <a:solidFill>
                  <a:prstClr val="white"/>
                </a:solidFill>
                <a:effectLst>
                  <a:glow rad="127000">
                    <a:prstClr val="black"/>
                  </a:glow>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后世汉武帝画像</a:t>
            </a:r>
            <a:endParaRPr lang="zh-CN" altLang="en-US" sz="2645" b="1" dirty="0">
              <a:solidFill>
                <a:srgbClr val="FFFF00"/>
              </a:solidFill>
              <a:effectLst>
                <a:glow rad="127000">
                  <a:prstClr val="black"/>
                </a:glow>
                <a:outerShdw blurRad="38100" dist="38100" dir="2700000" algn="tl">
                  <a:srgbClr val="000000">
                    <a:alpha val="43137"/>
                  </a:srgbClr>
                </a:outerShdw>
              </a:effectLst>
              <a:latin typeface="方正姚体" panose="02010601030101010101" pitchFamily="2" charset="-122"/>
              <a:ea typeface="方正姚体" panose="02010601030101010101" pitchFamily="2" charset="-12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b="16314"/>
          <a:stretch>
            <a:fillRect/>
          </a:stretch>
        </p:blipFill>
        <p:spPr>
          <a:xfrm>
            <a:off x="-1" y="1429934"/>
            <a:ext cx="11522075" cy="5411100"/>
          </a:xfrm>
          <a:prstGeom prst="rect">
            <a:avLst/>
          </a:prstGeom>
        </p:spPr>
      </p:pic>
      <p:sp>
        <p:nvSpPr>
          <p:cNvPr id="5" name="矩形 4"/>
          <p:cNvSpPr/>
          <p:nvPr/>
        </p:nvSpPr>
        <p:spPr>
          <a:xfrm>
            <a:off x="0" y="6288391"/>
            <a:ext cx="7661072" cy="557717"/>
          </a:xfrm>
          <a:prstGeom prst="rect">
            <a:avLst/>
          </a:prstGeom>
          <a:effectLst>
            <a:glow rad="127000">
              <a:schemeClr val="accent1"/>
            </a:glow>
          </a:effectLst>
        </p:spPr>
        <p:txBody>
          <a:bodyPr wrap="none">
            <a:spAutoFit/>
          </a:bodyPr>
          <a:lstStyle/>
          <a:p>
            <a:pPr defTabSz="864235" eaLnBrk="0" fontAlgn="base" hangingPunct="0">
              <a:spcBef>
                <a:spcPct val="0"/>
              </a:spcBef>
              <a:spcAft>
                <a:spcPct val="0"/>
              </a:spcAft>
              <a:defRPr/>
            </a:pPr>
            <a:r>
              <a:rPr lang="zh-CN" altLang="en-US" sz="3025" dirty="0">
                <a:solidFill>
                  <a:prstClr val="white"/>
                </a:solidFill>
                <a:effectLst>
                  <a:glow rad="127000">
                    <a:prstClr val="black"/>
                  </a:glow>
                </a:effectLst>
                <a:latin typeface="方正姚体" panose="02010601030101010101" pitchFamily="2" charset="-122"/>
                <a:ea typeface="方正姚体" panose="02010601030101010101" pitchFamily="2" charset="-122"/>
              </a:rPr>
              <a:t>汉武帝 茂陵</a:t>
            </a:r>
            <a:r>
              <a:rPr lang="en-US" altLang="zh-CN" sz="3025" dirty="0">
                <a:solidFill>
                  <a:prstClr val="white"/>
                </a:solidFill>
                <a:effectLst>
                  <a:glow rad="127000">
                    <a:prstClr val="black"/>
                  </a:glow>
                </a:effectLst>
                <a:latin typeface="方正姚体" panose="02010601030101010101" pitchFamily="2" charset="-122"/>
                <a:ea typeface="方正姚体" panose="02010601030101010101" pitchFamily="2" charset="-122"/>
              </a:rPr>
              <a:t>   </a:t>
            </a:r>
            <a:r>
              <a:rPr lang="zh-CN" altLang="en-US" sz="2270" dirty="0">
                <a:solidFill>
                  <a:prstClr val="white"/>
                </a:solidFill>
                <a:effectLst>
                  <a:glow rad="127000">
                    <a:prstClr val="black"/>
                  </a:glow>
                </a:effectLst>
                <a:latin typeface="方正姚体" panose="02010601030101010101" pitchFamily="2" charset="-122"/>
                <a:ea typeface="方正姚体" panose="02010601030101010101" pitchFamily="2" charset="-122"/>
              </a:rPr>
              <a:t>高</a:t>
            </a:r>
            <a:r>
              <a:rPr lang="en-US" altLang="zh-CN" sz="2270" dirty="0">
                <a:solidFill>
                  <a:prstClr val="white"/>
                </a:solidFill>
                <a:effectLst>
                  <a:glow rad="127000">
                    <a:prstClr val="black"/>
                  </a:glow>
                </a:effectLst>
                <a:latin typeface="方正姚体" panose="02010601030101010101" pitchFamily="2" charset="-122"/>
                <a:ea typeface="方正姚体" panose="02010601030101010101" pitchFamily="2" charset="-122"/>
              </a:rPr>
              <a:t>46.5</a:t>
            </a:r>
            <a:r>
              <a:rPr lang="zh-CN" altLang="en-US" sz="2270" dirty="0">
                <a:solidFill>
                  <a:prstClr val="white"/>
                </a:solidFill>
                <a:effectLst>
                  <a:glow rad="127000">
                    <a:prstClr val="black"/>
                  </a:glow>
                </a:effectLst>
                <a:latin typeface="方正姚体" panose="02010601030101010101" pitchFamily="2" charset="-122"/>
                <a:ea typeface="方正姚体" panose="02010601030101010101" pitchFamily="2" charset="-122"/>
              </a:rPr>
              <a:t>米，在汉陵中最高，埋藏珍宝最多</a:t>
            </a:r>
            <a:endParaRPr lang="zh-CN" altLang="en-US" sz="2270" dirty="0">
              <a:solidFill>
                <a:prstClr val="white"/>
              </a:solidFill>
              <a:effectLst>
                <a:glow rad="127000">
                  <a:prstClr val="black"/>
                </a:glow>
              </a:effectLst>
              <a:latin typeface="方正姚体" panose="02010601030101010101" pitchFamily="2" charset="-122"/>
              <a:ea typeface="方正姚体" panose="02010601030101010101" pitchFamily="2" charset="-122"/>
            </a:endParaRPr>
          </a:p>
        </p:txBody>
      </p:sp>
      <p:sp>
        <p:nvSpPr>
          <p:cNvPr id="4" name="矩形 3"/>
          <p:cNvSpPr/>
          <p:nvPr/>
        </p:nvSpPr>
        <p:spPr>
          <a:xfrm>
            <a:off x="16502" y="643557"/>
            <a:ext cx="11522075" cy="765138"/>
          </a:xfrm>
          <a:prstGeom prst="rect">
            <a:avLst/>
          </a:prstGeom>
          <a:solidFill>
            <a:schemeClr val="accent6">
              <a:lumMod val="40000"/>
              <a:lumOff val="6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4235">
              <a:defRPr/>
            </a:pPr>
            <a:endParaRPr lang="zh-CN" altLang="en-US" sz="1700">
              <a:solidFill>
                <a:prstClr val="white"/>
              </a:solidFill>
              <a:latin typeface="Calibri" panose="020F0502020204030204"/>
              <a:ea typeface="宋体" panose="02010600030101010101" pitchFamily="2" charset="-122"/>
            </a:endParaRPr>
          </a:p>
        </p:txBody>
      </p:sp>
      <p:sp>
        <p:nvSpPr>
          <p:cNvPr id="6" name="矩形 25"/>
          <p:cNvSpPr>
            <a:spLocks noChangeArrowheads="1"/>
          </p:cNvSpPr>
          <p:nvPr/>
        </p:nvSpPr>
        <p:spPr bwMode="auto">
          <a:xfrm>
            <a:off x="4788347" y="608985"/>
            <a:ext cx="1348446" cy="790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864235" fontAlgn="base">
              <a:lnSpc>
                <a:spcPct val="150000"/>
              </a:lnSpc>
              <a:spcBef>
                <a:spcPct val="0"/>
              </a:spcBef>
              <a:spcAft>
                <a:spcPct val="0"/>
              </a:spcAft>
              <a:buNone/>
            </a:pPr>
            <a:r>
              <a:rPr lang="zh-CN" altLang="en-US" sz="3025" dirty="0">
                <a:solidFill>
                  <a:srgbClr val="000000"/>
                </a:solidFill>
                <a:latin typeface="黑体" panose="02010609060101010101" pitchFamily="49" charset="-122"/>
                <a:ea typeface="黑体" panose="02010609060101010101" pitchFamily="49" charset="-122"/>
              </a:rPr>
              <a:t>武帝思</a:t>
            </a:r>
            <a:endParaRPr lang="en-US" altLang="zh-CN" sz="3025" dirty="0">
              <a:solidFill>
                <a:srgbClr val="000000"/>
              </a:solidFill>
              <a:latin typeface="黑体" panose="02010609060101010101" pitchFamily="49" charset="-122"/>
              <a:ea typeface="黑体" panose="02010609060101010101" pitchFamily="49" charset="-122"/>
            </a:endParaRPr>
          </a:p>
        </p:txBody>
      </p:sp>
      <p:sp>
        <p:nvSpPr>
          <p:cNvPr id="7" name="矩形 1"/>
          <p:cNvSpPr>
            <a:spLocks noChangeArrowheads="1"/>
          </p:cNvSpPr>
          <p:nvPr/>
        </p:nvSpPr>
        <p:spPr bwMode="auto">
          <a:xfrm>
            <a:off x="1041033" y="1353383"/>
            <a:ext cx="10313289" cy="218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864235" eaLnBrk="0" fontAlgn="base" hangingPunct="0">
              <a:lnSpc>
                <a:spcPct val="150000"/>
              </a:lnSpc>
              <a:spcBef>
                <a:spcPct val="0"/>
              </a:spcBef>
              <a:spcAft>
                <a:spcPct val="0"/>
              </a:spcAft>
            </a:pPr>
            <a:r>
              <a:rPr lang="en-US" altLang="zh-CN" sz="3400" dirty="0">
                <a:solidFill>
                  <a:prstClr val="black"/>
                </a:solidFill>
                <a:latin typeface="黑体" panose="02010609060101010101" pitchFamily="49" charset="-122"/>
                <a:ea typeface="黑体" panose="02010609060101010101" pitchFamily="49" charset="-122"/>
              </a:rPr>
              <a:t>【</a:t>
            </a:r>
            <a:r>
              <a:rPr lang="zh-CN" altLang="en-US" sz="3400" dirty="0">
                <a:solidFill>
                  <a:prstClr val="black"/>
                </a:solidFill>
                <a:latin typeface="黑体" panose="02010609060101010101" pitchFamily="49" charset="-122"/>
                <a:ea typeface="黑体" panose="02010609060101010101" pitchFamily="49" charset="-122"/>
              </a:rPr>
              <a:t>汉武帝</a:t>
            </a:r>
            <a:r>
              <a:rPr lang="en-US" altLang="zh-CN" sz="3400" dirty="0">
                <a:solidFill>
                  <a:prstClr val="black"/>
                </a:solidFill>
                <a:latin typeface="黑体" panose="02010609060101010101" pitchFamily="49" charset="-122"/>
                <a:ea typeface="黑体" panose="02010609060101010101" pitchFamily="49" charset="-122"/>
              </a:rPr>
              <a:t>】</a:t>
            </a:r>
            <a:r>
              <a:rPr lang="zh-CN" altLang="en-US" sz="2835" dirty="0">
                <a:solidFill>
                  <a:prstClr val="black"/>
                </a:solidFill>
                <a:latin typeface="黑体" panose="02010609060101010101" pitchFamily="49" charset="-122"/>
                <a:ea typeface="黑体" panose="02010609060101010101" pitchFamily="49" charset="-122"/>
              </a:rPr>
              <a:t>汉家庶事草创，加四夷侵陵中国，朕</a:t>
            </a:r>
            <a:r>
              <a:rPr lang="zh-CN" altLang="en-US" sz="2835" dirty="0">
                <a:solidFill>
                  <a:srgbClr val="FF0000"/>
                </a:solidFill>
                <a:latin typeface="黑体" panose="02010609060101010101" pitchFamily="49" charset="-122"/>
                <a:ea typeface="黑体" panose="02010609060101010101" pitchFamily="49" charset="-122"/>
              </a:rPr>
              <a:t>不变更制度，</a:t>
            </a:r>
            <a:r>
              <a:rPr lang="zh-CN" altLang="en-US" sz="2835" dirty="0">
                <a:solidFill>
                  <a:prstClr val="black"/>
                </a:solidFill>
                <a:latin typeface="黑体" panose="02010609060101010101" pitchFamily="49" charset="-122"/>
                <a:ea typeface="黑体" panose="02010609060101010101" pitchFamily="49" charset="-122"/>
              </a:rPr>
              <a:t>后世</a:t>
            </a:r>
            <a:r>
              <a:rPr lang="zh-CN" altLang="en-US" sz="2835" dirty="0">
                <a:solidFill>
                  <a:srgbClr val="FF0000"/>
                </a:solidFill>
                <a:latin typeface="黑体" panose="02010609060101010101" pitchFamily="49" charset="-122"/>
                <a:ea typeface="黑体" panose="02010609060101010101" pitchFamily="49" charset="-122"/>
              </a:rPr>
              <a:t>无法</a:t>
            </a:r>
            <a:r>
              <a:rPr lang="zh-CN" altLang="en-US" sz="2835" dirty="0">
                <a:solidFill>
                  <a:prstClr val="black"/>
                </a:solidFill>
                <a:latin typeface="黑体" panose="02010609060101010101" pitchFamily="49" charset="-122"/>
                <a:ea typeface="黑体" panose="02010609060101010101" pitchFamily="49" charset="-122"/>
              </a:rPr>
              <a:t>；</a:t>
            </a:r>
            <a:r>
              <a:rPr lang="zh-CN" altLang="en-US" sz="2835" dirty="0">
                <a:solidFill>
                  <a:srgbClr val="FF0000"/>
                </a:solidFill>
                <a:latin typeface="黑体" panose="02010609060101010101" pitchFamily="49" charset="-122"/>
                <a:ea typeface="黑体" panose="02010609060101010101" pitchFamily="49" charset="-122"/>
              </a:rPr>
              <a:t>不出师征伐，</a:t>
            </a:r>
            <a:r>
              <a:rPr lang="zh-CN" altLang="en-US" sz="2835" dirty="0">
                <a:solidFill>
                  <a:prstClr val="black"/>
                </a:solidFill>
                <a:latin typeface="黑体" panose="02010609060101010101" pitchFamily="49" charset="-122"/>
                <a:ea typeface="黑体" panose="02010609060101010101" pitchFamily="49" charset="-122"/>
              </a:rPr>
              <a:t>天下</a:t>
            </a:r>
            <a:r>
              <a:rPr lang="zh-CN" altLang="en-US" sz="2835" dirty="0">
                <a:solidFill>
                  <a:srgbClr val="FF0000"/>
                </a:solidFill>
                <a:latin typeface="黑体" panose="02010609060101010101" pitchFamily="49" charset="-122"/>
                <a:ea typeface="黑体" panose="02010609060101010101" pitchFamily="49" charset="-122"/>
              </a:rPr>
              <a:t>不安</a:t>
            </a:r>
            <a:r>
              <a:rPr lang="zh-CN" altLang="en-US" sz="2835" dirty="0">
                <a:solidFill>
                  <a:prstClr val="black"/>
                </a:solidFill>
                <a:latin typeface="黑体" panose="02010609060101010101" pitchFamily="49" charset="-122"/>
                <a:ea typeface="黑体" panose="02010609060101010101" pitchFamily="49" charset="-122"/>
              </a:rPr>
              <a:t>。为此者</a:t>
            </a:r>
            <a:r>
              <a:rPr lang="zh-CN" altLang="en-US" sz="2835" dirty="0">
                <a:solidFill>
                  <a:srgbClr val="FF0000"/>
                </a:solidFill>
                <a:latin typeface="黑体" panose="02010609060101010101" pitchFamily="49" charset="-122"/>
                <a:ea typeface="黑体" panose="02010609060101010101" pitchFamily="49" charset="-122"/>
              </a:rPr>
              <a:t>不得不劳民</a:t>
            </a:r>
            <a:r>
              <a:rPr lang="zh-CN" altLang="en-US" sz="2835" dirty="0">
                <a:solidFill>
                  <a:prstClr val="black"/>
                </a:solidFill>
                <a:latin typeface="黑体" panose="02010609060101010101" pitchFamily="49" charset="-122"/>
                <a:ea typeface="黑体" panose="02010609060101010101" pitchFamily="49" charset="-122"/>
              </a:rPr>
              <a:t>。若后世有如朕所为，是袭亡秦之迹也。</a:t>
            </a:r>
            <a:r>
              <a:rPr lang="en-US" altLang="zh-CN" sz="2270" dirty="0">
                <a:solidFill>
                  <a:prstClr val="black"/>
                </a:solidFill>
                <a:latin typeface="方正姚体" panose="02010601030101010101" pitchFamily="2" charset="-122"/>
                <a:ea typeface="方正姚体" panose="02010601030101010101" pitchFamily="2" charset="-122"/>
              </a:rPr>
              <a:t>《</a:t>
            </a:r>
            <a:r>
              <a:rPr lang="zh-CN" altLang="en-US" sz="2270" dirty="0">
                <a:solidFill>
                  <a:prstClr val="black"/>
                </a:solidFill>
                <a:latin typeface="方正姚体" panose="02010601030101010101" pitchFamily="2" charset="-122"/>
                <a:ea typeface="方正姚体" panose="02010601030101010101" pitchFamily="2" charset="-122"/>
              </a:rPr>
              <a:t>资治通鉴</a:t>
            </a:r>
            <a:r>
              <a:rPr lang="en-US" altLang="zh-CN" sz="2270" dirty="0">
                <a:solidFill>
                  <a:prstClr val="black"/>
                </a:solidFill>
                <a:latin typeface="方正姚体" panose="02010601030101010101" pitchFamily="2" charset="-122"/>
                <a:ea typeface="方正姚体" panose="02010601030101010101" pitchFamily="2" charset="-122"/>
              </a:rPr>
              <a:t>·</a:t>
            </a:r>
            <a:r>
              <a:rPr lang="zh-CN" altLang="en-US" sz="2270" dirty="0">
                <a:solidFill>
                  <a:prstClr val="black"/>
                </a:solidFill>
                <a:latin typeface="方正姚体" panose="02010601030101010101" pitchFamily="2" charset="-122"/>
                <a:ea typeface="方正姚体" panose="02010601030101010101" pitchFamily="2" charset="-122"/>
              </a:rPr>
              <a:t>汉纪十四</a:t>
            </a:r>
            <a:r>
              <a:rPr lang="en-US" altLang="zh-CN" sz="2270" dirty="0">
                <a:solidFill>
                  <a:prstClr val="black"/>
                </a:solidFill>
                <a:latin typeface="方正姚体" panose="02010601030101010101" pitchFamily="2" charset="-122"/>
                <a:ea typeface="方正姚体" panose="02010601030101010101" pitchFamily="2" charset="-122"/>
              </a:rPr>
              <a:t>》</a:t>
            </a:r>
            <a:endParaRPr lang="zh-CN" altLang="en-US" sz="2270" dirty="0">
              <a:solidFill>
                <a:prstClr val="black"/>
              </a:solidFill>
              <a:latin typeface="方正姚体" panose="02010601030101010101" pitchFamily="2" charset="-122"/>
              <a:ea typeface="方正姚体" panose="02010601030101010101" pitchFamily="2" charset="-122"/>
            </a:endParaRPr>
          </a:p>
        </p:txBody>
      </p:sp>
      <p:sp>
        <p:nvSpPr>
          <p:cNvPr id="3" name="矩形 2"/>
          <p:cNvSpPr/>
          <p:nvPr/>
        </p:nvSpPr>
        <p:spPr>
          <a:xfrm>
            <a:off x="188171" y="1292870"/>
            <a:ext cx="824521" cy="2761333"/>
          </a:xfrm>
          <a:prstGeom prst="rect">
            <a:avLst/>
          </a:prstGeom>
          <a:noFill/>
          <a:ln>
            <a:noFill/>
          </a:ln>
        </p:spPr>
        <p:style>
          <a:lnRef idx="3">
            <a:schemeClr val="lt1"/>
          </a:lnRef>
          <a:fillRef idx="1">
            <a:schemeClr val="accent6"/>
          </a:fillRef>
          <a:effectRef idx="1">
            <a:schemeClr val="accent6"/>
          </a:effectRef>
          <a:fontRef idx="minor">
            <a:schemeClr val="lt1"/>
          </a:fontRef>
        </p:style>
        <p:txBody>
          <a:bodyPr vert="eaVert" wrap="none">
            <a:spAutoFit/>
          </a:bodyPr>
          <a:lstStyle/>
          <a:p>
            <a:pPr defTabSz="864235" eaLnBrk="0" fontAlgn="base" hangingPunct="0">
              <a:spcBef>
                <a:spcPct val="0"/>
              </a:spcBef>
              <a:spcAft>
                <a:spcPct val="0"/>
              </a:spcAft>
            </a:pPr>
            <a:r>
              <a:rPr lang="en-US" altLang="zh-CN" sz="4160" dirty="0">
                <a:solidFill>
                  <a:prstClr val="black"/>
                </a:solidFill>
                <a:latin typeface="方正姚体" panose="02010601030101010101" pitchFamily="2" charset="-122"/>
                <a:ea typeface="方正姚体" panose="02010601030101010101" pitchFamily="2" charset="-122"/>
              </a:rPr>
              <a:t>【</a:t>
            </a:r>
            <a:r>
              <a:rPr lang="zh-CN" altLang="en-US" sz="4160" dirty="0">
                <a:solidFill>
                  <a:srgbClr val="FF0000"/>
                </a:solidFill>
                <a:latin typeface="方正姚体" panose="02010601030101010101" pitchFamily="2" charset="-122"/>
                <a:ea typeface="方正姚体" panose="02010601030101010101" pitchFamily="2" charset="-122"/>
              </a:rPr>
              <a:t>罪己</a:t>
            </a:r>
            <a:r>
              <a:rPr lang="zh-CN" altLang="en-US" sz="4160" dirty="0">
                <a:solidFill>
                  <a:prstClr val="black"/>
                </a:solidFill>
                <a:latin typeface="方正姚体" panose="02010601030101010101" pitchFamily="2" charset="-122"/>
                <a:ea typeface="方正姚体" panose="02010601030101010101" pitchFamily="2" charset="-122"/>
              </a:rPr>
              <a:t>诏</a:t>
            </a:r>
            <a:r>
              <a:rPr lang="en-US" altLang="zh-CN" sz="4160" dirty="0">
                <a:solidFill>
                  <a:prstClr val="black"/>
                </a:solidFill>
                <a:latin typeface="方正姚体" panose="02010601030101010101" pitchFamily="2" charset="-122"/>
                <a:ea typeface="方正姚体" panose="02010601030101010101" pitchFamily="2" charset="-122"/>
              </a:rPr>
              <a:t>】</a:t>
            </a:r>
            <a:endParaRPr lang="zh-CN" altLang="en-US" sz="4160" dirty="0">
              <a:solidFill>
                <a:prstClr val="black"/>
              </a:solidFill>
              <a:latin typeface="方正姚体" panose="02010601030101010101" pitchFamily="2" charset="-122"/>
              <a:ea typeface="方正姚体" panose="02010601030101010101" pitchFamily="2" charset="-122"/>
            </a:endParaRPr>
          </a:p>
        </p:txBody>
      </p:sp>
      <p:sp>
        <p:nvSpPr>
          <p:cNvPr id="17" name="文本框 16"/>
          <p:cNvSpPr txBox="1"/>
          <p:nvPr/>
        </p:nvSpPr>
        <p:spPr>
          <a:xfrm>
            <a:off x="1040130" y="3799840"/>
            <a:ext cx="10327640" cy="964565"/>
          </a:xfrm>
          <a:prstGeom prst="rect">
            <a:avLst/>
          </a:prstGeom>
          <a:solidFill>
            <a:schemeClr val="bg1"/>
          </a:solidFill>
        </p:spPr>
        <p:txBody>
          <a:bodyPr wrap="square" rtlCol="0">
            <a:spAutoFit/>
          </a:bodyPr>
          <a:lstStyle/>
          <a:p>
            <a:r>
              <a:rPr lang="zh-CN" altLang="en-US" sz="2840" b="1" dirty="0">
                <a:latin typeface="黑体" panose="02010609060101010101" pitchFamily="49" charset="-122"/>
                <a:ea typeface="黑体" panose="02010609060101010101" pitchFamily="49" charset="-122"/>
              </a:rPr>
              <a:t>朕即位以来，所为狂悖，使天下愁苦，不可追悔。自今事有伤害百姓，糜费天下者，悉罢之。 </a:t>
            </a:r>
            <a:endParaRPr lang="zh-CN" altLang="en-US" sz="2840" b="1"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17"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bwMode="auto">
          <a:xfrm flipV="1">
            <a:off x="0" y="7198068"/>
            <a:ext cx="11522075" cy="45719"/>
          </a:xfrm>
          <a:prstGeom prst="rect">
            <a:avLst/>
          </a:prstGeom>
          <a:solidFill>
            <a:srgbClr val="660033"/>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pic>
        <p:nvPicPr>
          <p:cNvPr id="43" name="图片 42" descr="QQ截图20160305230619"/>
          <p:cNvPicPr/>
          <p:nvPr/>
        </p:nvPicPr>
        <p:blipFill>
          <a:blip r:embed="rId1">
            <a:clrChange>
              <a:clrFrom>
                <a:srgbClr val="FFFFFF"/>
              </a:clrFrom>
              <a:clrTo>
                <a:srgbClr val="FFFFFF">
                  <a:alpha val="0"/>
                </a:srgbClr>
              </a:clrTo>
            </a:clrChange>
          </a:blip>
          <a:srcRect l="4594" t="22272" r="50971"/>
          <a:stretch>
            <a:fillRect/>
          </a:stretch>
        </p:blipFill>
        <p:spPr bwMode="auto">
          <a:xfrm>
            <a:off x="45997" y="6600845"/>
            <a:ext cx="1974823" cy="642943"/>
          </a:xfrm>
          <a:prstGeom prst="rect">
            <a:avLst/>
          </a:prstGeom>
          <a:noFill/>
          <a:ln w="9525">
            <a:noFill/>
            <a:miter lim="800000"/>
            <a:headEnd/>
            <a:tailEnd/>
          </a:ln>
        </p:spPr>
      </p:pic>
      <p:pic>
        <p:nvPicPr>
          <p:cNvPr id="44" name="Picture 14" descr="2008114171346258_2"/>
          <p:cNvPicPr>
            <a:picLocks noChangeAspect="1" noChangeArrowheads="1"/>
          </p:cNvPicPr>
          <p:nvPr/>
        </p:nvPicPr>
        <p:blipFill>
          <a:blip r:embed="rId2">
            <a:grayscl/>
            <a:lum bright="70000" contrast="-70000"/>
          </a:blip>
          <a:srcRect/>
          <a:stretch>
            <a:fillRect/>
          </a:stretch>
        </p:blipFill>
        <p:spPr bwMode="auto">
          <a:xfrm>
            <a:off x="2492375" y="832304"/>
            <a:ext cx="6118808" cy="6083304"/>
          </a:xfrm>
          <a:prstGeom prst="rect">
            <a:avLst/>
          </a:prstGeom>
          <a:noFill/>
        </p:spPr>
      </p:pic>
      <p:cxnSp>
        <p:nvCxnSpPr>
          <p:cNvPr id="21" name="直接连接符 20"/>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Rectangle 3"/>
          <p:cNvSpPr txBox="1">
            <a:spLocks noChangeArrowheads="1"/>
          </p:cNvSpPr>
          <p:nvPr/>
        </p:nvSpPr>
        <p:spPr>
          <a:xfrm>
            <a:off x="5832475" y="2717332"/>
            <a:ext cx="5072098" cy="1954688"/>
          </a:xfrm>
          <a:prstGeom prst="rect">
            <a:avLst/>
          </a:prstGeom>
        </p:spPr>
        <p:txBody>
          <a:bodyPr vert="horz" wrap="square" lIns="106985" tIns="53492" rIns="106985" bIns="53492" rtlCol="0">
            <a:spAutoFit/>
          </a:bodyPr>
          <a:lstStyle/>
          <a:p>
            <a:pPr marL="0" marR="0" lvl="0" indent="0" defTabSz="1069975" rtl="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zh-CN" sz="2400" b="1" i="0" u="none" strike="noStrike" kern="1200" cap="none" spc="0" normalizeH="0" baseline="0" noProof="0" dirty="0">
                <a:ln>
                  <a:noFill/>
                </a:ln>
                <a:effectLst/>
                <a:uLnTx/>
                <a:uFillTx/>
                <a:latin typeface="+mn-lt"/>
                <a:ea typeface="黑体" panose="02010609060101010101" pitchFamily="49" charset="-122"/>
                <a:cs typeface="+mn-cs"/>
              </a:rPr>
              <a:t>《</a:t>
            </a:r>
            <a:r>
              <a:rPr kumimoji="0" lang="zh-CN" altLang="en-US" sz="2400" b="1" i="0" u="none" strike="noStrike" kern="1200" cap="none" spc="0" normalizeH="0" baseline="0" noProof="0" dirty="0">
                <a:ln>
                  <a:noFill/>
                </a:ln>
                <a:effectLst/>
                <a:uLnTx/>
                <a:uFillTx/>
                <a:latin typeface="+mn-lt"/>
                <a:ea typeface="黑体" panose="02010609060101010101" pitchFamily="49" charset="-122"/>
                <a:cs typeface="+mn-cs"/>
              </a:rPr>
              <a:t>资治通鉴</a:t>
            </a:r>
            <a:r>
              <a:rPr kumimoji="0" lang="zh-CN" altLang="zh-CN" sz="2400" b="1" i="0" u="none" strike="noStrike" kern="1200" cap="none" spc="0" normalizeH="0" baseline="0" noProof="0" dirty="0">
                <a:ln>
                  <a:noFill/>
                </a:ln>
                <a:effectLst/>
                <a:uLnTx/>
                <a:uFillTx/>
                <a:latin typeface="+mn-lt"/>
                <a:ea typeface="黑体" panose="02010609060101010101" pitchFamily="49" charset="-122"/>
                <a:cs typeface="+mn-cs"/>
              </a:rPr>
              <a:t>》</a:t>
            </a:r>
            <a:r>
              <a:rPr kumimoji="0" lang="zh-CN" altLang="en-US" sz="2400" b="1" i="0" u="none" strike="noStrike" kern="1200" cap="none" spc="0" normalizeH="0" baseline="0" noProof="0" dirty="0">
                <a:ln>
                  <a:noFill/>
                </a:ln>
                <a:effectLst/>
                <a:uLnTx/>
                <a:uFillTx/>
                <a:latin typeface="+mn-lt"/>
                <a:ea typeface="黑体" panose="02010609060101010101" pitchFamily="49" charset="-122"/>
                <a:cs typeface="+mn-cs"/>
              </a:rPr>
              <a:t>中的评价：</a:t>
            </a:r>
            <a:br>
              <a:rPr kumimoji="0" lang="zh-CN" altLang="en-US" sz="2400" b="1" i="0" u="none" strike="noStrike" kern="1200" cap="none" spc="0" normalizeH="0" baseline="0" noProof="0" dirty="0">
                <a:ln>
                  <a:noFill/>
                </a:ln>
                <a:effectLst/>
                <a:uLnTx/>
                <a:uFillTx/>
                <a:latin typeface="+mn-lt"/>
                <a:ea typeface="黑体" panose="02010609060101010101" pitchFamily="49" charset="-122"/>
                <a:cs typeface="+mn-cs"/>
              </a:rPr>
            </a:br>
            <a:r>
              <a:rPr kumimoji="0" lang="zh-CN" altLang="en-US" sz="2400" b="1" i="0" u="none" strike="noStrike" kern="1200" cap="none" spc="0" normalizeH="0" baseline="0" noProof="0" dirty="0">
                <a:ln>
                  <a:noFill/>
                </a:ln>
                <a:effectLst/>
                <a:uLnTx/>
                <a:uFillTx/>
                <a:latin typeface="+mn-lt"/>
                <a:ea typeface="黑体" panose="02010609060101010101" pitchFamily="49" charset="-122"/>
                <a:cs typeface="+mn-cs"/>
              </a:rPr>
              <a:t>　　 （汉武帝）穷奢极欲，繁刑重敛，内侈宫室，外事四夷。信惑神怪，巡游无度。使百姓疲敝起为盗贼，其所以</a:t>
            </a:r>
            <a:r>
              <a:rPr kumimoji="0" lang="zh-CN" altLang="en-US" sz="2400" b="1" i="0" u="none" strike="noStrike" kern="1200" cap="none" spc="0" normalizeH="0" baseline="0" noProof="0" dirty="0">
                <a:ln>
                  <a:noFill/>
                </a:ln>
                <a:solidFill>
                  <a:srgbClr val="760000"/>
                </a:solidFill>
                <a:effectLst/>
                <a:uLnTx/>
                <a:uFillTx/>
                <a:latin typeface="+mn-lt"/>
                <a:ea typeface="黑体" panose="02010609060101010101" pitchFamily="49" charset="-122"/>
                <a:cs typeface="+mn-cs"/>
              </a:rPr>
              <a:t>异于秦始皇者无几矣</a:t>
            </a:r>
            <a:r>
              <a:rPr kumimoji="0" lang="zh-CN" altLang="en-US" sz="2400" b="1" i="0" u="none" strike="noStrike" kern="1200" cap="none" spc="0" normalizeH="0" baseline="0" noProof="0" dirty="0">
                <a:ln>
                  <a:noFill/>
                </a:ln>
                <a:effectLst/>
                <a:uLnTx/>
                <a:uFillTx/>
                <a:latin typeface="+mn-lt"/>
                <a:ea typeface="黑体" panose="02010609060101010101" pitchFamily="49" charset="-122"/>
                <a:cs typeface="+mn-cs"/>
              </a:rPr>
              <a:t>。</a:t>
            </a:r>
            <a:endParaRPr kumimoji="0" lang="zh-CN" altLang="en-US" sz="2400" b="1" i="0" u="none" strike="noStrike" kern="1200" cap="none" spc="0" normalizeH="0" baseline="0" noProof="0" dirty="0">
              <a:ln>
                <a:noFill/>
              </a:ln>
              <a:effectLst/>
              <a:uLnTx/>
              <a:uFillTx/>
              <a:latin typeface="+mn-lt"/>
              <a:ea typeface="黑体" panose="02010609060101010101" pitchFamily="49" charset="-122"/>
              <a:cs typeface="+mn-cs"/>
            </a:endParaRPr>
          </a:p>
        </p:txBody>
      </p:sp>
      <p:sp>
        <p:nvSpPr>
          <p:cNvPr id="16" name="Rectangle 4"/>
          <p:cNvSpPr>
            <a:spLocks noChangeArrowheads="1"/>
          </p:cNvSpPr>
          <p:nvPr/>
        </p:nvSpPr>
        <p:spPr bwMode="auto">
          <a:xfrm>
            <a:off x="403187" y="2743194"/>
            <a:ext cx="4643469" cy="1938992"/>
          </a:xfrm>
          <a:prstGeom prst="rect">
            <a:avLst/>
          </a:prstGeom>
          <a:noFill/>
          <a:ln w="9525">
            <a:noFill/>
            <a:miter lim="800000"/>
          </a:ln>
        </p:spPr>
        <p:txBody>
          <a:bodyPr wrap="square">
            <a:spAutoFit/>
          </a:bodyPr>
          <a:lstStyle/>
          <a:p>
            <a:r>
              <a:rPr lang="zh-CN" altLang="zh-CN" sz="2400" b="1" dirty="0">
                <a:ea typeface="黑体" panose="02010609060101010101" pitchFamily="49" charset="-122"/>
              </a:rPr>
              <a:t>《</a:t>
            </a:r>
            <a:r>
              <a:rPr lang="zh-CN" altLang="en-US" sz="2400" b="1" dirty="0">
                <a:ea typeface="黑体" panose="02010609060101010101" pitchFamily="49" charset="-122"/>
              </a:rPr>
              <a:t>汉书</a:t>
            </a:r>
            <a:r>
              <a:rPr lang="zh-CN" altLang="zh-CN" sz="2400" b="1" dirty="0">
                <a:ea typeface="黑体" panose="02010609060101010101" pitchFamily="49" charset="-122"/>
              </a:rPr>
              <a:t>》</a:t>
            </a:r>
            <a:r>
              <a:rPr lang="zh-CN" altLang="en-US" sz="2400" b="1" dirty="0">
                <a:ea typeface="黑体" panose="02010609060101010101" pitchFamily="49" charset="-122"/>
              </a:rPr>
              <a:t>中的评价：</a:t>
            </a:r>
            <a:br>
              <a:rPr lang="zh-CN" altLang="en-US" sz="2400" b="1" dirty="0">
                <a:ea typeface="黑体" panose="02010609060101010101" pitchFamily="49" charset="-122"/>
              </a:rPr>
            </a:br>
            <a:r>
              <a:rPr lang="zh-CN" altLang="en-US" sz="2400" b="1" dirty="0">
                <a:ea typeface="黑体" panose="02010609060101010101" pitchFamily="49" charset="-122"/>
              </a:rPr>
              <a:t>      </a:t>
            </a:r>
            <a:r>
              <a:rPr lang="zh-CN" altLang="en-US" sz="2400" b="1" dirty="0">
                <a:latin typeface="黑体" panose="02010609060101010101" pitchFamily="49" charset="-122"/>
                <a:ea typeface="黑体" panose="02010609060101010101" pitchFamily="49" charset="-122"/>
              </a:rPr>
              <a:t>“</a:t>
            </a:r>
            <a:r>
              <a:rPr lang="zh-CN" altLang="en-US" sz="2400" b="1" dirty="0">
                <a:ea typeface="黑体" panose="02010609060101010101" pitchFamily="49" charset="-122"/>
              </a:rPr>
              <a:t>（汉武帝）初立，卓然罢黜百家，</a:t>
            </a:r>
            <a:r>
              <a:rPr lang="zh-CN" altLang="zh-CN" sz="2400" b="1" dirty="0">
                <a:latin typeface="黑体" panose="02010609060101010101" pitchFamily="49" charset="-122"/>
                <a:ea typeface="黑体" panose="02010609060101010101" pitchFamily="49" charset="-122"/>
              </a:rPr>
              <a:t>……</a:t>
            </a:r>
            <a:r>
              <a:rPr lang="zh-CN" altLang="en-US" sz="2400" b="1" dirty="0">
                <a:ea typeface="黑体" panose="02010609060101010101" pitchFamily="49" charset="-122"/>
              </a:rPr>
              <a:t>如武帝之</a:t>
            </a:r>
            <a:r>
              <a:rPr lang="zh-CN" altLang="en-US" sz="2400" b="1" dirty="0">
                <a:solidFill>
                  <a:srgbClr val="760000"/>
                </a:solidFill>
                <a:effectLst>
                  <a:outerShdw blurRad="38100" dist="38100" dir="2700000" algn="tl">
                    <a:srgbClr val="000000">
                      <a:alpha val="43137"/>
                    </a:srgbClr>
                  </a:outerShdw>
                </a:effectLst>
                <a:ea typeface="黑体" panose="02010609060101010101" pitchFamily="49" charset="-122"/>
              </a:rPr>
              <a:t>雄才大略</a:t>
            </a:r>
            <a:r>
              <a:rPr lang="zh-CN" altLang="en-US" sz="2400" b="1" dirty="0">
                <a:ea typeface="黑体" panose="02010609060101010101" pitchFamily="49" charset="-122"/>
              </a:rPr>
              <a:t>，不改文景之恭俭以济斯民，虽诗书所称，何有加焉。</a:t>
            </a:r>
            <a:r>
              <a:rPr lang="zh-CN" altLang="en-US" sz="2400" b="1" dirty="0">
                <a:latin typeface="黑体" panose="02010609060101010101" pitchFamily="49" charset="-122"/>
                <a:ea typeface="黑体" panose="02010609060101010101" pitchFamily="49" charset="-122"/>
              </a:rPr>
              <a:t>”</a:t>
            </a:r>
            <a:endParaRPr lang="zh-CN" altLang="en-US" sz="2400" b="1" dirty="0">
              <a:ea typeface="黑体" panose="02010609060101010101" pitchFamily="49" charset="-122"/>
            </a:endParaRPr>
          </a:p>
        </p:txBody>
      </p:sp>
      <p:pic>
        <p:nvPicPr>
          <p:cNvPr id="29" name="图片 28" descr="20131020184250-2077441867.jpg"/>
          <p:cNvPicPr>
            <a:picLocks noChangeAspect="1"/>
          </p:cNvPicPr>
          <p:nvPr/>
        </p:nvPicPr>
        <p:blipFill>
          <a:blip r:embed="rId3">
            <a:clrChange>
              <a:clrFrom>
                <a:srgbClr val="FFFFFF"/>
              </a:clrFrom>
              <a:clrTo>
                <a:srgbClr val="FFFFFF">
                  <a:alpha val="0"/>
                </a:srgbClr>
              </a:clrTo>
            </a:clrChange>
          </a:blip>
          <a:stretch>
            <a:fillRect/>
          </a:stretch>
        </p:blipFill>
        <p:spPr>
          <a:xfrm>
            <a:off x="7457782" y="4652060"/>
            <a:ext cx="3652267" cy="2143140"/>
          </a:xfrm>
          <a:prstGeom prst="rect">
            <a:avLst/>
          </a:prstGeom>
        </p:spPr>
      </p:pic>
      <p:pic>
        <p:nvPicPr>
          <p:cNvPr id="30" name="图片 29" descr="97878076110661517350-fm.jpg"/>
          <p:cNvPicPr>
            <a:picLocks noChangeAspect="1"/>
          </p:cNvPicPr>
          <p:nvPr/>
        </p:nvPicPr>
        <p:blipFill>
          <a:blip r:embed="rId4" cstate="print"/>
          <a:stretch>
            <a:fillRect/>
          </a:stretch>
        </p:blipFill>
        <p:spPr>
          <a:xfrm>
            <a:off x="3453706" y="4530525"/>
            <a:ext cx="1485794" cy="2151925"/>
          </a:xfrm>
          <a:prstGeom prst="rect">
            <a:avLst/>
          </a:prstGeom>
        </p:spPr>
      </p:pic>
      <p:sp>
        <p:nvSpPr>
          <p:cNvPr id="31" name="Rectangle 2"/>
          <p:cNvSpPr txBox="1">
            <a:spLocks noRot="1" noChangeArrowheads="1"/>
          </p:cNvSpPr>
          <p:nvPr/>
        </p:nvSpPr>
        <p:spPr>
          <a:xfrm>
            <a:off x="3117831" y="1028682"/>
            <a:ext cx="4865682" cy="928694"/>
          </a:xfrm>
          <a:prstGeom prst="rect">
            <a:avLst/>
          </a:prstGeom>
          <a:blipFill>
            <a:blip r:embed="rId5"/>
            <a:stretch>
              <a:fillRect/>
            </a:stretch>
          </a:blipFill>
        </p:spPr>
        <p:txBody>
          <a:bodyPr vert="horz" lIns="106985" tIns="53492" rIns="106985" bIns="53492" rtlCol="0" anchor="ctr">
            <a:normAutofit/>
          </a:bodyPr>
          <a:lstStyle/>
          <a:p>
            <a:pPr marL="0" marR="0" lvl="0" indent="0" algn="ctr" defTabSz="1069975" rtl="0" eaLnBrk="1" fontAlgn="auto" latinLnBrk="0" hangingPunct="1">
              <a:lnSpc>
                <a:spcPct val="100000"/>
              </a:lnSpc>
              <a:spcBef>
                <a:spcPct val="0"/>
              </a:spcBef>
              <a:spcAft>
                <a:spcPts val="0"/>
              </a:spcAft>
              <a:buClrTx/>
              <a:buSzTx/>
              <a:buFontTx/>
              <a:buNone/>
              <a:defRPr/>
            </a:pPr>
            <a:r>
              <a:rPr lang="zh-CN" altLang="en-US" sz="5100" b="1" dirty="0">
                <a:latin typeface="华文隶书" panose="02010800040101010101" pitchFamily="2" charset="-122"/>
                <a:ea typeface="华文隶书" panose="02010800040101010101" pitchFamily="2" charset="-122"/>
                <a:cs typeface="+mj-cs"/>
              </a:rPr>
              <a:t>我</a:t>
            </a:r>
            <a:r>
              <a:rPr kumimoji="0" lang="zh-CN" altLang="en-US" sz="5100" b="1" i="0" u="none" strike="noStrike" kern="1200" cap="none" spc="0" normalizeH="0" baseline="0" noProof="0" dirty="0">
                <a:ln>
                  <a:noFill/>
                </a:ln>
                <a:effectLst/>
                <a:uLnTx/>
                <a:uFillTx/>
                <a:latin typeface="华文隶书" panose="02010800040101010101" pitchFamily="2" charset="-122"/>
                <a:ea typeface="华文隶书" panose="02010800040101010101" pitchFamily="2" charset="-122"/>
                <a:cs typeface="+mj-cs"/>
              </a:rPr>
              <a:t>心中的汉武帝</a:t>
            </a:r>
            <a:endParaRPr kumimoji="0" lang="zh-CN" altLang="en-US" sz="5100" b="1" i="0" u="none" strike="noStrike" kern="1200" cap="none" spc="0" normalizeH="0" baseline="0" noProof="0" dirty="0">
              <a:ln>
                <a:noFill/>
              </a:ln>
              <a:effectLst/>
              <a:uLnTx/>
              <a:uFillTx/>
              <a:latin typeface="华文隶书" panose="02010800040101010101" pitchFamily="2" charset="-122"/>
              <a:ea typeface="华文隶书" panose="02010800040101010101" pitchFamily="2" charset="-122"/>
              <a:cs typeface="+mj-cs"/>
            </a:endParaRPr>
          </a:p>
        </p:txBody>
      </p:sp>
      <p:pic>
        <p:nvPicPr>
          <p:cNvPr id="32" name="图片 31" descr="1798054preview4.jpg"/>
          <p:cNvPicPr>
            <a:picLocks noChangeAspect="1"/>
          </p:cNvPicPr>
          <p:nvPr/>
        </p:nvPicPr>
        <p:blipFill>
          <a:blip r:embed="rId6"/>
          <a:stretch>
            <a:fillRect/>
          </a:stretch>
        </p:blipFill>
        <p:spPr>
          <a:xfrm>
            <a:off x="8261367" y="814368"/>
            <a:ext cx="2928942" cy="1952628"/>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4" presetClass="entr" presetSubtype="16"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ox(in)">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anim calcmode="lin" valueType="num">
                                      <p:cBhvr additive="base">
                                        <p:cTn id="16"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18" presetID="9"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dissolve">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bwMode="auto">
          <a:xfrm flipV="1">
            <a:off x="0" y="7198068"/>
            <a:ext cx="11522075" cy="45719"/>
          </a:xfrm>
          <a:prstGeom prst="rect">
            <a:avLst/>
          </a:prstGeom>
          <a:solidFill>
            <a:srgbClr val="660033"/>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pic>
        <p:nvPicPr>
          <p:cNvPr id="43" name="图片 42" descr="QQ截图20160305230619"/>
          <p:cNvPicPr/>
          <p:nvPr/>
        </p:nvPicPr>
        <p:blipFill>
          <a:blip r:embed="rId1">
            <a:clrChange>
              <a:clrFrom>
                <a:srgbClr val="FFFFFF"/>
              </a:clrFrom>
              <a:clrTo>
                <a:srgbClr val="FFFFFF">
                  <a:alpha val="0"/>
                </a:srgbClr>
              </a:clrTo>
            </a:clrChange>
          </a:blip>
          <a:srcRect l="4594" t="22272" r="50971"/>
          <a:stretch>
            <a:fillRect/>
          </a:stretch>
        </p:blipFill>
        <p:spPr bwMode="auto">
          <a:xfrm>
            <a:off x="-33378" y="6454795"/>
            <a:ext cx="1974823" cy="642943"/>
          </a:xfrm>
          <a:prstGeom prst="rect">
            <a:avLst/>
          </a:prstGeom>
          <a:noFill/>
          <a:ln w="9525">
            <a:noFill/>
            <a:miter lim="800000"/>
            <a:headEnd/>
            <a:tailEnd/>
          </a:ln>
        </p:spPr>
      </p:pic>
      <p:pic>
        <p:nvPicPr>
          <p:cNvPr id="44" name="Picture 14" descr="2008114171346258_2"/>
          <p:cNvPicPr>
            <a:picLocks noChangeAspect="1" noChangeArrowheads="1"/>
          </p:cNvPicPr>
          <p:nvPr/>
        </p:nvPicPr>
        <p:blipFill>
          <a:blip r:embed="rId2">
            <a:grayscl/>
            <a:lum bright="70000" contrast="-70000"/>
          </a:blip>
          <a:srcRect/>
          <a:stretch>
            <a:fillRect/>
          </a:stretch>
        </p:blipFill>
        <p:spPr bwMode="auto">
          <a:xfrm>
            <a:off x="2492375" y="832304"/>
            <a:ext cx="6118808" cy="6083304"/>
          </a:xfrm>
          <a:prstGeom prst="rect">
            <a:avLst/>
          </a:prstGeom>
          <a:noFill/>
        </p:spPr>
      </p:pic>
      <p:cxnSp>
        <p:nvCxnSpPr>
          <p:cNvPr id="21" name="直接连接符 20"/>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31" name="Rectangle 2"/>
          <p:cNvSpPr txBox="1">
            <a:spLocks noRot="1" noChangeArrowheads="1"/>
          </p:cNvSpPr>
          <p:nvPr/>
        </p:nvSpPr>
        <p:spPr>
          <a:xfrm>
            <a:off x="539731" y="259697"/>
            <a:ext cx="4865682" cy="928694"/>
          </a:xfrm>
          <a:prstGeom prst="rect">
            <a:avLst/>
          </a:prstGeom>
          <a:blipFill>
            <a:blip r:embed="rId3"/>
            <a:stretch>
              <a:fillRect/>
            </a:stretch>
          </a:blipFill>
        </p:spPr>
        <p:txBody>
          <a:bodyPr vert="horz" lIns="106985" tIns="53492" rIns="106985" bIns="53492" rtlCol="0" anchor="ctr">
            <a:normAutofit fontScale="80000"/>
          </a:bodyPr>
          <a:lstStyle/>
          <a:p>
            <a:pPr marL="0" marR="0" lvl="0" indent="0" algn="ctr" defTabSz="1069975" rtl="0" eaLnBrk="1" fontAlgn="auto" latinLnBrk="0" hangingPunct="1">
              <a:lnSpc>
                <a:spcPct val="100000"/>
              </a:lnSpc>
              <a:spcBef>
                <a:spcPct val="0"/>
              </a:spcBef>
              <a:spcAft>
                <a:spcPts val="0"/>
              </a:spcAft>
              <a:buClrTx/>
              <a:buSzTx/>
              <a:buFontTx/>
              <a:buNone/>
              <a:defRPr/>
            </a:pPr>
            <a:r>
              <a:rPr kumimoji="0" lang="zh-CN" altLang="en-US" sz="5100" b="1" i="0" u="none" strike="noStrike" kern="1200" cap="none" spc="0" normalizeH="0" baseline="0" noProof="0" dirty="0">
                <a:ln>
                  <a:noFill/>
                </a:ln>
                <a:effectLst/>
                <a:uLnTx/>
                <a:uFillTx/>
                <a:latin typeface="华文隶书" panose="02010800040101010101" pitchFamily="2" charset="-122"/>
                <a:ea typeface="华文隶书" panose="02010800040101010101" pitchFamily="2" charset="-122"/>
                <a:cs typeface="+mj-cs"/>
              </a:rPr>
              <a:t>老师心中的汉武帝</a:t>
            </a:r>
            <a:endParaRPr kumimoji="0" lang="zh-CN" altLang="en-US" sz="5100" b="1" i="0" u="none" strike="noStrike" kern="1200" cap="none" spc="0" normalizeH="0" baseline="0" noProof="0" dirty="0">
              <a:ln>
                <a:noFill/>
              </a:ln>
              <a:effectLst/>
              <a:uLnTx/>
              <a:uFillTx/>
              <a:latin typeface="华文隶书" panose="02010800040101010101" pitchFamily="2" charset="-122"/>
              <a:ea typeface="华文隶书" panose="02010800040101010101" pitchFamily="2" charset="-122"/>
              <a:cs typeface="+mj-cs"/>
            </a:endParaRPr>
          </a:p>
        </p:txBody>
      </p:sp>
      <p:sp>
        <p:nvSpPr>
          <p:cNvPr id="2" name="文本框 1"/>
          <p:cNvSpPr txBox="1"/>
          <p:nvPr/>
        </p:nvSpPr>
        <p:spPr>
          <a:xfrm>
            <a:off x="240030" y="1282700"/>
            <a:ext cx="11042015" cy="3784600"/>
          </a:xfrm>
          <a:prstGeom prst="rect">
            <a:avLst/>
          </a:prstGeom>
          <a:solidFill>
            <a:schemeClr val="accent1">
              <a:lumMod val="20000"/>
              <a:lumOff val="80000"/>
            </a:schemeClr>
          </a:solidFill>
        </p:spPr>
        <p:txBody>
          <a:bodyPr wrap="square" rtlCol="0">
            <a:spAutoFit/>
          </a:bodyPr>
          <a:p>
            <a:r>
              <a:rPr lang="zh-CN" altLang="en-US" sz="2400" b="1">
                <a:latin typeface="微软雅黑" panose="020B0503020204020204" charset="-122"/>
                <a:ea typeface="微软雅黑" panose="020B0503020204020204" charset="-122"/>
                <a:cs typeface="微软雅黑" panose="020B0503020204020204" charset="-122"/>
              </a:rPr>
              <a:t>功：</a:t>
            </a:r>
            <a:endParaRPr lang="zh-CN" altLang="en-US" sz="2400" b="1">
              <a:latin typeface="微软雅黑" panose="020B0503020204020204" charset="-122"/>
              <a:ea typeface="微软雅黑" panose="020B0503020204020204" charset="-122"/>
              <a:cs typeface="微软雅黑" panose="020B0503020204020204" charset="-122"/>
            </a:endParaRPr>
          </a:p>
          <a:p>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政治上：</a:t>
            </a:r>
            <a:r>
              <a:rPr lang="zh-CN" altLang="en-US" sz="2400" b="1">
                <a:latin typeface="微软雅黑" panose="020B0503020204020204" charset="-122"/>
                <a:ea typeface="微软雅黑" panose="020B0503020204020204" charset="-122"/>
                <a:cs typeface="微软雅黑" panose="020B0503020204020204" charset="-122"/>
              </a:rPr>
              <a:t>为削弱诸侯国的势力，推行“推恩令”，加强中央集权；</a:t>
            </a:r>
            <a:endParaRPr lang="zh-CN" altLang="en-US" sz="2400" b="1">
              <a:latin typeface="微软雅黑" panose="020B0503020204020204" charset="-122"/>
              <a:ea typeface="微软雅黑" panose="020B0503020204020204" charset="-122"/>
              <a:cs typeface="微软雅黑" panose="020B0503020204020204" charset="-122"/>
            </a:endParaRPr>
          </a:p>
          <a:p>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经济上：</a:t>
            </a:r>
            <a:r>
              <a:rPr lang="zh-CN" altLang="en-US" sz="2400" b="1">
                <a:latin typeface="微软雅黑" panose="020B0503020204020204" charset="-122"/>
                <a:ea typeface="微软雅黑" panose="020B0503020204020204" charset="-122"/>
                <a:cs typeface="微软雅黑" panose="020B0503020204020204" charset="-122"/>
              </a:rPr>
              <a:t>统一货币权和盐铁经营权，增加了国家的财政收入，促进了经济的发展；</a:t>
            </a:r>
            <a:endParaRPr lang="zh-CN" altLang="en-US" sz="2400" b="1">
              <a:latin typeface="微软雅黑" panose="020B0503020204020204" charset="-122"/>
              <a:ea typeface="微软雅黑" panose="020B0503020204020204" charset="-122"/>
              <a:cs typeface="微软雅黑" panose="020B0503020204020204" charset="-122"/>
            </a:endParaRPr>
          </a:p>
          <a:p>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思想文化上：</a:t>
            </a:r>
            <a:r>
              <a:rPr lang="zh-CN" altLang="en-US" sz="2400" b="1">
                <a:latin typeface="微软雅黑" panose="020B0503020204020204" charset="-122"/>
                <a:ea typeface="微软雅黑" panose="020B0503020204020204" charset="-122"/>
                <a:cs typeface="微软雅黑" panose="020B0503020204020204" charset="-122"/>
              </a:rPr>
              <a:t>接受董仲舒的建议，实行“罢黜百家，独尊儒术”的政策，将儒家学说确立为封建社会的正统思想；</a:t>
            </a:r>
            <a:endParaRPr lang="zh-CN" altLang="en-US" sz="2400" b="1">
              <a:latin typeface="微软雅黑" panose="020B0503020204020204" charset="-122"/>
              <a:ea typeface="微软雅黑" panose="020B0503020204020204" charset="-122"/>
              <a:cs typeface="微软雅黑" panose="020B0503020204020204" charset="-122"/>
            </a:endParaRPr>
          </a:p>
          <a:p>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军事上：</a:t>
            </a:r>
            <a:r>
              <a:rPr lang="zh-CN" altLang="en-US" sz="2400" b="1">
                <a:latin typeface="微软雅黑" panose="020B0503020204020204" charset="-122"/>
                <a:ea typeface="微软雅黑" panose="020B0503020204020204" charset="-122"/>
                <a:cs typeface="微软雅黑" panose="020B0503020204020204" charset="-122"/>
              </a:rPr>
              <a:t>派卫青、霍去病反击匈奴，同时开发南疆，开拓疆土。</a:t>
            </a:r>
            <a:endParaRPr lang="zh-CN" altLang="en-US" sz="2400" b="1">
              <a:latin typeface="微软雅黑" panose="020B0503020204020204" charset="-122"/>
              <a:ea typeface="微软雅黑" panose="020B0503020204020204" charset="-122"/>
              <a:cs typeface="微软雅黑" panose="020B0503020204020204" charset="-122"/>
            </a:endParaRPr>
          </a:p>
          <a:p>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外交上：</a:t>
            </a:r>
            <a:r>
              <a:rPr lang="zh-CN" altLang="en-US" sz="2400" b="1">
                <a:latin typeface="微软雅黑" panose="020B0503020204020204" charset="-122"/>
                <a:ea typeface="微软雅黑" panose="020B0503020204020204" charset="-122"/>
                <a:cs typeface="微软雅黑" panose="020B0503020204020204" charset="-122"/>
              </a:rPr>
              <a:t>派张骞出使西域，加强了西域各民族和中原汉族的经济文化的交流，也促使了陆上丝绸之路的开通，促进了中西方之间的经济、文化的交流。</a:t>
            </a:r>
            <a:endParaRPr lang="zh-CN" altLang="en-US" sz="2400" b="1">
              <a:latin typeface="微软雅黑" panose="020B0503020204020204" charset="-122"/>
              <a:ea typeface="微软雅黑" panose="020B0503020204020204" charset="-122"/>
              <a:cs typeface="微软雅黑" panose="020B0503020204020204" charset="-122"/>
            </a:endParaRPr>
          </a:p>
          <a:p>
            <a:r>
              <a:rPr lang="zh-CN" altLang="en-US" sz="2400" b="1">
                <a:latin typeface="微软雅黑" panose="020B0503020204020204" charset="-122"/>
                <a:ea typeface="微软雅黑" panose="020B0503020204020204" charset="-122"/>
                <a:cs typeface="微软雅黑" panose="020B0503020204020204" charset="-122"/>
              </a:rPr>
              <a:t>这一系列措施在政治、经济、思想文化以及军事等方面实现了大一统，将西汉王朝推到了最为</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鼎盛</a:t>
            </a:r>
            <a:r>
              <a:rPr lang="zh-CN" altLang="en-US" sz="2400" b="1">
                <a:latin typeface="微软雅黑" panose="020B0503020204020204" charset="-122"/>
                <a:ea typeface="微软雅黑" panose="020B0503020204020204" charset="-122"/>
                <a:cs typeface="微软雅黑" panose="020B0503020204020204" charset="-122"/>
              </a:rPr>
              <a:t>的时期。</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240665" y="5067300"/>
            <a:ext cx="11042015" cy="1198880"/>
          </a:xfrm>
          <a:prstGeom prst="rect">
            <a:avLst/>
          </a:prstGeom>
          <a:solidFill>
            <a:schemeClr val="accent2">
              <a:lumMod val="40000"/>
              <a:lumOff val="60000"/>
            </a:schemeClr>
          </a:solidFill>
        </p:spPr>
        <p:txBody>
          <a:bodyPr wrap="square" rtlCol="0">
            <a:spAutoFit/>
          </a:bodyPr>
          <a:p>
            <a:r>
              <a:rPr lang="zh-CN" altLang="en-US" sz="2400" b="1">
                <a:latin typeface="微软雅黑" panose="020B0503020204020204" charset="-122"/>
                <a:ea typeface="微软雅黑" panose="020B0503020204020204" charset="-122"/>
                <a:cs typeface="微软雅黑" panose="020B0503020204020204" charset="-122"/>
              </a:rPr>
              <a:t>过：</a:t>
            </a:r>
            <a:endParaRPr lang="zh-CN" altLang="en-US" sz="2400" b="1">
              <a:latin typeface="微软雅黑" panose="020B0503020204020204" charset="-122"/>
              <a:ea typeface="微软雅黑" panose="020B0503020204020204" charset="-122"/>
              <a:cs typeface="微软雅黑" panose="020B0503020204020204" charset="-122"/>
            </a:endParaRPr>
          </a:p>
          <a:p>
            <a:r>
              <a:rPr lang="zh-CN" altLang="en-US" sz="2400" b="1">
                <a:latin typeface="微软雅黑" panose="020B0503020204020204" charset="-122"/>
                <a:ea typeface="微软雅黑" panose="020B0503020204020204" charset="-122"/>
                <a:cs typeface="微软雅黑" panose="020B0503020204020204" charset="-122"/>
              </a:rPr>
              <a:t>但是，在他统治的后期，连年征战，使得国库空虚，经济衰退，不得民心；</a:t>
            </a:r>
            <a:endParaRPr lang="zh-CN" altLang="en-US" sz="2400" b="1">
              <a:latin typeface="微软雅黑" panose="020B0503020204020204" charset="-122"/>
              <a:ea typeface="微软雅黑" panose="020B0503020204020204" charset="-122"/>
              <a:cs typeface="微软雅黑" panose="020B0503020204020204" charset="-122"/>
            </a:endParaRPr>
          </a:p>
          <a:p>
            <a:r>
              <a:rPr lang="zh-CN" altLang="en-US" sz="2400" b="1">
                <a:latin typeface="微软雅黑" panose="020B0503020204020204" charset="-122"/>
                <a:ea typeface="微软雅黑" panose="020B0503020204020204" charset="-122"/>
                <a:cs typeface="微软雅黑" panose="020B0503020204020204" charset="-122"/>
              </a:rPr>
              <a:t>到了晚年，为追求长生不老，信奉谶纬之学，迷信方士之言；听信谗言。</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241300" y="6268085"/>
            <a:ext cx="11041380" cy="829945"/>
          </a:xfrm>
          <a:prstGeom prst="rect">
            <a:avLst/>
          </a:prstGeom>
          <a:solidFill>
            <a:schemeClr val="accent3">
              <a:lumMod val="60000"/>
              <a:lumOff val="40000"/>
            </a:schemeClr>
          </a:solidFill>
        </p:spPr>
        <p:txBody>
          <a:bodyPr wrap="square" rtlCol="0">
            <a:spAutoFit/>
          </a:bodyPr>
          <a:p>
            <a:pPr algn="l">
              <a:buClrTx/>
              <a:buSzTx/>
              <a:buNone/>
            </a:pPr>
            <a:r>
              <a:rPr lang="zh-CN" altLang="en-US" sz="2400" b="1">
                <a:latin typeface="微软雅黑" panose="020B0503020204020204" charset="-122"/>
                <a:ea typeface="微软雅黑" panose="020B0503020204020204" charset="-122"/>
                <a:cs typeface="微软雅黑" panose="020B0503020204020204" charset="-122"/>
              </a:rPr>
              <a:t>虽然在统治的后期犯了一过错，但是不可否认的是，汉武帝是一位雄才大略的皇帝，总体而言是功大于过。</a:t>
            </a:r>
            <a:endParaRPr lang="zh-CN" altLang="en-US" sz="2400" b="1">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2" grpId="0" animBg="1"/>
      <p:bldP spid="3" grpId="0" animBg="1"/>
      <p:bldP spid="3" grpId="1" animBg="1"/>
      <p:bldP spid="4" grpId="0" animBg="1"/>
      <p:bldP spid="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bwMode="auto">
          <a:xfrm flipV="1">
            <a:off x="0" y="7198068"/>
            <a:ext cx="11522075" cy="45719"/>
          </a:xfrm>
          <a:prstGeom prst="rect">
            <a:avLst/>
          </a:prstGeom>
          <a:solidFill>
            <a:srgbClr val="660033"/>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endParaRPr lang="zh-CN" altLang="en-US" dirty="0">
              <a:ln>
                <a:solidFill>
                  <a:srgbClr val="660033"/>
                </a:solidFill>
              </a:ln>
            </a:endParaRPr>
          </a:p>
        </p:txBody>
      </p:sp>
      <p:pic>
        <p:nvPicPr>
          <p:cNvPr id="43" name="图片 42" descr="QQ截图20160305230619"/>
          <p:cNvPicPr/>
          <p:nvPr/>
        </p:nvPicPr>
        <p:blipFill>
          <a:blip r:embed="rId1">
            <a:clrChange>
              <a:clrFrom>
                <a:srgbClr val="FFFFFF"/>
              </a:clrFrom>
              <a:clrTo>
                <a:srgbClr val="FFFFFF">
                  <a:alpha val="0"/>
                </a:srgbClr>
              </a:clrTo>
            </a:clrChange>
          </a:blip>
          <a:srcRect l="4594" t="22272" r="50971"/>
          <a:stretch>
            <a:fillRect/>
          </a:stretch>
        </p:blipFill>
        <p:spPr bwMode="auto">
          <a:xfrm>
            <a:off x="82006" y="6600844"/>
            <a:ext cx="1974823" cy="642943"/>
          </a:xfrm>
          <a:prstGeom prst="rect">
            <a:avLst/>
          </a:prstGeom>
          <a:noFill/>
          <a:ln w="9525">
            <a:noFill/>
            <a:miter lim="800000"/>
            <a:headEnd/>
            <a:tailEnd/>
          </a:ln>
        </p:spPr>
      </p:pic>
      <p:pic>
        <p:nvPicPr>
          <p:cNvPr id="44" name="Picture 14" descr="2008114171346258_2"/>
          <p:cNvPicPr>
            <a:picLocks noChangeAspect="1" noChangeArrowheads="1"/>
          </p:cNvPicPr>
          <p:nvPr/>
        </p:nvPicPr>
        <p:blipFill>
          <a:blip r:embed="rId2">
            <a:grayscl/>
            <a:lum bright="70000" contrast="-70000"/>
          </a:blip>
          <a:srcRect/>
          <a:stretch>
            <a:fillRect/>
          </a:stretch>
        </p:blipFill>
        <p:spPr bwMode="auto">
          <a:xfrm>
            <a:off x="3117831" y="742930"/>
            <a:ext cx="6118808" cy="6083304"/>
          </a:xfrm>
          <a:prstGeom prst="rect">
            <a:avLst/>
          </a:prstGeom>
          <a:noFill/>
        </p:spPr>
      </p:pic>
      <p:cxnSp>
        <p:nvCxnSpPr>
          <p:cNvPr id="21" name="直接连接符 20"/>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2" name="文本框 5"/>
          <p:cNvSpPr txBox="1"/>
          <p:nvPr/>
        </p:nvSpPr>
        <p:spPr>
          <a:xfrm>
            <a:off x="960120" y="147320"/>
            <a:ext cx="3064510" cy="461665"/>
          </a:xfrm>
          <a:prstGeom prst="rect">
            <a:avLst/>
          </a:prstGeom>
          <a:noFill/>
        </p:spPr>
        <p:txBody>
          <a:bodyPr wrap="square" rtlCol="0">
            <a:spAutoFit/>
          </a:bodyPr>
          <a:lstStyle/>
          <a:p>
            <a:r>
              <a:rPr lang="zh-CN" altLang="en-US" sz="2400" dirty="0">
                <a:solidFill>
                  <a:schemeClr val="bg1"/>
                </a:solidFill>
                <a:latin typeface="微软雅黑" panose="020B0503020204020204" charset="-122"/>
                <a:ea typeface="微软雅黑" panose="020B0503020204020204" charset="-122"/>
              </a:rPr>
              <a:t>人教版七年级上册</a:t>
            </a:r>
            <a:endParaRPr lang="zh-CN" altLang="en-US" sz="2400" dirty="0">
              <a:solidFill>
                <a:schemeClr val="bg1"/>
              </a:solidFill>
              <a:effectLst/>
              <a:latin typeface="微软雅黑" panose="020B0503020204020204" charset="-122"/>
              <a:ea typeface="微软雅黑" panose="020B0503020204020204" charset="-122"/>
            </a:endParaRPr>
          </a:p>
        </p:txBody>
      </p:sp>
      <p:sp>
        <p:nvSpPr>
          <p:cNvPr id="23" name="文本框 6"/>
          <p:cNvSpPr txBox="1"/>
          <p:nvPr/>
        </p:nvSpPr>
        <p:spPr>
          <a:xfrm>
            <a:off x="4403715" y="130286"/>
            <a:ext cx="4714908" cy="461665"/>
          </a:xfrm>
          <a:prstGeom prst="rect">
            <a:avLst/>
          </a:prstGeom>
          <a:noFill/>
        </p:spPr>
        <p:txBody>
          <a:bodyPr wrap="square" rtlCol="0">
            <a:spAutoFit/>
          </a:bodyPr>
          <a:lstStyle/>
          <a:p>
            <a:r>
              <a:rPr lang="zh-CN" altLang="en-US" sz="2400" b="1" dirty="0">
                <a:solidFill>
                  <a:schemeClr val="bg1"/>
                </a:solidFill>
                <a:latin typeface="微软雅黑" panose="020B0503020204020204" charset="-122"/>
                <a:ea typeface="微软雅黑" panose="020B0503020204020204" charset="-122"/>
              </a:rPr>
              <a:t>第</a:t>
            </a:r>
            <a:r>
              <a:rPr lang="en-US" altLang="zh-CN" sz="2400" b="1" dirty="0">
                <a:solidFill>
                  <a:schemeClr val="bg1"/>
                </a:solidFill>
                <a:latin typeface="微软雅黑" panose="020B0503020204020204" charset="-122"/>
                <a:ea typeface="微软雅黑" panose="020B0503020204020204" charset="-122"/>
              </a:rPr>
              <a:t>12</a:t>
            </a:r>
            <a:r>
              <a:rPr lang="zh-CN" altLang="en-US" sz="2400" b="1" dirty="0">
                <a:solidFill>
                  <a:schemeClr val="bg1"/>
                </a:solidFill>
                <a:latin typeface="微软雅黑" panose="020B0503020204020204" charset="-122"/>
                <a:ea typeface="微软雅黑" panose="020B0503020204020204" charset="-122"/>
              </a:rPr>
              <a:t>课 汉武帝巩固大一统王朝</a:t>
            </a:r>
            <a:endParaRPr lang="zh-CN" altLang="en-US" sz="2400" b="1" dirty="0">
              <a:solidFill>
                <a:schemeClr val="bg1"/>
              </a:solidFill>
              <a:latin typeface="微软雅黑" panose="020B0503020204020204" charset="-122"/>
              <a:ea typeface="微软雅黑" panose="020B0503020204020204" charset="-122"/>
            </a:endParaRPr>
          </a:p>
        </p:txBody>
      </p:sp>
      <p:grpSp>
        <p:nvGrpSpPr>
          <p:cNvPr id="24" name="组合 23"/>
          <p:cNvGrpSpPr/>
          <p:nvPr/>
        </p:nvGrpSpPr>
        <p:grpSpPr>
          <a:xfrm flipH="1">
            <a:off x="8776673" y="2832"/>
            <a:ext cx="2750820" cy="740098"/>
            <a:chOff x="0" y="-2"/>
            <a:chExt cx="1377891" cy="634701"/>
          </a:xfrm>
          <a:solidFill>
            <a:schemeClr val="bg2">
              <a:lumMod val="90000"/>
            </a:schemeClr>
          </a:solidFill>
        </p:grpSpPr>
        <p:sp>
          <p:nvSpPr>
            <p:cNvPr id="25" name="直角三角形 24"/>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sp>
          <p:nvSpPr>
            <p:cNvPr id="26" name="矩形 25"/>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ea typeface="微软雅黑" panose="020B0503020204020204" charset="-122"/>
              </a:endParaRPr>
            </a:p>
          </p:txBody>
        </p:sp>
      </p:grpSp>
      <p:sp>
        <p:nvSpPr>
          <p:cNvPr id="28" name="文本框 13"/>
          <p:cNvSpPr txBox="1"/>
          <p:nvPr/>
        </p:nvSpPr>
        <p:spPr>
          <a:xfrm>
            <a:off x="10047317" y="12362"/>
            <a:ext cx="1512605" cy="738664"/>
          </a:xfrm>
          <a:prstGeom prst="rect">
            <a:avLst/>
          </a:prstGeom>
          <a:noFill/>
        </p:spPr>
        <p:txBody>
          <a:bodyPr wrap="square" rtlCol="0">
            <a:spAutoFit/>
            <a:scene3d>
              <a:camera prst="orthographicFront"/>
              <a:lightRig rig="threePt" dir="t"/>
            </a:scene3d>
          </a:bodyPr>
          <a:lstStyle/>
          <a:p>
            <a:r>
              <a:rPr lang="zh-CN" altLang="en-US" b="1" dirty="0">
                <a:solidFill>
                  <a:schemeClr val="accent4">
                    <a:lumMod val="50000"/>
                  </a:schemeClr>
                </a:solidFill>
                <a:latin typeface="微软雅黑" panose="020B0503020204020204" charset="-122"/>
                <a:ea typeface="微软雅黑" panose="020B0503020204020204" charset="-122"/>
              </a:rPr>
              <a:t>第三单元</a:t>
            </a:r>
            <a:endParaRPr lang="zh-CN" altLang="en-US" b="1" dirty="0">
              <a:solidFill>
                <a:schemeClr val="accent4">
                  <a:lumMod val="50000"/>
                </a:schemeClr>
              </a:solidFill>
              <a:latin typeface="微软雅黑" panose="020B0503020204020204" charset="-122"/>
              <a:ea typeface="微软雅黑" panose="020B0503020204020204" charset="-122"/>
            </a:endParaRPr>
          </a:p>
          <a:p>
            <a:r>
              <a:rPr lang="zh-CN" altLang="en-US" b="1" dirty="0">
                <a:solidFill>
                  <a:schemeClr val="accent4">
                    <a:lumMod val="50000"/>
                  </a:schemeClr>
                </a:solidFill>
                <a:latin typeface="微软雅黑" panose="020B0503020204020204" charset="-122"/>
                <a:ea typeface="微软雅黑" panose="020B0503020204020204" charset="-122"/>
              </a:rPr>
              <a:t>秦汉时期</a:t>
            </a:r>
            <a:endParaRPr lang="zh-CN" altLang="en-US" b="1" dirty="0">
              <a:solidFill>
                <a:schemeClr val="accent4">
                  <a:lumMod val="50000"/>
                </a:schemeClr>
              </a:solidFill>
              <a:latin typeface="微软雅黑" panose="020B0503020204020204" charset="-122"/>
              <a:ea typeface="微软雅黑" panose="020B0503020204020204" charset="-122"/>
            </a:endParaRPr>
          </a:p>
        </p:txBody>
      </p:sp>
      <p:sp>
        <p:nvSpPr>
          <p:cNvPr id="32" name="Rectangle 2"/>
          <p:cNvSpPr txBox="1">
            <a:spLocks noRot="1" noChangeArrowheads="1"/>
          </p:cNvSpPr>
          <p:nvPr/>
        </p:nvSpPr>
        <p:spPr>
          <a:xfrm>
            <a:off x="3117831" y="1028682"/>
            <a:ext cx="4865682" cy="928694"/>
          </a:xfrm>
          <a:prstGeom prst="rect">
            <a:avLst/>
          </a:prstGeom>
          <a:blipFill>
            <a:blip r:embed="rId3"/>
            <a:stretch>
              <a:fillRect/>
            </a:stretch>
          </a:blipFill>
        </p:spPr>
        <p:txBody>
          <a:bodyPr vert="horz" lIns="106985" tIns="53492" rIns="106985" bIns="53492" rtlCol="0" anchor="ctr">
            <a:normAutofit/>
          </a:bodyPr>
          <a:lstStyle/>
          <a:p>
            <a:pPr marL="0" marR="0" lvl="0" indent="0" algn="ctr" defTabSz="1069975" rtl="0" eaLnBrk="1" fontAlgn="auto" latinLnBrk="0" hangingPunct="1">
              <a:lnSpc>
                <a:spcPct val="100000"/>
              </a:lnSpc>
              <a:spcBef>
                <a:spcPct val="0"/>
              </a:spcBef>
              <a:spcAft>
                <a:spcPts val="0"/>
              </a:spcAft>
              <a:buClrTx/>
              <a:buSzTx/>
              <a:buFontTx/>
              <a:buNone/>
              <a:defRPr/>
            </a:pPr>
            <a:r>
              <a:rPr kumimoji="0" lang="zh-CN" altLang="en-US" sz="5100" b="1" i="0" u="none" strike="noStrike" kern="1200" cap="none" spc="0" normalizeH="0" baseline="0" noProof="0" dirty="0">
                <a:ln>
                  <a:noFill/>
                </a:ln>
                <a:effectLst/>
                <a:uLnTx/>
                <a:uFillTx/>
                <a:latin typeface="华文隶书" panose="02010800040101010101" pitchFamily="2" charset="-122"/>
                <a:ea typeface="华文隶书" panose="02010800040101010101" pitchFamily="2" charset="-122"/>
                <a:cs typeface="+mj-cs"/>
              </a:rPr>
              <a:t>我心中的汉武帝</a:t>
            </a:r>
            <a:endParaRPr kumimoji="0" lang="zh-CN" altLang="en-US" sz="5100" b="1" i="0" u="none" strike="noStrike" kern="1200" cap="none" spc="0" normalizeH="0" baseline="0" noProof="0" dirty="0">
              <a:ln>
                <a:noFill/>
              </a:ln>
              <a:effectLst/>
              <a:uLnTx/>
              <a:uFillTx/>
              <a:latin typeface="华文隶书" panose="02010800040101010101" pitchFamily="2" charset="-122"/>
              <a:ea typeface="华文隶书" panose="02010800040101010101" pitchFamily="2" charset="-122"/>
              <a:cs typeface="+mj-cs"/>
            </a:endParaRPr>
          </a:p>
        </p:txBody>
      </p:sp>
      <p:pic>
        <p:nvPicPr>
          <p:cNvPr id="33" name="图片 32" descr="1798054preview4.jpg"/>
          <p:cNvPicPr>
            <a:picLocks noChangeAspect="1"/>
          </p:cNvPicPr>
          <p:nvPr/>
        </p:nvPicPr>
        <p:blipFill>
          <a:blip r:embed="rId4"/>
          <a:stretch>
            <a:fillRect/>
          </a:stretch>
        </p:blipFill>
        <p:spPr>
          <a:xfrm>
            <a:off x="8261367" y="814368"/>
            <a:ext cx="2928942" cy="1952628"/>
          </a:xfrm>
          <a:prstGeom prst="rect">
            <a:avLst/>
          </a:prstGeom>
          <a:ln>
            <a:noFill/>
          </a:ln>
          <a:effectLst>
            <a:softEdge rad="112500"/>
          </a:effectLst>
        </p:spPr>
      </p:pic>
      <p:sp>
        <p:nvSpPr>
          <p:cNvPr id="34" name="Rectangle 2"/>
          <p:cNvSpPr txBox="1">
            <a:spLocks noChangeArrowheads="1"/>
          </p:cNvSpPr>
          <p:nvPr/>
        </p:nvSpPr>
        <p:spPr>
          <a:xfrm>
            <a:off x="2677160" y="2603500"/>
            <a:ext cx="5901055" cy="1176655"/>
          </a:xfrm>
          <a:prstGeom prst="rect">
            <a:avLst/>
          </a:prstGeom>
        </p:spPr>
        <p:txBody>
          <a:bodyPr vert="horz" lIns="106985" tIns="53492" rIns="106985" bIns="53492" rtlCol="0" anchor="ctr">
            <a:normAutofit/>
          </a:bodyPr>
          <a:lstStyle/>
          <a:p>
            <a:pPr marL="0" marR="0" lvl="0" indent="0" algn="ctr" defTabSz="1069975" rtl="0" eaLnBrk="1" fontAlgn="auto" latinLnBrk="0" hangingPunct="1">
              <a:lnSpc>
                <a:spcPct val="100000"/>
              </a:lnSpc>
              <a:spcBef>
                <a:spcPct val="0"/>
              </a:spcBef>
              <a:spcAft>
                <a:spcPts val="0"/>
              </a:spcAft>
              <a:buClrTx/>
              <a:buSzTx/>
              <a:buFontTx/>
              <a:buNone/>
              <a:defRPr/>
            </a:pPr>
            <a:r>
              <a:rPr kumimoji="0" lang="zh-CN" altLang="en-US" sz="32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j-cs"/>
              </a:rPr>
              <a:t>如何评价历史人物</a:t>
            </a:r>
            <a:endParaRPr kumimoji="0" lang="zh-CN" altLang="en-US" sz="32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j-cs"/>
            </a:endParaRPr>
          </a:p>
        </p:txBody>
      </p:sp>
      <p:sp>
        <p:nvSpPr>
          <p:cNvPr id="35" name="Text Box 4"/>
          <p:cNvSpPr txBox="1">
            <a:spLocks noChangeArrowheads="1"/>
          </p:cNvSpPr>
          <p:nvPr/>
        </p:nvSpPr>
        <p:spPr bwMode="auto">
          <a:xfrm>
            <a:off x="1296035" y="3780155"/>
            <a:ext cx="9655175" cy="2676525"/>
          </a:xfrm>
          <a:prstGeom prst="rect">
            <a:avLst/>
          </a:prstGeom>
          <a:noFill/>
          <a:ln w="9525">
            <a:noFill/>
            <a:miter lim="800000"/>
          </a:ln>
        </p:spPr>
        <p:txBody>
          <a:bodyPr wrap="square">
            <a:spAutoFit/>
          </a:bodyPr>
          <a:lstStyle/>
          <a:p>
            <a:r>
              <a:rPr lang="en-US" altLang="zh-CN" sz="3600" b="1" dirty="0">
                <a:latin typeface="黑体" panose="02010609060101010101" pitchFamily="49" charset="-122"/>
                <a:ea typeface="黑体" panose="02010609060101010101" pitchFamily="49" charset="-122"/>
              </a:rPr>
              <a:t>1</a:t>
            </a:r>
            <a:r>
              <a:rPr lang="zh-CN" altLang="en-US" sz="3600" b="1" dirty="0">
                <a:latin typeface="黑体" panose="02010609060101010101" pitchFamily="49" charset="-122"/>
                <a:ea typeface="黑体" panose="02010609060101010101" pitchFamily="49" charset="-122"/>
              </a:rPr>
              <a:t>、把历史人物放在当时的历史背景下分析，衡量历史人物的主要标准是他的所作所为是否有利于社会的进步 。     </a:t>
            </a:r>
            <a:endParaRPr lang="zh-CN" altLang="en-US" sz="3600" b="1" dirty="0">
              <a:latin typeface="黑体" panose="02010609060101010101" pitchFamily="49" charset="-122"/>
              <a:ea typeface="黑体" panose="02010609060101010101" pitchFamily="49" charset="-122"/>
            </a:endParaRPr>
          </a:p>
          <a:p>
            <a:r>
              <a:rPr lang="en-US" altLang="zh-CN" sz="3600" b="1" dirty="0">
                <a:latin typeface="黑体" panose="02010609060101010101" pitchFamily="49" charset="-122"/>
                <a:ea typeface="黑体" panose="02010609060101010101" pitchFamily="49" charset="-122"/>
              </a:rPr>
              <a:t>2</a:t>
            </a:r>
            <a:r>
              <a:rPr lang="zh-CN" altLang="en-US" sz="3600" b="1" dirty="0">
                <a:latin typeface="黑体" panose="02010609060101010101" pitchFamily="49" charset="-122"/>
                <a:ea typeface="黑体" panose="02010609060101010101" pitchFamily="49" charset="-122"/>
              </a:rPr>
              <a:t>、要坚持实事求是一分为二的观点。</a:t>
            </a:r>
            <a:br>
              <a:rPr lang="zh-CN" altLang="en-US" sz="2400" b="1" dirty="0">
                <a:latin typeface="黑体" panose="02010609060101010101" pitchFamily="49" charset="-122"/>
                <a:ea typeface="黑体" panose="02010609060101010101" pitchFamily="49" charset="-122"/>
              </a:rPr>
            </a:br>
            <a:endParaRPr lang="zh-CN" altLang="en-US" sz="2400" b="1" dirty="0">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ssolv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14" descr="2008114171346258_2"/>
          <p:cNvPicPr>
            <a:picLocks noChangeAspect="1" noChangeArrowheads="1"/>
          </p:cNvPicPr>
          <p:nvPr/>
        </p:nvPicPr>
        <p:blipFill>
          <a:blip r:embed="rId1">
            <a:grayscl/>
            <a:lum bright="70000" contrast="-70000"/>
          </a:blip>
          <a:srcRect/>
          <a:stretch>
            <a:fillRect/>
          </a:stretch>
        </p:blipFill>
        <p:spPr bwMode="auto">
          <a:xfrm>
            <a:off x="2617765" y="814368"/>
            <a:ext cx="6118808" cy="6083304"/>
          </a:xfrm>
          <a:prstGeom prst="rect">
            <a:avLst/>
          </a:prstGeom>
          <a:noFill/>
        </p:spPr>
      </p:pic>
      <p:sp>
        <p:nvSpPr>
          <p:cNvPr id="10" name="矩形 9"/>
          <p:cNvSpPr/>
          <p:nvPr/>
        </p:nvSpPr>
        <p:spPr bwMode="auto">
          <a:xfrm flipV="1">
            <a:off x="0" y="7198068"/>
            <a:ext cx="11522075" cy="45719"/>
          </a:xfrm>
          <a:prstGeom prst="rect">
            <a:avLst/>
          </a:prstGeom>
          <a:solidFill>
            <a:srgbClr val="660033"/>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1069975" rtl="0" eaLnBrk="0" fontAlgn="base" latinLnBrk="0" hangingPunct="0">
              <a:lnSpc>
                <a:spcPct val="100000"/>
              </a:lnSpc>
              <a:spcBef>
                <a:spcPct val="0"/>
              </a:spcBef>
              <a:spcAft>
                <a:spcPct val="0"/>
              </a:spcAft>
              <a:buClrTx/>
              <a:buSzTx/>
              <a:buFontTx/>
              <a:buNone/>
              <a:defRPr/>
            </a:pPr>
            <a:endParaRPr kumimoji="0" lang="zh-CN" altLang="en-US" sz="2100" b="0" i="0" u="none" strike="noStrike" kern="1200" cap="none" spc="0" normalizeH="0" baseline="0" noProof="0" dirty="0">
              <a:ln>
                <a:solidFill>
                  <a:srgbClr val="660033"/>
                </a:solidFill>
              </a:ln>
              <a:solidFill>
                <a:prstClr val="black"/>
              </a:solidFill>
              <a:effectLst/>
              <a:uLnTx/>
              <a:uFillTx/>
              <a:latin typeface="Calibri" panose="020F0502020204030204" pitchFamily="34" charset="0"/>
              <a:ea typeface="宋体" panose="02010600030101010101" pitchFamily="2" charset="-122"/>
              <a:cs typeface="+mn-cs"/>
            </a:endParaRPr>
          </a:p>
        </p:txBody>
      </p:sp>
      <p:pic>
        <p:nvPicPr>
          <p:cNvPr id="52" name="图片 51" descr="t012b2ff820f8eada25.jpg"/>
          <p:cNvPicPr>
            <a:picLocks noChangeAspect="1"/>
          </p:cNvPicPr>
          <p:nvPr/>
        </p:nvPicPr>
        <p:blipFill>
          <a:blip r:embed="rId2">
            <a:clrChange>
              <a:clrFrom>
                <a:srgbClr val="E4C08C"/>
              </a:clrFrom>
              <a:clrTo>
                <a:srgbClr val="E4C08C">
                  <a:alpha val="0"/>
                </a:srgbClr>
              </a:clrTo>
            </a:clrChange>
          </a:blip>
          <a:srcRect t="5624" b="87344"/>
          <a:stretch>
            <a:fillRect/>
          </a:stretch>
        </p:blipFill>
        <p:spPr>
          <a:xfrm rot="10800000">
            <a:off x="0" y="6987269"/>
            <a:ext cx="11522075" cy="214314"/>
          </a:xfrm>
          <a:prstGeom prst="rect">
            <a:avLst/>
          </a:prstGeom>
        </p:spPr>
      </p:pic>
      <p:cxnSp>
        <p:nvCxnSpPr>
          <p:cNvPr id="19" name="直接连接符 18"/>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文本框 5"/>
          <p:cNvSpPr txBox="1"/>
          <p:nvPr/>
        </p:nvSpPr>
        <p:spPr>
          <a:xfrm>
            <a:off x="960120" y="147320"/>
            <a:ext cx="3064510" cy="461665"/>
          </a:xfrm>
          <a:prstGeom prst="rect">
            <a:avLst/>
          </a:prstGeom>
          <a:noFill/>
        </p:spPr>
        <p:txBody>
          <a:bodyPr wrap="square" rtlCol="0">
            <a:spAutoFit/>
          </a:bodyPr>
          <a:lstStyle/>
          <a:p>
            <a:pPr marL="0" marR="0" lvl="0" indent="0" algn="l" defTabSz="1069975"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人教版七年级上册</a:t>
            </a:r>
            <a:endParaRPr kumimoji="0" lang="zh-CN" altLang="en-US" sz="2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4" name="文本框 6"/>
          <p:cNvSpPr txBox="1"/>
          <p:nvPr/>
        </p:nvSpPr>
        <p:spPr>
          <a:xfrm>
            <a:off x="4403715" y="130286"/>
            <a:ext cx="4714908" cy="461665"/>
          </a:xfrm>
          <a:prstGeom prst="rect">
            <a:avLst/>
          </a:prstGeom>
          <a:noFill/>
        </p:spPr>
        <p:txBody>
          <a:bodyPr wrap="square" rtlCol="0">
            <a:spAutoFit/>
          </a:bodyPr>
          <a:lstStyle/>
          <a:p>
            <a:pPr marL="0" marR="0" lvl="0" indent="0" algn="l" defTabSz="1069975"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第</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12</a:t>
            </a: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课 汉武帝巩固大一统王朝</a:t>
            </a: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nvGrpSpPr>
          <p:cNvPr id="25" name="组合 24"/>
          <p:cNvGrpSpPr/>
          <p:nvPr/>
        </p:nvGrpSpPr>
        <p:grpSpPr>
          <a:xfrm flipH="1">
            <a:off x="8776673" y="2832"/>
            <a:ext cx="2750820" cy="740098"/>
            <a:chOff x="0" y="-2"/>
            <a:chExt cx="1377891" cy="634701"/>
          </a:xfrm>
          <a:solidFill>
            <a:schemeClr val="bg2">
              <a:lumMod val="90000"/>
            </a:schemeClr>
          </a:solidFill>
        </p:grpSpPr>
        <p:sp>
          <p:nvSpPr>
            <p:cNvPr id="31" name="直角三角形 30"/>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69975"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prstClr val="white"/>
                </a:solidFill>
                <a:effectLst/>
                <a:uLnTx/>
                <a:uFillTx/>
                <a:latin typeface="Calibri" panose="020F0502020204030204"/>
                <a:ea typeface="微软雅黑" panose="020B0503020204020204" charset="-122"/>
                <a:cs typeface="+mn-cs"/>
              </a:endParaRPr>
            </a:p>
          </p:txBody>
        </p:sp>
        <p:sp>
          <p:nvSpPr>
            <p:cNvPr id="32" name="矩形 31"/>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69975"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prstClr val="white"/>
                </a:solidFill>
                <a:effectLst/>
                <a:uLnTx/>
                <a:uFillTx/>
                <a:latin typeface="Calibri" panose="020F0502020204030204"/>
                <a:ea typeface="微软雅黑" panose="020B0503020204020204" charset="-122"/>
                <a:cs typeface="+mn-cs"/>
              </a:endParaRPr>
            </a:p>
          </p:txBody>
        </p:sp>
      </p:grpSp>
      <p:sp>
        <p:nvSpPr>
          <p:cNvPr id="34" name="文本框 13"/>
          <p:cNvSpPr txBox="1"/>
          <p:nvPr/>
        </p:nvSpPr>
        <p:spPr>
          <a:xfrm>
            <a:off x="10047317" y="12362"/>
            <a:ext cx="1512605" cy="738664"/>
          </a:xfrm>
          <a:prstGeom prst="rect">
            <a:avLst/>
          </a:prstGeom>
          <a:noFill/>
        </p:spPr>
        <p:txBody>
          <a:bodyPr wrap="square" rtlCol="0">
            <a:spAutoFit/>
            <a:scene3d>
              <a:camera prst="orthographicFront"/>
              <a:lightRig rig="threePt" dir="t"/>
            </a:scene3d>
          </a:bodyPr>
          <a:lstStyle/>
          <a:p>
            <a:pPr marL="0" marR="0" lvl="0" indent="0" algn="l" defTabSz="1069975" rtl="0" eaLnBrk="1" fontAlgn="auto" latinLnBrk="0" hangingPunct="1">
              <a:lnSpc>
                <a:spcPct val="100000"/>
              </a:lnSpc>
              <a:spcBef>
                <a:spcPts val="0"/>
              </a:spcBef>
              <a:spcAft>
                <a:spcPts val="0"/>
              </a:spcAft>
              <a:buClrTx/>
              <a:buSzTx/>
              <a:buFontTx/>
              <a:buNone/>
              <a:defRPr/>
            </a:pPr>
            <a:r>
              <a:rPr kumimoji="0" lang="zh-CN" altLang="en-US" sz="2100" b="1" i="0" u="none" strike="noStrike" kern="1200" cap="none" spc="0" normalizeH="0" baseline="0" noProof="0" dirty="0">
                <a:ln>
                  <a:noFill/>
                </a:ln>
                <a:solidFill>
                  <a:srgbClr val="8064A2">
                    <a:lumMod val="50000"/>
                  </a:srgbClr>
                </a:solidFill>
                <a:effectLst/>
                <a:uLnTx/>
                <a:uFillTx/>
                <a:latin typeface="微软雅黑" panose="020B0503020204020204" charset="-122"/>
                <a:ea typeface="微软雅黑" panose="020B0503020204020204" charset="-122"/>
                <a:cs typeface="+mn-cs"/>
              </a:rPr>
              <a:t>第三单元</a:t>
            </a:r>
            <a:endParaRPr kumimoji="0" lang="zh-CN" altLang="en-US" sz="2100" b="1" i="0" u="none" strike="noStrike" kern="1200" cap="none" spc="0" normalizeH="0" baseline="0" noProof="0" dirty="0">
              <a:ln>
                <a:noFill/>
              </a:ln>
              <a:solidFill>
                <a:srgbClr val="8064A2">
                  <a:lumMod val="50000"/>
                </a:srgbClr>
              </a:solidFill>
              <a:effectLst/>
              <a:uLnTx/>
              <a:uFillTx/>
              <a:latin typeface="微软雅黑" panose="020B0503020204020204" charset="-122"/>
              <a:ea typeface="微软雅黑" panose="020B0503020204020204" charset="-122"/>
              <a:cs typeface="+mn-cs"/>
            </a:endParaRPr>
          </a:p>
          <a:p>
            <a:pPr marL="0" marR="0" lvl="0" indent="0" algn="l" defTabSz="1069975" rtl="0" eaLnBrk="1" fontAlgn="auto" latinLnBrk="0" hangingPunct="1">
              <a:lnSpc>
                <a:spcPct val="100000"/>
              </a:lnSpc>
              <a:spcBef>
                <a:spcPts val="0"/>
              </a:spcBef>
              <a:spcAft>
                <a:spcPts val="0"/>
              </a:spcAft>
              <a:buClrTx/>
              <a:buSzTx/>
              <a:buFontTx/>
              <a:buNone/>
              <a:defRPr/>
            </a:pPr>
            <a:r>
              <a:rPr kumimoji="0" lang="zh-CN" altLang="en-US" sz="2100" b="1" i="0" u="none" strike="noStrike" kern="1200" cap="none" spc="0" normalizeH="0" baseline="0" noProof="0" dirty="0">
                <a:ln>
                  <a:noFill/>
                </a:ln>
                <a:solidFill>
                  <a:srgbClr val="8064A2">
                    <a:lumMod val="50000"/>
                  </a:srgbClr>
                </a:solidFill>
                <a:effectLst/>
                <a:uLnTx/>
                <a:uFillTx/>
                <a:latin typeface="微软雅黑" panose="020B0503020204020204" charset="-122"/>
                <a:ea typeface="微软雅黑" panose="020B0503020204020204" charset="-122"/>
                <a:cs typeface="+mn-cs"/>
              </a:rPr>
              <a:t>秦汉时期</a:t>
            </a:r>
            <a:endParaRPr kumimoji="0" lang="zh-CN" altLang="en-US" sz="2100" b="1" i="0" u="none" strike="noStrike" kern="1200" cap="none" spc="0" normalizeH="0" baseline="0" noProof="0" dirty="0">
              <a:ln>
                <a:noFill/>
              </a:ln>
              <a:solidFill>
                <a:srgbClr val="8064A2">
                  <a:lumMod val="50000"/>
                </a:srgbClr>
              </a:solidFill>
              <a:effectLst/>
              <a:uLnTx/>
              <a:uFillTx/>
              <a:latin typeface="微软雅黑" panose="020B0503020204020204" charset="-122"/>
              <a:ea typeface="微软雅黑" panose="020B0503020204020204" charset="-122"/>
              <a:cs typeface="+mn-cs"/>
            </a:endParaRPr>
          </a:p>
        </p:txBody>
      </p:sp>
      <p:sp>
        <p:nvSpPr>
          <p:cNvPr id="26" name="Text Box 18">
            <a:hlinkClick r:id="rId3" action="ppaction://hlinksldjump"/>
          </p:cNvPr>
          <p:cNvSpPr txBox="1">
            <a:spLocks noChangeArrowheads="1"/>
          </p:cNvSpPr>
          <p:nvPr/>
        </p:nvSpPr>
        <p:spPr bwMode="auto">
          <a:xfrm>
            <a:off x="3189269" y="5210487"/>
            <a:ext cx="3286148" cy="460375"/>
          </a:xfrm>
          <a:prstGeom prst="rect">
            <a:avLst/>
          </a:prstGeom>
          <a:noFill/>
          <a:ln w="9525">
            <a:noFill/>
            <a:miter lim="800000"/>
          </a:ln>
          <a:effectLst/>
        </p:spPr>
        <p:txBody>
          <a:bodyPr wrap="square">
            <a:spAutoFit/>
          </a:bodyPr>
          <a:lstStyle/>
          <a:p>
            <a:pPr marL="0" marR="0" lvl="0" indent="0" algn="l" defTabSz="1069975" rtl="0" eaLnBrk="1" fontAlgn="auto" latinLnBrk="0" hangingPunct="1">
              <a:lnSpc>
                <a:spcPct val="100000"/>
              </a:lnSpc>
              <a:spcBef>
                <a:spcPts val="0"/>
              </a:spcBef>
              <a:spcAft>
                <a:spcPts val="0"/>
              </a:spcAft>
              <a:buClrTx/>
              <a:buSzTx/>
              <a:buFontTx/>
              <a:buNone/>
              <a:defRPr/>
            </a:pPr>
            <a:r>
              <a:rPr kumimoji="0" lang="zh-CN" altLang="en-US" sz="2400" b="1" i="0" u="sng" strike="noStrike" kern="1200" cap="none" spc="0" normalizeH="0" baseline="0" noProof="0" dirty="0">
                <a:ln>
                  <a:noFill/>
                </a:ln>
                <a:solidFill>
                  <a:srgbClr val="76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sym typeface="+mn-ea"/>
              </a:rPr>
              <a:t>②盐铁官营、专卖</a:t>
            </a:r>
            <a:endParaRPr kumimoji="0" lang="zh-CN" altLang="en-US" sz="2400" b="1" i="0" u="sng" strike="noStrike" kern="1200" cap="none" spc="0" normalizeH="0" baseline="0" noProof="0" dirty="0">
              <a:ln>
                <a:noFill/>
              </a:ln>
              <a:solidFill>
                <a:srgbClr val="76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sym typeface="+mn-ea"/>
            </a:endParaRPr>
          </a:p>
        </p:txBody>
      </p:sp>
      <p:sp>
        <p:nvSpPr>
          <p:cNvPr id="27" name="AutoShape 20"/>
          <p:cNvSpPr/>
          <p:nvPr/>
        </p:nvSpPr>
        <p:spPr bwMode="auto">
          <a:xfrm>
            <a:off x="2859384" y="1206467"/>
            <a:ext cx="215900" cy="1008063"/>
          </a:xfrm>
          <a:prstGeom prst="leftBrace">
            <a:avLst>
              <a:gd name="adj1" fmla="val 38909"/>
              <a:gd name="adj2" fmla="val 50000"/>
            </a:avLst>
          </a:prstGeom>
          <a:noFill/>
          <a:ln w="25400">
            <a:solidFill>
              <a:srgbClr val="000000"/>
            </a:solidFill>
            <a:round/>
          </a:ln>
          <a:effectLst/>
        </p:spPr>
        <p:txBody>
          <a:bodyPr wrap="none" anchor="ctr"/>
          <a:lstStyle/>
          <a:p>
            <a:pPr marL="0" marR="0" lvl="0" indent="0" algn="l" defTabSz="1069975"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endParaRPr>
          </a:p>
        </p:txBody>
      </p:sp>
      <p:sp>
        <p:nvSpPr>
          <p:cNvPr id="28" name="Text Box 18">
            <a:hlinkClick r:id="rId4" action="ppaction://hlinksldjump"/>
          </p:cNvPr>
          <p:cNvSpPr txBox="1">
            <a:spLocks noChangeArrowheads="1"/>
          </p:cNvSpPr>
          <p:nvPr/>
        </p:nvSpPr>
        <p:spPr bwMode="auto">
          <a:xfrm>
            <a:off x="3117831" y="2743194"/>
            <a:ext cx="3500462" cy="523220"/>
          </a:xfrm>
          <a:prstGeom prst="rect">
            <a:avLst/>
          </a:prstGeom>
          <a:noFill/>
          <a:ln w="9525">
            <a:noFill/>
            <a:miter lim="800000"/>
          </a:ln>
          <a:effectLst/>
        </p:spPr>
        <p:txBody>
          <a:bodyPr wrap="square">
            <a:spAutoFit/>
          </a:bodyPr>
          <a:lstStyle/>
          <a:p>
            <a:pPr marL="0" marR="0" lvl="0" indent="0" algn="l" defTabSz="1069975" rtl="0" eaLnBrk="1" fontAlgn="auto" latinLnBrk="0" hangingPunct="1">
              <a:lnSpc>
                <a:spcPct val="100000"/>
              </a:lnSpc>
              <a:spcBef>
                <a:spcPts val="0"/>
              </a:spcBef>
              <a:spcAft>
                <a:spcPts val="0"/>
              </a:spcAft>
              <a:buClrTx/>
              <a:buSzTx/>
              <a:buFontTx/>
              <a:buNone/>
              <a:defRPr/>
            </a:pPr>
            <a:r>
              <a:rPr kumimoji="0" lang="zh-CN" altLang="en-US" sz="2800" b="1" i="0" u="sng" strike="noStrike" kern="1200" cap="none" spc="0" normalizeH="0" baseline="0" noProof="0" dirty="0">
                <a:ln>
                  <a:noFill/>
                </a:ln>
                <a:solidFill>
                  <a:srgbClr val="76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rPr>
              <a:t>罢黜百家、独尊儒术</a:t>
            </a:r>
            <a:endParaRPr kumimoji="0" lang="zh-CN" altLang="en-US" sz="2800" b="1" i="0" u="sng" strike="noStrike" kern="1200" cap="none" spc="0" normalizeH="0" baseline="0" noProof="0" dirty="0">
              <a:ln>
                <a:noFill/>
              </a:ln>
              <a:solidFill>
                <a:srgbClr val="76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endParaRPr>
          </a:p>
        </p:txBody>
      </p:sp>
      <p:sp>
        <p:nvSpPr>
          <p:cNvPr id="35" name="AutoShape 20"/>
          <p:cNvSpPr/>
          <p:nvPr/>
        </p:nvSpPr>
        <p:spPr bwMode="auto">
          <a:xfrm>
            <a:off x="1403350" y="1383665"/>
            <a:ext cx="356870" cy="5513705"/>
          </a:xfrm>
          <a:prstGeom prst="leftBrace">
            <a:avLst>
              <a:gd name="adj1" fmla="val 57428"/>
              <a:gd name="adj2" fmla="val 50000"/>
            </a:avLst>
          </a:prstGeom>
          <a:noFill/>
          <a:ln w="25400">
            <a:solidFill>
              <a:srgbClr val="000000"/>
            </a:solidFill>
            <a:round/>
          </a:ln>
          <a:effectLst/>
        </p:spPr>
        <p:txBody>
          <a:bodyPr wrap="none" anchor="ctr"/>
          <a:lstStyle/>
          <a:p>
            <a:pPr marL="0" marR="0" lvl="0" indent="0" algn="l" defTabSz="1069975"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a:ln>
                <a:noFill/>
              </a:ln>
              <a:solidFill>
                <a:prstClr val="black"/>
              </a:solidFill>
              <a:effectLst/>
              <a:uLnTx/>
              <a:uFillTx/>
              <a:latin typeface="华文隶书" panose="02010800040101010101" pitchFamily="2" charset="-122"/>
              <a:ea typeface="华文隶书" panose="02010800040101010101" pitchFamily="2" charset="-122"/>
              <a:cs typeface="+mn-cs"/>
            </a:endParaRPr>
          </a:p>
        </p:txBody>
      </p:sp>
      <p:sp>
        <p:nvSpPr>
          <p:cNvPr id="37" name="Text Box 8">
            <a:hlinkClick r:id="rId5" action="ppaction://hlinksldjump"/>
          </p:cNvPr>
          <p:cNvSpPr txBox="1">
            <a:spLocks noChangeArrowheads="1"/>
          </p:cNvSpPr>
          <p:nvPr/>
        </p:nvSpPr>
        <p:spPr bwMode="auto">
          <a:xfrm>
            <a:off x="3189269" y="1816089"/>
            <a:ext cx="3429024" cy="521970"/>
          </a:xfrm>
          <a:prstGeom prst="rect">
            <a:avLst/>
          </a:prstGeom>
          <a:noFill/>
          <a:ln w="9525">
            <a:noFill/>
            <a:miter lim="800000"/>
          </a:ln>
          <a:effectLst/>
        </p:spPr>
        <p:txBody>
          <a:bodyPr wrap="square">
            <a:spAutoFit/>
          </a:bodyPr>
          <a:lstStyle/>
          <a:p>
            <a:pPr marL="0" marR="0" lvl="0" indent="0" algn="l" defTabSz="1069975" rtl="0" eaLnBrk="1" fontAlgn="auto" latinLnBrk="0" hangingPunct="1">
              <a:lnSpc>
                <a:spcPct val="100000"/>
              </a:lnSpc>
              <a:spcBef>
                <a:spcPts val="0"/>
              </a:spcBef>
              <a:spcAft>
                <a:spcPts val="0"/>
              </a:spcAft>
              <a:buClrTx/>
              <a:buSzTx/>
              <a:buFontTx/>
              <a:buNone/>
              <a:defRPr/>
            </a:pPr>
            <a:r>
              <a:rPr kumimoji="0" lang="zh-CN" altLang="en-US" sz="2800" b="1" i="0" u="sng" strike="noStrike" kern="1200" cap="none" spc="0" normalizeH="0" baseline="0" noProof="0" dirty="0">
                <a:ln>
                  <a:noFill/>
                </a:ln>
                <a:solidFill>
                  <a:srgbClr val="76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rPr>
              <a:t>建剌史</a:t>
            </a:r>
            <a:endParaRPr kumimoji="0" lang="zh-CN" altLang="en-US" sz="2800" b="1" i="0" u="sng" strike="noStrike" kern="1200" cap="none" spc="0" normalizeH="0" baseline="0" noProof="0" dirty="0">
              <a:ln>
                <a:noFill/>
              </a:ln>
              <a:solidFill>
                <a:srgbClr val="76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endParaRPr>
          </a:p>
        </p:txBody>
      </p:sp>
      <p:pic>
        <p:nvPicPr>
          <p:cNvPr id="65" name="图片 64" descr="1127754072-1_w.jpg"/>
          <p:cNvPicPr>
            <a:picLocks noChangeAspect="1"/>
          </p:cNvPicPr>
          <p:nvPr/>
        </p:nvPicPr>
        <p:blipFill>
          <a:blip r:embed="rId6">
            <a:clrChange>
              <a:clrFrom>
                <a:srgbClr val="F7EFE4"/>
              </a:clrFrom>
              <a:clrTo>
                <a:srgbClr val="F7EFE4">
                  <a:alpha val="0"/>
                </a:srgbClr>
              </a:clrTo>
            </a:clrChange>
          </a:blip>
          <a:srcRect l="15393" r="13892" b="55000"/>
          <a:stretch>
            <a:fillRect/>
          </a:stretch>
        </p:blipFill>
        <p:spPr>
          <a:xfrm>
            <a:off x="9761565" y="742930"/>
            <a:ext cx="1760510" cy="1120324"/>
          </a:xfrm>
          <a:prstGeom prst="rect">
            <a:avLst/>
          </a:prstGeom>
        </p:spPr>
      </p:pic>
      <p:sp>
        <p:nvSpPr>
          <p:cNvPr id="44" name="TextBox 43">
            <a:hlinkClick r:id="rId3" action="ppaction://hlinksldjump"/>
          </p:cNvPr>
          <p:cNvSpPr txBox="1"/>
          <p:nvPr/>
        </p:nvSpPr>
        <p:spPr>
          <a:xfrm>
            <a:off x="788317" y="1266495"/>
            <a:ext cx="615553" cy="3827330"/>
          </a:xfrm>
          <a:prstGeom prst="rect">
            <a:avLst/>
          </a:prstGeom>
          <a:noFill/>
        </p:spPr>
        <p:txBody>
          <a:bodyPr vert="eaVert" wrap="none" rtlCol="0">
            <a:spAutoFit/>
          </a:bodyPr>
          <a:lstStyle/>
          <a:p>
            <a:pPr marL="0" marR="0" lvl="0" indent="0" algn="l" defTabSz="1069975"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black"/>
                </a:solidFill>
                <a:effectLst/>
                <a:uLnTx/>
                <a:uFillTx/>
                <a:latin typeface="华文隶书" panose="02010800040101010101" pitchFamily="2" charset="-122"/>
                <a:ea typeface="华文隶书" panose="02010800040101010101" pitchFamily="2" charset="-122"/>
                <a:cs typeface="+mn-cs"/>
              </a:rPr>
              <a:t>汉武帝巩固大一统王朝</a:t>
            </a:r>
            <a:endParaRPr kumimoji="0" lang="zh-CN" altLang="en-US" sz="2800" b="1" i="0" u="none" strike="noStrike" kern="1200" cap="none" spc="0" normalizeH="0" baseline="0" noProof="0" dirty="0">
              <a:ln>
                <a:noFill/>
              </a:ln>
              <a:solidFill>
                <a:prstClr val="black"/>
              </a:solidFill>
              <a:effectLst/>
              <a:uLnTx/>
              <a:uFillTx/>
              <a:latin typeface="华文隶书" panose="02010800040101010101" pitchFamily="2" charset="-122"/>
              <a:ea typeface="华文隶书" panose="02010800040101010101" pitchFamily="2" charset="-122"/>
              <a:cs typeface="+mn-cs"/>
            </a:endParaRPr>
          </a:p>
        </p:txBody>
      </p:sp>
      <p:pic>
        <p:nvPicPr>
          <p:cNvPr id="45" name="Picture 21" descr="20100919sl01"/>
          <p:cNvPicPr>
            <a:picLocks noChangeAspect="1" noChangeArrowheads="1"/>
          </p:cNvPicPr>
          <p:nvPr/>
        </p:nvPicPr>
        <p:blipFill>
          <a:blip r:embed="rId7">
            <a:clrChange>
              <a:clrFrom>
                <a:srgbClr val="F0F0F0"/>
              </a:clrFrom>
              <a:clrTo>
                <a:srgbClr val="F0F0F0">
                  <a:alpha val="0"/>
                </a:srgbClr>
              </a:clrTo>
            </a:clrChange>
          </a:blip>
          <a:srcRect t="29626"/>
          <a:stretch>
            <a:fillRect/>
          </a:stretch>
        </p:blipFill>
        <p:spPr bwMode="auto">
          <a:xfrm>
            <a:off x="-145521" y="5100648"/>
            <a:ext cx="1263088" cy="2100252"/>
          </a:xfrm>
          <a:prstGeom prst="rect">
            <a:avLst/>
          </a:prstGeom>
          <a:noFill/>
        </p:spPr>
      </p:pic>
      <p:sp>
        <p:nvSpPr>
          <p:cNvPr id="46" name="圆角矩形 45">
            <a:hlinkClick r:id="rId8" action="ppaction://hlinksldjump"/>
          </p:cNvPr>
          <p:cNvSpPr/>
          <p:nvPr/>
        </p:nvSpPr>
        <p:spPr>
          <a:xfrm>
            <a:off x="1903385" y="1383651"/>
            <a:ext cx="857256" cy="500066"/>
          </a:xfrm>
          <a:prstGeom prst="roundRect">
            <a:avLst/>
          </a:prstGeom>
          <a:solidFill>
            <a:srgbClr val="996600"/>
          </a:solidFill>
          <a:ln>
            <a:solidFill>
              <a:srgbClr val="996600"/>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1069975"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rPr>
              <a:t>政治</a:t>
            </a:r>
            <a:endParaRPr kumimoji="0" lang="zh-CN" altLang="en-US" sz="2400" b="1"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endParaRPr>
          </a:p>
        </p:txBody>
      </p:sp>
      <p:sp>
        <p:nvSpPr>
          <p:cNvPr id="47" name="圆角矩形 46">
            <a:hlinkClick r:id="rId9" action="ppaction://hlinksldjump"/>
          </p:cNvPr>
          <p:cNvSpPr/>
          <p:nvPr/>
        </p:nvSpPr>
        <p:spPr>
          <a:xfrm>
            <a:off x="1903385" y="5314962"/>
            <a:ext cx="972743" cy="500066"/>
          </a:xfrm>
          <a:prstGeom prst="roundRect">
            <a:avLst/>
          </a:prstGeom>
          <a:solidFill>
            <a:srgbClr val="996600"/>
          </a:solidFill>
          <a:ln>
            <a:solidFill>
              <a:srgbClr val="996600"/>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1069975"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rPr>
              <a:t>经济</a:t>
            </a:r>
            <a:endParaRPr kumimoji="0" lang="zh-CN" altLang="en-US" sz="2400" b="1"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endParaRPr>
          </a:p>
        </p:txBody>
      </p:sp>
      <p:sp>
        <p:nvSpPr>
          <p:cNvPr id="48" name="圆角矩形 47">
            <a:hlinkClick r:id="rId10" action="ppaction://hlinksldjump"/>
          </p:cNvPr>
          <p:cNvSpPr/>
          <p:nvPr/>
        </p:nvSpPr>
        <p:spPr>
          <a:xfrm>
            <a:off x="1903385" y="3171822"/>
            <a:ext cx="956083" cy="500066"/>
          </a:xfrm>
          <a:prstGeom prst="roundRect">
            <a:avLst/>
          </a:prstGeom>
          <a:solidFill>
            <a:srgbClr val="996600"/>
          </a:solidFill>
          <a:ln>
            <a:solidFill>
              <a:srgbClr val="996600"/>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1069975"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rPr>
              <a:t>思想</a:t>
            </a:r>
            <a:endParaRPr kumimoji="0" lang="zh-CN" altLang="en-US" sz="2400" b="1"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endParaRPr>
          </a:p>
        </p:txBody>
      </p:sp>
      <p:sp>
        <p:nvSpPr>
          <p:cNvPr id="50" name="Text Box 18">
            <a:hlinkClick r:id="rId11" action="ppaction://hlinksldjump"/>
          </p:cNvPr>
          <p:cNvSpPr txBox="1">
            <a:spLocks noChangeArrowheads="1"/>
          </p:cNvSpPr>
          <p:nvPr/>
        </p:nvSpPr>
        <p:spPr bwMode="auto">
          <a:xfrm>
            <a:off x="3189269" y="1042335"/>
            <a:ext cx="3571900" cy="521970"/>
          </a:xfrm>
          <a:prstGeom prst="rect">
            <a:avLst/>
          </a:prstGeom>
          <a:noFill/>
          <a:ln w="9525">
            <a:noFill/>
            <a:miter lim="800000"/>
          </a:ln>
          <a:effectLst/>
        </p:spPr>
        <p:txBody>
          <a:bodyPr wrap="square">
            <a:spAutoFit/>
          </a:bodyPr>
          <a:lstStyle/>
          <a:p>
            <a:pPr marL="0" marR="0" lvl="0" indent="0" algn="l" defTabSz="1069975" rtl="0" eaLnBrk="1" fontAlgn="auto" latinLnBrk="0" hangingPunct="1">
              <a:lnSpc>
                <a:spcPct val="100000"/>
              </a:lnSpc>
              <a:spcBef>
                <a:spcPts val="0"/>
              </a:spcBef>
              <a:spcAft>
                <a:spcPts val="0"/>
              </a:spcAft>
              <a:buClrTx/>
              <a:buSzTx/>
              <a:buFontTx/>
              <a:buNone/>
              <a:defRPr/>
            </a:pPr>
            <a:r>
              <a:rPr kumimoji="0" lang="zh-CN" altLang="en-US" sz="2800" b="1" i="0" u="sng" strike="noStrike" kern="1200" cap="none" spc="0" normalizeH="0" baseline="0" noProof="0" dirty="0">
                <a:ln>
                  <a:noFill/>
                </a:ln>
                <a:solidFill>
                  <a:srgbClr val="76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rPr>
              <a:t>推恩令</a:t>
            </a:r>
            <a:endParaRPr kumimoji="0" lang="zh-CN" altLang="en-US" sz="2800" b="1" i="0" u="sng" strike="noStrike" kern="1200" cap="none" spc="0" normalizeH="0" baseline="0" noProof="0" dirty="0">
              <a:ln>
                <a:noFill/>
              </a:ln>
              <a:solidFill>
                <a:srgbClr val="76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endParaRPr>
          </a:p>
        </p:txBody>
      </p:sp>
      <p:sp>
        <p:nvSpPr>
          <p:cNvPr id="51" name="AutoShape 20"/>
          <p:cNvSpPr/>
          <p:nvPr/>
        </p:nvSpPr>
        <p:spPr bwMode="auto">
          <a:xfrm rot="10800000">
            <a:off x="5761037" y="1266150"/>
            <a:ext cx="285752" cy="1071570"/>
          </a:xfrm>
          <a:prstGeom prst="leftBrace">
            <a:avLst>
              <a:gd name="adj1" fmla="val 38909"/>
              <a:gd name="adj2" fmla="val 50000"/>
            </a:avLst>
          </a:prstGeom>
          <a:noFill/>
          <a:ln w="25400">
            <a:solidFill>
              <a:srgbClr val="000000"/>
            </a:solidFill>
            <a:round/>
          </a:ln>
          <a:effectLst/>
        </p:spPr>
        <p:txBody>
          <a:bodyPr wrap="none" anchor="ctr"/>
          <a:lstStyle/>
          <a:p>
            <a:pPr marL="0" marR="0" lvl="0" indent="0" algn="l" defTabSz="1069975"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endParaRPr>
          </a:p>
        </p:txBody>
      </p:sp>
      <p:sp>
        <p:nvSpPr>
          <p:cNvPr id="55" name="Text Box 8"/>
          <p:cNvSpPr txBox="1">
            <a:spLocks noChangeArrowheads="1"/>
          </p:cNvSpPr>
          <p:nvPr/>
        </p:nvSpPr>
        <p:spPr bwMode="auto">
          <a:xfrm>
            <a:off x="6189665" y="1383613"/>
            <a:ext cx="2786082" cy="830997"/>
          </a:xfrm>
          <a:prstGeom prst="rect">
            <a:avLst/>
          </a:prstGeom>
          <a:noFill/>
          <a:ln w="9525">
            <a:noFill/>
            <a:miter lim="800000"/>
          </a:ln>
          <a:effectLst/>
        </p:spPr>
        <p:txBody>
          <a:bodyPr wrap="square">
            <a:spAutoFit/>
          </a:bodyPr>
          <a:lstStyle/>
          <a:p>
            <a:pPr marL="0" marR="0" lvl="0" indent="0" algn="l" defTabSz="1069975"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rPr>
              <a:t>影响：中央对地方的控制大大加强</a:t>
            </a:r>
            <a:endParaRPr kumimoji="0" lang="zh-CN"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endParaRPr>
          </a:p>
        </p:txBody>
      </p:sp>
      <p:sp>
        <p:nvSpPr>
          <p:cNvPr id="56" name="Text Box 8"/>
          <p:cNvSpPr txBox="1">
            <a:spLocks noChangeArrowheads="1"/>
          </p:cNvSpPr>
          <p:nvPr/>
        </p:nvSpPr>
        <p:spPr bwMode="auto">
          <a:xfrm>
            <a:off x="6832607" y="2745170"/>
            <a:ext cx="2428892" cy="1198880"/>
          </a:xfrm>
          <a:prstGeom prst="rect">
            <a:avLst/>
          </a:prstGeom>
          <a:noFill/>
          <a:ln w="9525">
            <a:noFill/>
            <a:miter lim="800000"/>
          </a:ln>
          <a:effectLst/>
        </p:spPr>
        <p:txBody>
          <a:bodyPr wrap="square">
            <a:spAutoFit/>
          </a:bodyPr>
          <a:lstStyle/>
          <a:p>
            <a:pPr marL="0" marR="0" lvl="0" indent="0" algn="l" defTabSz="1069975"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rPr>
              <a:t>影响：儒学居于主导地位，为历代王朝所推崇</a:t>
            </a:r>
            <a:endParaRPr kumimoji="0" lang="zh-CN"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endParaRPr>
          </a:p>
        </p:txBody>
      </p:sp>
      <p:sp>
        <p:nvSpPr>
          <p:cNvPr id="57" name="AutoShape 20"/>
          <p:cNvSpPr/>
          <p:nvPr/>
        </p:nvSpPr>
        <p:spPr bwMode="auto">
          <a:xfrm>
            <a:off x="2938780" y="4481195"/>
            <a:ext cx="215265" cy="1720215"/>
          </a:xfrm>
          <a:prstGeom prst="leftBrace">
            <a:avLst>
              <a:gd name="adj1" fmla="val 38909"/>
              <a:gd name="adj2" fmla="val 50000"/>
            </a:avLst>
          </a:prstGeom>
          <a:noFill/>
          <a:ln w="25400">
            <a:solidFill>
              <a:srgbClr val="000000"/>
            </a:solidFill>
            <a:round/>
          </a:ln>
          <a:effectLst/>
        </p:spPr>
        <p:txBody>
          <a:bodyPr wrap="none" anchor="ctr"/>
          <a:lstStyle/>
          <a:p>
            <a:pPr marL="0" marR="0" lvl="0" indent="0" algn="l" defTabSz="1069975"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endParaRPr>
          </a:p>
        </p:txBody>
      </p:sp>
      <p:sp>
        <p:nvSpPr>
          <p:cNvPr id="58" name="Text Box 18">
            <a:hlinkClick r:id="rId3" action="ppaction://hlinksldjump"/>
          </p:cNvPr>
          <p:cNvSpPr txBox="1">
            <a:spLocks noChangeArrowheads="1"/>
          </p:cNvSpPr>
          <p:nvPr/>
        </p:nvSpPr>
        <p:spPr bwMode="auto">
          <a:xfrm>
            <a:off x="3189904" y="4314831"/>
            <a:ext cx="3357586" cy="460375"/>
          </a:xfrm>
          <a:prstGeom prst="rect">
            <a:avLst/>
          </a:prstGeom>
          <a:noFill/>
          <a:ln w="9525">
            <a:noFill/>
            <a:miter lim="800000"/>
          </a:ln>
          <a:effectLst/>
        </p:spPr>
        <p:txBody>
          <a:bodyPr wrap="square">
            <a:spAutoFit/>
          </a:bodyPr>
          <a:lstStyle/>
          <a:p>
            <a:pPr marL="0" marR="0" lvl="0" indent="0" algn="l" defTabSz="1069975" rtl="0" eaLnBrk="1" fontAlgn="auto" latinLnBrk="0" hangingPunct="1">
              <a:lnSpc>
                <a:spcPct val="100000"/>
              </a:lnSpc>
              <a:spcBef>
                <a:spcPts val="0"/>
              </a:spcBef>
              <a:spcAft>
                <a:spcPts val="0"/>
              </a:spcAft>
              <a:buClrTx/>
              <a:buSzTx/>
              <a:buFontTx/>
              <a:buNone/>
              <a:defRPr/>
            </a:pPr>
            <a:r>
              <a:rPr kumimoji="0" lang="zh-CN" altLang="en-US" sz="2400" b="1" i="0" u="sng" strike="noStrike" kern="1200" cap="none" spc="0" normalizeH="0" baseline="0" noProof="0" dirty="0">
                <a:ln>
                  <a:noFill/>
                </a:ln>
                <a:solidFill>
                  <a:srgbClr val="76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sym typeface="+mn-ea"/>
              </a:rPr>
              <a:t>①收铸币权</a:t>
            </a:r>
            <a:r>
              <a:rPr kumimoji="0" lang="en-US" altLang="zh-CN" sz="2400" b="1" i="0" u="sng" strike="noStrike" kern="1200" cap="none" spc="0" normalizeH="0" baseline="0" noProof="0" dirty="0">
                <a:ln>
                  <a:noFill/>
                </a:ln>
                <a:solidFill>
                  <a:srgbClr val="76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sym typeface="+mn-ea"/>
              </a:rPr>
              <a:t>,</a:t>
            </a:r>
            <a:r>
              <a:rPr kumimoji="0" lang="zh-CN" altLang="en-US" sz="2400" b="1" i="0" u="sng" strike="noStrike" kern="1200" cap="none" spc="0" normalizeH="0" baseline="0" noProof="0" dirty="0">
                <a:ln>
                  <a:noFill/>
                </a:ln>
                <a:solidFill>
                  <a:srgbClr val="76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sym typeface="+mn-ea"/>
              </a:rPr>
              <a:t>铸五铢钱</a:t>
            </a:r>
            <a:endParaRPr kumimoji="0" lang="zh-CN" altLang="en-US" sz="2400" b="1" i="0" u="sng" strike="noStrike" kern="1200" cap="none" spc="0" normalizeH="0" baseline="0" noProof="0" dirty="0">
              <a:ln>
                <a:noFill/>
              </a:ln>
              <a:solidFill>
                <a:srgbClr val="76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endParaRPr>
          </a:p>
        </p:txBody>
      </p:sp>
      <p:sp>
        <p:nvSpPr>
          <p:cNvPr id="59" name="矩形 58"/>
          <p:cNvSpPr/>
          <p:nvPr/>
        </p:nvSpPr>
        <p:spPr>
          <a:xfrm>
            <a:off x="3224512" y="5670567"/>
            <a:ext cx="3357586" cy="830997"/>
          </a:xfrm>
          <a:prstGeom prst="rect">
            <a:avLst/>
          </a:prstGeom>
        </p:spPr>
        <p:txBody>
          <a:bodyPr wrap="square">
            <a:spAutoFit/>
          </a:bodyPr>
          <a:lstStyle/>
          <a:p>
            <a:pPr marL="0" marR="0" lvl="0" indent="0" algn="l" defTabSz="1069975"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76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rPr>
              <a:t>③统一调配物资，平抑</a:t>
            </a:r>
            <a:r>
              <a:rPr kumimoji="0" lang="zh-CN" altLang="en-US" sz="2400" b="1" i="0" u="none" strike="noStrike" kern="1200" cap="none" spc="0" normalizeH="0" baseline="0" noProof="0" dirty="0">
                <a:ln>
                  <a:noFill/>
                </a:ln>
                <a:solidFill>
                  <a:srgbClr val="76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sym typeface="+mn-ea"/>
              </a:rPr>
              <a:t>物价</a:t>
            </a:r>
            <a:endParaRPr kumimoji="0" lang="zh-CN" altLang="en-US" sz="2400" b="1" i="0" u="none" strike="noStrike" kern="1200" cap="none" spc="0" normalizeH="0" baseline="0" noProof="0" dirty="0">
              <a:ln>
                <a:noFill/>
              </a:ln>
              <a:solidFill>
                <a:srgbClr val="76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sym typeface="+mn-ea"/>
            </a:endParaRPr>
          </a:p>
        </p:txBody>
      </p:sp>
      <p:sp>
        <p:nvSpPr>
          <p:cNvPr id="64" name="AutoShape 20"/>
          <p:cNvSpPr/>
          <p:nvPr/>
        </p:nvSpPr>
        <p:spPr bwMode="auto">
          <a:xfrm rot="10800000">
            <a:off x="6582410" y="4529455"/>
            <a:ext cx="250190" cy="1671955"/>
          </a:xfrm>
          <a:prstGeom prst="leftBrace">
            <a:avLst>
              <a:gd name="adj1" fmla="val 38909"/>
              <a:gd name="adj2" fmla="val 50000"/>
            </a:avLst>
          </a:prstGeom>
          <a:noFill/>
          <a:ln w="25400">
            <a:solidFill>
              <a:srgbClr val="000000"/>
            </a:solidFill>
            <a:round/>
          </a:ln>
          <a:effectLst/>
        </p:spPr>
        <p:txBody>
          <a:bodyPr wrap="none" anchor="ctr"/>
          <a:lstStyle/>
          <a:p>
            <a:pPr marL="0" marR="0" lvl="0" indent="0" algn="l" defTabSz="1069975"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endParaRPr>
          </a:p>
        </p:txBody>
      </p:sp>
      <p:sp>
        <p:nvSpPr>
          <p:cNvPr id="66" name="Text Box 8"/>
          <p:cNvSpPr txBox="1">
            <a:spLocks noChangeArrowheads="1"/>
          </p:cNvSpPr>
          <p:nvPr/>
        </p:nvSpPr>
        <p:spPr bwMode="auto">
          <a:xfrm>
            <a:off x="6929802" y="4263391"/>
            <a:ext cx="2189138" cy="1938020"/>
          </a:xfrm>
          <a:prstGeom prst="rect">
            <a:avLst/>
          </a:prstGeom>
          <a:noFill/>
          <a:ln w="9525">
            <a:noFill/>
            <a:miter lim="800000"/>
          </a:ln>
          <a:effectLst/>
        </p:spPr>
        <p:txBody>
          <a:bodyPr wrap="square">
            <a:spAutoFit/>
          </a:bodyPr>
          <a:lstStyle/>
          <a:p>
            <a:pPr marL="0" marR="0" lvl="0" indent="0" algn="l" defTabSz="1069975"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rPr>
              <a:t>影响：国家财政状况改善，为许多政策的推行奠定了经济基础</a:t>
            </a:r>
            <a:endParaRPr kumimoji="0" lang="zh-CN"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endParaRPr>
          </a:p>
        </p:txBody>
      </p:sp>
      <p:sp>
        <p:nvSpPr>
          <p:cNvPr id="67" name="AutoShape 20"/>
          <p:cNvSpPr/>
          <p:nvPr/>
        </p:nvSpPr>
        <p:spPr bwMode="auto">
          <a:xfrm rot="10800000">
            <a:off x="9118600" y="1671320"/>
            <a:ext cx="501650" cy="5046980"/>
          </a:xfrm>
          <a:prstGeom prst="leftBrace">
            <a:avLst>
              <a:gd name="adj1" fmla="val 38909"/>
              <a:gd name="adj2" fmla="val 50000"/>
            </a:avLst>
          </a:prstGeom>
          <a:noFill/>
          <a:ln w="25400">
            <a:solidFill>
              <a:srgbClr val="000000"/>
            </a:solidFill>
            <a:round/>
          </a:ln>
          <a:effectLst/>
        </p:spPr>
        <p:txBody>
          <a:bodyPr wrap="none" anchor="ctr"/>
          <a:lstStyle/>
          <a:p>
            <a:pPr marL="0" marR="0" lvl="0" indent="0" algn="l" defTabSz="1069975"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endParaRPr>
          </a:p>
        </p:txBody>
      </p:sp>
      <p:sp>
        <p:nvSpPr>
          <p:cNvPr id="68" name="矩形 67"/>
          <p:cNvSpPr/>
          <p:nvPr/>
        </p:nvSpPr>
        <p:spPr>
          <a:xfrm>
            <a:off x="9310733" y="2671756"/>
            <a:ext cx="2165344" cy="2676525"/>
          </a:xfrm>
          <a:prstGeom prst="rect">
            <a:avLst/>
          </a:prstGeom>
        </p:spPr>
        <p:txBody>
          <a:bodyPr wrap="square">
            <a:spAutoFit/>
          </a:bodyPr>
          <a:lstStyle/>
          <a:p>
            <a:pPr marL="0" marR="0" lvl="0" indent="0" algn="l" defTabSz="1069975"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cs"/>
              </a:rPr>
              <a:t>汉武帝从</a:t>
            </a:r>
            <a:r>
              <a:rPr kumimoji="0" lang="zh-CN" alt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cs"/>
              </a:rPr>
              <a:t>政治</a:t>
            </a:r>
            <a:r>
              <a:rPr kumimoji="0" lang="zh-CN"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cs"/>
              </a:rPr>
              <a:t>、</a:t>
            </a:r>
            <a:r>
              <a:rPr kumimoji="0" lang="zh-CN" alt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cs"/>
              </a:rPr>
              <a:t>思想</a:t>
            </a:r>
            <a:r>
              <a:rPr kumimoji="0" lang="zh-CN"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cs"/>
              </a:rPr>
              <a:t>、</a:t>
            </a:r>
            <a:r>
              <a:rPr kumimoji="0" lang="zh-CN" alt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cs"/>
              </a:rPr>
              <a:t>经济、军事</a:t>
            </a:r>
            <a:r>
              <a:rPr kumimoji="0" lang="zh-CN"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cs"/>
              </a:rPr>
              <a:t>等方面巩固了大一统的局面，使西汉王朝开始进入</a:t>
            </a:r>
            <a:r>
              <a:rPr kumimoji="0" lang="zh-CN" alt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cs"/>
              </a:rPr>
              <a:t>鼎盛时期</a:t>
            </a:r>
            <a:r>
              <a:rPr kumimoji="0" lang="zh-CN"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cs"/>
              </a:rPr>
              <a:t>。</a:t>
            </a:r>
            <a:endParaRPr kumimoji="0" lang="zh-CN" altLang="en-US" sz="2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36" name="AutoShape 20"/>
          <p:cNvSpPr/>
          <p:nvPr/>
        </p:nvSpPr>
        <p:spPr bwMode="auto">
          <a:xfrm>
            <a:off x="2903517" y="2949577"/>
            <a:ext cx="285752" cy="936625"/>
          </a:xfrm>
          <a:prstGeom prst="leftBrace">
            <a:avLst>
              <a:gd name="adj1" fmla="val 38909"/>
              <a:gd name="adj2" fmla="val 50000"/>
            </a:avLst>
          </a:prstGeom>
          <a:noFill/>
          <a:ln w="25400">
            <a:solidFill>
              <a:srgbClr val="000000"/>
            </a:solidFill>
            <a:round/>
          </a:ln>
          <a:effectLst/>
        </p:spPr>
        <p:txBody>
          <a:bodyPr wrap="none" anchor="ctr"/>
          <a:lstStyle/>
          <a:p>
            <a:pPr marL="0" marR="0" lvl="0" indent="0" algn="l" defTabSz="1069975"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endParaRPr>
          </a:p>
        </p:txBody>
      </p:sp>
      <p:sp>
        <p:nvSpPr>
          <p:cNvPr id="39" name="Text Box 18">
            <a:hlinkClick r:id="rId3" action="ppaction://hlinksldjump"/>
          </p:cNvPr>
          <p:cNvSpPr txBox="1">
            <a:spLocks noChangeArrowheads="1"/>
          </p:cNvSpPr>
          <p:nvPr/>
        </p:nvSpPr>
        <p:spPr bwMode="auto">
          <a:xfrm>
            <a:off x="3189269" y="3529012"/>
            <a:ext cx="3500462" cy="521970"/>
          </a:xfrm>
          <a:prstGeom prst="rect">
            <a:avLst/>
          </a:prstGeom>
          <a:noFill/>
          <a:ln w="9525">
            <a:noFill/>
            <a:miter lim="800000"/>
          </a:ln>
          <a:effectLst/>
        </p:spPr>
        <p:txBody>
          <a:bodyPr wrap="square">
            <a:spAutoFit/>
          </a:bodyPr>
          <a:lstStyle/>
          <a:p>
            <a:pPr marL="0" marR="0" lvl="0" indent="0" algn="l" defTabSz="1069975" rtl="0" eaLnBrk="1" fontAlgn="auto" latinLnBrk="0" hangingPunct="1">
              <a:lnSpc>
                <a:spcPct val="100000"/>
              </a:lnSpc>
              <a:spcBef>
                <a:spcPts val="0"/>
              </a:spcBef>
              <a:spcAft>
                <a:spcPts val="0"/>
              </a:spcAft>
              <a:buClrTx/>
              <a:buSzTx/>
              <a:buFontTx/>
              <a:buNone/>
              <a:defRPr/>
            </a:pPr>
            <a:r>
              <a:rPr kumimoji="0" lang="zh-CN" altLang="en-US" sz="2800" b="1" i="0" u="sng" strike="noStrike" kern="1200" cap="none" spc="0" normalizeH="0" baseline="0" noProof="0" dirty="0">
                <a:ln>
                  <a:noFill/>
                </a:ln>
                <a:solidFill>
                  <a:srgbClr val="76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rPr>
              <a:t>兴太学</a:t>
            </a:r>
            <a:endParaRPr kumimoji="0" lang="zh-CN" altLang="en-US" sz="2800" b="1" i="0" u="sng" strike="noStrike" kern="1200" cap="none" spc="0" normalizeH="0" baseline="0" noProof="0" dirty="0">
              <a:ln>
                <a:noFill/>
              </a:ln>
              <a:solidFill>
                <a:srgbClr val="76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endParaRPr>
          </a:p>
        </p:txBody>
      </p:sp>
      <p:sp>
        <p:nvSpPr>
          <p:cNvPr id="40" name="AutoShape 20"/>
          <p:cNvSpPr/>
          <p:nvPr/>
        </p:nvSpPr>
        <p:spPr bwMode="auto">
          <a:xfrm rot="10800000">
            <a:off x="6546855" y="2957508"/>
            <a:ext cx="285752" cy="1071570"/>
          </a:xfrm>
          <a:prstGeom prst="leftBrace">
            <a:avLst>
              <a:gd name="adj1" fmla="val 38909"/>
              <a:gd name="adj2" fmla="val 50000"/>
            </a:avLst>
          </a:prstGeom>
          <a:noFill/>
          <a:ln w="25400">
            <a:solidFill>
              <a:srgbClr val="000000"/>
            </a:solidFill>
            <a:round/>
          </a:ln>
          <a:effectLst/>
        </p:spPr>
        <p:txBody>
          <a:bodyPr wrap="none" anchor="ctr"/>
          <a:lstStyle/>
          <a:p>
            <a:pPr marL="0" marR="0" lvl="0" indent="0" algn="l" defTabSz="1069975"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endParaRPr>
          </a:p>
        </p:txBody>
      </p:sp>
      <p:sp>
        <p:nvSpPr>
          <p:cNvPr id="2" name="圆角矩形 1">
            <a:hlinkClick r:id="rId9" action="ppaction://hlinksldjump"/>
          </p:cNvPr>
          <p:cNvSpPr/>
          <p:nvPr/>
        </p:nvSpPr>
        <p:spPr>
          <a:xfrm>
            <a:off x="1903730" y="6386830"/>
            <a:ext cx="1035685" cy="500380"/>
          </a:xfrm>
          <a:prstGeom prst="roundRect">
            <a:avLst/>
          </a:prstGeom>
          <a:solidFill>
            <a:srgbClr val="996600"/>
          </a:solidFill>
          <a:ln>
            <a:solidFill>
              <a:srgbClr val="996600"/>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p>
            <a:pPr marL="0" marR="0" lvl="0" indent="0" algn="ctr" defTabSz="1069975"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rPr>
              <a:t>军事</a:t>
            </a:r>
            <a:endParaRPr kumimoji="0" lang="zh-CN" altLang="en-US" sz="2400" b="1" i="0" u="none" strike="noStrike" kern="1200" cap="none" spc="0" normalizeH="0" baseline="0" noProof="0" dirty="0">
              <a:ln>
                <a:noFill/>
              </a:ln>
              <a:solidFill>
                <a:prstClr val="white"/>
              </a:solidFill>
              <a:effectLst/>
              <a:uLnTx/>
              <a:uFillTx/>
              <a:latin typeface="华文隶书" panose="02010800040101010101" pitchFamily="2" charset="-122"/>
              <a:ea typeface="华文隶书" panose="02010800040101010101" pitchFamily="2" charset="-122"/>
              <a:cs typeface="+mn-cs"/>
            </a:endParaRPr>
          </a:p>
        </p:txBody>
      </p:sp>
      <p:sp>
        <p:nvSpPr>
          <p:cNvPr id="3" name="矩形 2"/>
          <p:cNvSpPr/>
          <p:nvPr/>
        </p:nvSpPr>
        <p:spPr>
          <a:xfrm>
            <a:off x="3402947" y="6501782"/>
            <a:ext cx="3357586" cy="460375"/>
          </a:xfrm>
          <a:prstGeom prst="rect">
            <a:avLst/>
          </a:prstGeom>
        </p:spPr>
        <p:txBody>
          <a:bodyPr wrap="square">
            <a:spAutoFit/>
          </a:bodyPr>
          <a:p>
            <a:pPr marL="0" marR="0" lvl="0" indent="0" algn="l" defTabSz="1069975"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76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rPr>
              <a:t>北击匈奴</a:t>
            </a:r>
            <a:endParaRPr kumimoji="0" lang="zh-CN" altLang="en-US" sz="2400" b="1" i="0" u="none" strike="noStrike" kern="1200" cap="none" spc="0" normalizeH="0" baseline="0" noProof="0" dirty="0">
              <a:ln>
                <a:noFill/>
              </a:ln>
              <a:solidFill>
                <a:srgbClr val="76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sym typeface="+mn-ea"/>
            </a:endParaRPr>
          </a:p>
        </p:txBody>
      </p:sp>
      <p:sp>
        <p:nvSpPr>
          <p:cNvPr id="4" name="Text Box 8"/>
          <p:cNvSpPr txBox="1">
            <a:spLocks noChangeArrowheads="1"/>
          </p:cNvSpPr>
          <p:nvPr/>
        </p:nvSpPr>
        <p:spPr bwMode="auto">
          <a:xfrm>
            <a:off x="6760845" y="6386830"/>
            <a:ext cx="2501265" cy="460375"/>
          </a:xfrm>
          <a:prstGeom prst="rect">
            <a:avLst/>
          </a:prstGeom>
          <a:noFill/>
          <a:ln w="9525">
            <a:noFill/>
            <a:miter lim="800000"/>
          </a:ln>
          <a:effectLst/>
        </p:spPr>
        <p:txBody>
          <a:bodyPr wrap="square">
            <a:spAutoFit/>
          </a:bodyPr>
          <a:p>
            <a:pPr marL="0" marR="0" lvl="0" indent="0" algn="l" defTabSz="1069975"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rPr>
              <a:t>影响：打击匈奴</a:t>
            </a:r>
            <a:endParaRPr kumimoji="0" lang="zh-CN"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305118" y="259715"/>
            <a:ext cx="1928495" cy="583565"/>
          </a:xfrm>
          <a:prstGeom prst="rect">
            <a:avLst/>
          </a:prstGeom>
          <a:noFill/>
          <a:ln>
            <a:noFill/>
          </a:ln>
        </p:spPr>
        <p:txBody>
          <a:bodyPr wrap="none" rtlCol="0" anchor="t">
            <a:spAutoFit/>
          </a:bodyPr>
          <a:p>
            <a:pPr algn="ctr"/>
            <a:r>
              <a:rPr lang="zh-CN" altLang="en-US" sz="3200" b="1">
                <a:ln w="22225">
                  <a:solidFill>
                    <a:schemeClr val="accent2"/>
                  </a:solidFill>
                  <a:prstDash val="solid"/>
                </a:ln>
                <a:solidFill>
                  <a:schemeClr val="accent2">
                    <a:lumMod val="40000"/>
                    <a:lumOff val="60000"/>
                  </a:schemeClr>
                </a:solidFill>
                <a:effectLst/>
              </a:rPr>
              <a:t>课堂巩固</a:t>
            </a:r>
            <a:r>
              <a:rPr lang="en-US" altLang="zh-CN" sz="3200" b="1">
                <a:ln w="22225">
                  <a:solidFill>
                    <a:schemeClr val="accent2"/>
                  </a:solidFill>
                  <a:prstDash val="solid"/>
                </a:ln>
                <a:solidFill>
                  <a:schemeClr val="accent2">
                    <a:lumMod val="40000"/>
                    <a:lumOff val="60000"/>
                  </a:schemeClr>
                </a:solidFill>
                <a:effectLst/>
              </a:rPr>
              <a:t>:</a:t>
            </a:r>
            <a:endParaRPr lang="en-US" altLang="zh-CN" sz="3200" b="1">
              <a:ln w="22225">
                <a:solidFill>
                  <a:schemeClr val="accent2"/>
                </a:solidFill>
                <a:prstDash val="solid"/>
              </a:ln>
              <a:solidFill>
                <a:schemeClr val="accent2">
                  <a:lumMod val="40000"/>
                  <a:lumOff val="60000"/>
                </a:schemeClr>
              </a:solidFill>
              <a:effectLst/>
            </a:endParaRPr>
          </a:p>
        </p:txBody>
      </p:sp>
      <p:sp>
        <p:nvSpPr>
          <p:cNvPr id="5" name="文本框 4"/>
          <p:cNvSpPr txBox="1"/>
          <p:nvPr/>
        </p:nvSpPr>
        <p:spPr>
          <a:xfrm>
            <a:off x="463550" y="843915"/>
            <a:ext cx="10481945" cy="5507990"/>
          </a:xfrm>
          <a:prstGeom prst="rect">
            <a:avLst/>
          </a:prstGeom>
          <a:noFill/>
        </p:spPr>
        <p:txBody>
          <a:bodyPr wrap="square" rtlCol="0">
            <a:spAutoFit/>
          </a:bodyPr>
          <a:p>
            <a:r>
              <a:rPr lang="en-US" altLang="zh-CN" sz="3200" b="1"/>
              <a:t>1.</a:t>
            </a:r>
            <a:r>
              <a:rPr lang="zh-CN" altLang="en-US" sz="3200" b="1"/>
              <a:t>《大汉天子》曾是一部热播电视剧。</a:t>
            </a:r>
            <a:r>
              <a:rPr lang="en-US" altLang="zh-CN" sz="3200" b="1"/>
              <a:t>“</a:t>
            </a:r>
            <a:r>
              <a:rPr lang="zh-CN" altLang="en-US" sz="3200" b="1"/>
              <a:t>大汉天子</a:t>
            </a:r>
            <a:r>
              <a:rPr lang="en-US" altLang="zh-CN" sz="3200" b="1"/>
              <a:t>”</a:t>
            </a:r>
            <a:r>
              <a:rPr lang="zh-CN" altLang="en-US" sz="3200" b="1"/>
              <a:t>为推进我国首次大一统格局作出了重要贡献。在加强思想控制方面，他采取的措施是（    ）</a:t>
            </a:r>
            <a:endParaRPr lang="zh-CN" altLang="en-US" sz="3200" b="1"/>
          </a:p>
          <a:p>
            <a:r>
              <a:rPr lang="en-US" altLang="zh-CN" sz="3200" b="1"/>
              <a:t>A.“</a:t>
            </a:r>
            <a:r>
              <a:rPr lang="zh-CN" altLang="en-US" sz="3200" b="1"/>
              <a:t>焚书坑儒 </a:t>
            </a:r>
            <a:r>
              <a:rPr lang="en-US" altLang="zh-CN" sz="3200" b="1"/>
              <a:t>”   B.</a:t>
            </a:r>
            <a:r>
              <a:rPr lang="zh-CN" altLang="en-US" sz="3200" b="1"/>
              <a:t>允许诸王将自己的封地分给子弟 </a:t>
            </a:r>
            <a:endParaRPr lang="zh-CN" altLang="en-US" sz="3200" b="1"/>
          </a:p>
          <a:p>
            <a:r>
              <a:rPr lang="en-US" altLang="zh-CN" sz="3200" b="1"/>
              <a:t>C.</a:t>
            </a:r>
            <a:r>
              <a:rPr lang="zh-CN" altLang="en-US" sz="3200" b="1"/>
              <a:t>北击匈奴        </a:t>
            </a:r>
            <a:r>
              <a:rPr lang="en-US" altLang="zh-CN" sz="3200" b="1"/>
              <a:t>D.“</a:t>
            </a:r>
            <a:r>
              <a:rPr lang="zh-CN" altLang="en-US" sz="3200" b="1"/>
              <a:t>罢黜百家，独尊儒术</a:t>
            </a:r>
            <a:r>
              <a:rPr lang="en-US" altLang="zh-CN" sz="3200" b="1"/>
              <a:t>”</a:t>
            </a:r>
            <a:endParaRPr lang="en-US" altLang="zh-CN" sz="3200" b="1"/>
          </a:p>
          <a:p>
            <a:r>
              <a:rPr lang="en-US" altLang="zh-CN" sz="3200" b="1">
                <a:solidFill>
                  <a:srgbClr val="00B0F0"/>
                </a:solidFill>
              </a:rPr>
              <a:t>2.</a:t>
            </a:r>
            <a:r>
              <a:rPr lang="zh-CN" altLang="en-US" sz="3200" b="1">
                <a:solidFill>
                  <a:srgbClr val="00B0F0"/>
                </a:solidFill>
              </a:rPr>
              <a:t>公元前</a:t>
            </a:r>
            <a:r>
              <a:rPr lang="en-US" altLang="zh-CN" sz="3200" b="1">
                <a:solidFill>
                  <a:srgbClr val="00B0F0"/>
                </a:solidFill>
              </a:rPr>
              <a:t>118</a:t>
            </a:r>
            <a:r>
              <a:rPr lang="zh-CN" altLang="en-US" sz="3200" b="1">
                <a:solidFill>
                  <a:srgbClr val="00B0F0"/>
                </a:solidFill>
              </a:rPr>
              <a:t>年，汉武帝进行货币改革，全国统一使用的货币是（     ）</a:t>
            </a:r>
            <a:endParaRPr lang="zh-CN" altLang="en-US" sz="3200" b="1">
              <a:solidFill>
                <a:srgbClr val="00B0F0"/>
              </a:solidFill>
            </a:endParaRPr>
          </a:p>
          <a:p>
            <a:r>
              <a:rPr lang="en-US" altLang="zh-CN" sz="3200" b="1">
                <a:solidFill>
                  <a:srgbClr val="00B0F0"/>
                </a:solidFill>
              </a:rPr>
              <a:t>A.</a:t>
            </a:r>
            <a:r>
              <a:rPr lang="zh-CN" altLang="en-US" sz="3200" b="1">
                <a:solidFill>
                  <a:srgbClr val="00B0F0"/>
                </a:solidFill>
              </a:rPr>
              <a:t>半两钱        </a:t>
            </a:r>
            <a:r>
              <a:rPr lang="en-US" altLang="zh-CN" sz="3200" b="1">
                <a:solidFill>
                  <a:srgbClr val="00B0F0"/>
                </a:solidFill>
              </a:rPr>
              <a:t>B</a:t>
            </a:r>
            <a:r>
              <a:rPr lang="zh-CN" altLang="en-US" sz="3200" b="1">
                <a:solidFill>
                  <a:srgbClr val="00B0F0"/>
                </a:solidFill>
              </a:rPr>
              <a:t>五铢钱</a:t>
            </a:r>
            <a:r>
              <a:rPr lang="en-US" altLang="zh-CN" sz="3200" b="1">
                <a:solidFill>
                  <a:srgbClr val="00B0F0"/>
                </a:solidFill>
              </a:rPr>
              <a:t>.       C</a:t>
            </a:r>
            <a:r>
              <a:rPr lang="zh-CN" altLang="en-US" sz="3200" b="1">
                <a:solidFill>
                  <a:srgbClr val="00B0F0"/>
                </a:solidFill>
              </a:rPr>
              <a:t>布币</a:t>
            </a:r>
            <a:r>
              <a:rPr lang="en-US" altLang="zh-CN" sz="3200" b="1">
                <a:solidFill>
                  <a:srgbClr val="00B0F0"/>
                </a:solidFill>
              </a:rPr>
              <a:t>.          D.</a:t>
            </a:r>
            <a:r>
              <a:rPr lang="zh-CN" altLang="en-US" sz="3200" b="1">
                <a:solidFill>
                  <a:srgbClr val="00B0F0"/>
                </a:solidFill>
              </a:rPr>
              <a:t>刀币</a:t>
            </a:r>
            <a:endParaRPr lang="zh-CN" altLang="en-US" sz="3200" b="1">
              <a:solidFill>
                <a:srgbClr val="00B0F0"/>
              </a:solidFill>
            </a:endParaRPr>
          </a:p>
          <a:p>
            <a:r>
              <a:rPr lang="en-US" altLang="zh-CN" sz="3200" b="1"/>
              <a:t>3.</a:t>
            </a:r>
            <a:r>
              <a:rPr lang="zh-CN" altLang="en-US" sz="3200" b="1"/>
              <a:t>西汉解决王国问题的关键步骤是（     ）</a:t>
            </a:r>
            <a:endParaRPr lang="zh-CN" altLang="en-US" sz="3200" b="1"/>
          </a:p>
          <a:p>
            <a:r>
              <a:rPr lang="en-US" altLang="zh-CN" sz="3200" b="1"/>
              <a:t>A.“</a:t>
            </a:r>
            <a:r>
              <a:rPr lang="zh-CN" altLang="en-US" sz="3200" b="1"/>
              <a:t>焚书坑儒</a:t>
            </a:r>
            <a:r>
              <a:rPr lang="en-US" altLang="zh-CN" sz="3200" b="1"/>
              <a:t>”                        B.</a:t>
            </a:r>
            <a:r>
              <a:rPr lang="zh-CN" altLang="en-US" sz="3200" b="1"/>
              <a:t>颁布</a:t>
            </a:r>
            <a:r>
              <a:rPr lang="en-US" altLang="zh-CN" sz="3200" b="1"/>
              <a:t>“</a:t>
            </a:r>
            <a:r>
              <a:rPr lang="zh-CN" altLang="en-US" sz="3200" b="1"/>
              <a:t>推恩令</a:t>
            </a:r>
            <a:r>
              <a:rPr lang="en-US" altLang="zh-CN" sz="3200" b="1"/>
              <a:t>”</a:t>
            </a:r>
            <a:endParaRPr lang="en-US" altLang="zh-CN" sz="3200" b="1"/>
          </a:p>
          <a:p>
            <a:r>
              <a:rPr lang="en-US" altLang="zh-CN" sz="3200" b="1"/>
              <a:t>C.“</a:t>
            </a:r>
            <a:r>
              <a:rPr lang="zh-CN" altLang="en-US" sz="3200" b="1"/>
              <a:t>罢黜百家，独尊儒术</a:t>
            </a:r>
            <a:r>
              <a:rPr lang="en-US" altLang="zh-CN" sz="3200" b="1"/>
              <a:t>”  D.</a:t>
            </a:r>
            <a:r>
              <a:rPr lang="zh-CN" altLang="en-US" sz="3200" b="1"/>
              <a:t>盐铁专营 </a:t>
            </a:r>
            <a:endParaRPr lang="zh-CN" altLang="en-US" sz="3200" b="1"/>
          </a:p>
        </p:txBody>
      </p:sp>
      <p:sp>
        <p:nvSpPr>
          <p:cNvPr id="6" name="矩形 5"/>
          <p:cNvSpPr/>
          <p:nvPr/>
        </p:nvSpPr>
        <p:spPr>
          <a:xfrm>
            <a:off x="9334500" y="1619885"/>
            <a:ext cx="759460" cy="1198880"/>
          </a:xfrm>
          <a:prstGeom prst="rect">
            <a:avLst/>
          </a:prstGeom>
          <a:noFill/>
          <a:ln>
            <a:noFill/>
          </a:ln>
        </p:spPr>
        <p:txBody>
          <a:bodyPr wrap="none" rtlCol="0" anchor="t">
            <a:spAutoFit/>
          </a:bodyPr>
          <a:p>
            <a:pPr algn="ctr"/>
            <a:r>
              <a:rPr lang="en-US" altLang="zh-CN" sz="7200" b="1">
                <a:ln w="22225">
                  <a:solidFill>
                    <a:schemeClr val="accent2"/>
                  </a:solidFill>
                  <a:prstDash val="solid"/>
                </a:ln>
                <a:solidFill>
                  <a:schemeClr val="accent2">
                    <a:lumMod val="40000"/>
                    <a:lumOff val="60000"/>
                  </a:schemeClr>
                </a:solidFill>
                <a:effectLst/>
              </a:rPr>
              <a:t>D</a:t>
            </a:r>
            <a:endParaRPr lang="en-US" altLang="zh-CN" sz="7200" b="1">
              <a:ln w="22225">
                <a:solidFill>
                  <a:schemeClr val="accent2"/>
                </a:solidFill>
                <a:prstDash val="solid"/>
              </a:ln>
              <a:solidFill>
                <a:schemeClr val="accent2">
                  <a:lumMod val="40000"/>
                  <a:lumOff val="60000"/>
                </a:schemeClr>
              </a:solidFill>
              <a:effectLst/>
            </a:endParaRPr>
          </a:p>
        </p:txBody>
      </p:sp>
      <p:sp>
        <p:nvSpPr>
          <p:cNvPr id="7" name="矩形 6"/>
          <p:cNvSpPr/>
          <p:nvPr/>
        </p:nvSpPr>
        <p:spPr>
          <a:xfrm>
            <a:off x="6351588" y="3538855"/>
            <a:ext cx="695325" cy="1198880"/>
          </a:xfrm>
          <a:prstGeom prst="rect">
            <a:avLst/>
          </a:prstGeom>
          <a:noFill/>
          <a:ln>
            <a:noFill/>
          </a:ln>
        </p:spPr>
        <p:txBody>
          <a:bodyPr wrap="none" rtlCol="0" anchor="t">
            <a:spAutoFit/>
          </a:bodyPr>
          <a:p>
            <a:pPr algn="ctr"/>
            <a:r>
              <a:rPr lang="en-US" altLang="zh-CN" sz="7200" b="1">
                <a:ln w="22225">
                  <a:solidFill>
                    <a:schemeClr val="accent2"/>
                  </a:solidFill>
                  <a:prstDash val="solid"/>
                </a:ln>
                <a:solidFill>
                  <a:schemeClr val="accent2">
                    <a:lumMod val="40000"/>
                    <a:lumOff val="60000"/>
                  </a:schemeClr>
                </a:solidFill>
                <a:effectLst/>
              </a:rPr>
              <a:t>B</a:t>
            </a:r>
            <a:endParaRPr lang="en-US" altLang="zh-CN" sz="7200" b="1">
              <a:ln w="22225">
                <a:solidFill>
                  <a:schemeClr val="accent2"/>
                </a:solidFill>
                <a:prstDash val="solid"/>
              </a:ln>
              <a:solidFill>
                <a:schemeClr val="accent2">
                  <a:lumMod val="40000"/>
                  <a:lumOff val="60000"/>
                </a:schemeClr>
              </a:solidFill>
              <a:effectLst/>
            </a:endParaRPr>
          </a:p>
        </p:txBody>
      </p:sp>
      <p:sp>
        <p:nvSpPr>
          <p:cNvPr id="8" name="矩形 7"/>
          <p:cNvSpPr/>
          <p:nvPr/>
        </p:nvSpPr>
        <p:spPr>
          <a:xfrm rot="10800000" flipH="1" flipV="1">
            <a:off x="8186420" y="4853940"/>
            <a:ext cx="600710" cy="1198880"/>
          </a:xfrm>
          <a:prstGeom prst="rect">
            <a:avLst/>
          </a:prstGeom>
          <a:noFill/>
          <a:ln>
            <a:noFill/>
          </a:ln>
        </p:spPr>
        <p:txBody>
          <a:bodyPr wrap="square" rtlCol="0" anchor="t">
            <a:spAutoFit/>
          </a:bodyPr>
          <a:p>
            <a:pPr algn="ctr"/>
            <a:r>
              <a:rPr lang="en-US" altLang="zh-CN" sz="7200" b="1">
                <a:ln w="22225">
                  <a:solidFill>
                    <a:schemeClr val="accent2"/>
                  </a:solidFill>
                  <a:prstDash val="solid"/>
                </a:ln>
                <a:solidFill>
                  <a:schemeClr val="accent2">
                    <a:lumMod val="40000"/>
                    <a:lumOff val="60000"/>
                  </a:schemeClr>
                </a:solidFill>
                <a:effectLst/>
              </a:rPr>
              <a:t>B</a:t>
            </a:r>
            <a:endParaRPr lang="en-US" altLang="zh-CN" sz="7200" b="1">
              <a:ln w="22225">
                <a:solidFill>
                  <a:schemeClr val="accent2"/>
                </a:solidFill>
                <a:prstDash val="solid"/>
              </a:ln>
              <a:solidFill>
                <a:schemeClr val="accent2">
                  <a:lumMod val="40000"/>
                  <a:lumOff val="60000"/>
                </a:schemeClr>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0242" name="图片 9"/>
          <p:cNvPicPr>
            <a:picLocks noChangeAspect="1"/>
          </p:cNvPicPr>
          <p:nvPr/>
        </p:nvPicPr>
        <p:blipFill>
          <a:blip r:embed="rId1">
            <a:extLst>
              <a:ext uri="{28A0092B-C50C-407E-A947-70E740481C1C}">
                <a14:useLocalDpi xmlns:a14="http://schemas.microsoft.com/office/drawing/2010/main" val="0"/>
              </a:ext>
            </a:extLst>
          </a:blip>
          <a:srcRect t="5705"/>
          <a:stretch>
            <a:fillRect/>
          </a:stretch>
        </p:blipFill>
        <p:spPr bwMode="auto">
          <a:xfrm>
            <a:off x="0" y="1364872"/>
            <a:ext cx="11522075" cy="5447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p:cNvSpPr/>
          <p:nvPr/>
        </p:nvSpPr>
        <p:spPr>
          <a:xfrm>
            <a:off x="-1" y="1412205"/>
            <a:ext cx="6645705" cy="5437123"/>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4235" eaLnBrk="0" fontAlgn="base" hangingPunct="0">
              <a:spcBef>
                <a:spcPct val="0"/>
              </a:spcBef>
              <a:spcAft>
                <a:spcPct val="0"/>
              </a:spcAft>
              <a:defRPr/>
            </a:pPr>
            <a:endParaRPr lang="zh-CN" altLang="en-US" sz="1700" dirty="0">
              <a:solidFill>
                <a:prstClr val="white"/>
              </a:solidFill>
              <a:latin typeface="Calibri" panose="020F0502020204030204"/>
              <a:ea typeface="宋体" panose="02010600030101010101" pitchFamily="2" charset="-122"/>
            </a:endParaRPr>
          </a:p>
        </p:txBody>
      </p:sp>
      <p:sp>
        <p:nvSpPr>
          <p:cNvPr id="39" name="矩形 1"/>
          <p:cNvSpPr>
            <a:spLocks noChangeArrowheads="1"/>
          </p:cNvSpPr>
          <p:nvPr/>
        </p:nvSpPr>
        <p:spPr bwMode="auto">
          <a:xfrm>
            <a:off x="201491" y="2102828"/>
            <a:ext cx="639741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defTabSz="864235" eaLnBrk="0" fontAlgn="base" hangingPunct="0">
              <a:lnSpc>
                <a:spcPct val="150000"/>
              </a:lnSpc>
              <a:spcBef>
                <a:spcPct val="0"/>
              </a:spcBef>
              <a:spcAft>
                <a:spcPct val="0"/>
              </a:spcAft>
              <a:defRPr/>
            </a:pPr>
            <a:r>
              <a:rPr lang="zh-CN" altLang="en-US" sz="2800" dirty="0">
                <a:solidFill>
                  <a:schemeClr val="bg1"/>
                </a:solidFill>
                <a:latin typeface="黑体" panose="02010609060101010101" pitchFamily="49" charset="-122"/>
                <a:ea typeface="黑体" panose="02010609060101010101" pitchFamily="49" charset="-122"/>
              </a:rPr>
              <a:t>     </a:t>
            </a:r>
            <a:r>
              <a:rPr lang="zh-CN" altLang="en-US" sz="3200" dirty="0">
                <a:solidFill>
                  <a:schemeClr val="bg1"/>
                </a:solidFill>
                <a:latin typeface="黑体" panose="02010609060101010101" pitchFamily="49" charset="-122"/>
                <a:ea typeface="黑体" panose="02010609060101010101" pitchFamily="49" charset="-122"/>
              </a:rPr>
              <a:t>周之成、康，教通四海</a:t>
            </a:r>
            <a:r>
              <a:rPr lang="en-US" altLang="zh-CN" sz="3200" dirty="0">
                <a:solidFill>
                  <a:schemeClr val="bg1"/>
                </a:solidFill>
                <a:latin typeface="黑体" panose="02010609060101010101" pitchFamily="49" charset="-122"/>
                <a:ea typeface="黑体" panose="02010609060101010101" pitchFamily="49" charset="-122"/>
              </a:rPr>
              <a:t>……</a:t>
            </a:r>
            <a:r>
              <a:rPr lang="zh-CN" altLang="en-US" sz="3200" dirty="0">
                <a:solidFill>
                  <a:schemeClr val="bg1"/>
                </a:solidFill>
                <a:latin typeface="黑体" panose="02010609060101010101" pitchFamily="49" charset="-122"/>
                <a:ea typeface="黑体" panose="02010609060101010101" pitchFamily="49" charset="-122"/>
              </a:rPr>
              <a:t>海外</a:t>
            </a:r>
            <a:r>
              <a:rPr lang="en-US" altLang="zh-CN" sz="3200" dirty="0">
                <a:solidFill>
                  <a:schemeClr val="bg1"/>
                </a:solidFill>
                <a:latin typeface="黑体" panose="02010609060101010101" pitchFamily="49" charset="-122"/>
                <a:ea typeface="黑体" panose="02010609060101010101" pitchFamily="49" charset="-122"/>
              </a:rPr>
              <a:t>……</a:t>
            </a:r>
            <a:r>
              <a:rPr lang="zh-CN" altLang="en-US" sz="3200" dirty="0">
                <a:solidFill>
                  <a:schemeClr val="bg1"/>
                </a:solidFill>
                <a:latin typeface="黑体" panose="02010609060101010101" pitchFamily="49" charset="-122"/>
                <a:ea typeface="黑体" panose="02010609060101010101" pitchFamily="49" charset="-122"/>
              </a:rPr>
              <a:t>来服。</a:t>
            </a:r>
            <a:r>
              <a:rPr lang="zh-CN" altLang="en-US" sz="3200" dirty="0">
                <a:solidFill>
                  <a:prstClr val="white"/>
                </a:solidFill>
                <a:latin typeface="黑体" panose="02010609060101010101" pitchFamily="49" charset="-122"/>
                <a:ea typeface="黑体" panose="02010609060101010101" pitchFamily="49" charset="-122"/>
              </a:rPr>
              <a:t>呜乎，何施而臻此与！</a:t>
            </a:r>
            <a:r>
              <a:rPr lang="zh-CN" altLang="en-US" sz="3200" dirty="0">
                <a:solidFill>
                  <a:srgbClr val="FF0000"/>
                </a:solidFill>
                <a:latin typeface="黑体" panose="02010609060101010101" pitchFamily="49" charset="-122"/>
                <a:ea typeface="黑体" panose="02010609060101010101" pitchFamily="49" charset="-122"/>
              </a:rPr>
              <a:t>今朕获奉宗庙，夙兴以求，夜寐以思</a:t>
            </a:r>
            <a:r>
              <a:rPr lang="en-US" altLang="zh-CN" sz="3200" dirty="0">
                <a:solidFill>
                  <a:srgbClr val="FF0000"/>
                </a:solidFill>
                <a:latin typeface="黑体" panose="02010609060101010101" pitchFamily="49" charset="-122"/>
                <a:ea typeface="黑体" panose="02010609060101010101" pitchFamily="49" charset="-122"/>
              </a:rPr>
              <a:t>……</a:t>
            </a:r>
            <a:endParaRPr lang="en-US" altLang="zh-CN" sz="3200" dirty="0">
              <a:solidFill>
                <a:srgbClr val="FF0000"/>
              </a:solidFill>
              <a:latin typeface="黑体" panose="02010609060101010101" pitchFamily="49" charset="-122"/>
              <a:ea typeface="黑体" panose="02010609060101010101" pitchFamily="49" charset="-122"/>
            </a:endParaRPr>
          </a:p>
          <a:p>
            <a:pPr marL="0" indent="0" defTabSz="864235" eaLnBrk="0" fontAlgn="base" hangingPunct="0">
              <a:lnSpc>
                <a:spcPct val="150000"/>
              </a:lnSpc>
              <a:spcBef>
                <a:spcPct val="0"/>
              </a:spcBef>
              <a:spcAft>
                <a:spcPct val="0"/>
              </a:spcAft>
              <a:defRPr/>
            </a:pPr>
            <a:r>
              <a:rPr lang="en-US" altLang="zh-CN" sz="3200" dirty="0">
                <a:solidFill>
                  <a:prstClr val="white"/>
                </a:solidFill>
                <a:latin typeface="方正姚体" panose="02010601030101010101" pitchFamily="2" charset="-122"/>
                <a:ea typeface="方正姚体" panose="02010601030101010101" pitchFamily="2" charset="-122"/>
              </a:rPr>
              <a:t>    ——《</a:t>
            </a:r>
            <a:r>
              <a:rPr lang="zh-CN" altLang="en-US" sz="3200" dirty="0">
                <a:solidFill>
                  <a:prstClr val="white"/>
                </a:solidFill>
                <a:latin typeface="方正姚体" panose="02010601030101010101" pitchFamily="2" charset="-122"/>
                <a:ea typeface="方正姚体" panose="02010601030101010101" pitchFamily="2" charset="-122"/>
              </a:rPr>
              <a:t>汉书</a:t>
            </a:r>
            <a:r>
              <a:rPr lang="en-US" altLang="zh-CN" sz="3200" dirty="0">
                <a:solidFill>
                  <a:prstClr val="white"/>
                </a:solidFill>
                <a:latin typeface="方正姚体" panose="02010601030101010101" pitchFamily="2" charset="-122"/>
                <a:ea typeface="方正姚体" panose="02010601030101010101" pitchFamily="2" charset="-122"/>
              </a:rPr>
              <a:t>·</a:t>
            </a:r>
            <a:r>
              <a:rPr lang="zh-CN" altLang="en-US" sz="3200" dirty="0">
                <a:solidFill>
                  <a:prstClr val="white"/>
                </a:solidFill>
                <a:latin typeface="方正姚体" panose="02010601030101010101" pitchFamily="2" charset="-122"/>
                <a:ea typeface="方正姚体" panose="02010601030101010101" pitchFamily="2" charset="-122"/>
              </a:rPr>
              <a:t>武帝纪</a:t>
            </a:r>
            <a:r>
              <a:rPr lang="en-US" altLang="zh-CN" sz="3200" dirty="0">
                <a:solidFill>
                  <a:prstClr val="white"/>
                </a:solidFill>
                <a:latin typeface="方正姚体" panose="02010601030101010101" pitchFamily="2" charset="-122"/>
                <a:ea typeface="方正姚体" panose="02010601030101010101" pitchFamily="2" charset="-122"/>
              </a:rPr>
              <a:t>》</a:t>
            </a:r>
            <a:r>
              <a:rPr lang="zh-CN" altLang="en-US" sz="3200" dirty="0">
                <a:solidFill>
                  <a:prstClr val="white"/>
                </a:solidFill>
                <a:latin typeface="方正姚体" panose="02010601030101010101" pitchFamily="2" charset="-122"/>
                <a:ea typeface="方正姚体" panose="02010601030101010101" pitchFamily="2" charset="-122"/>
              </a:rPr>
              <a:t>元光元年</a:t>
            </a:r>
            <a:endParaRPr lang="en-US" altLang="zh-CN" sz="3200" dirty="0">
              <a:solidFill>
                <a:prstClr val="white"/>
              </a:solidFill>
              <a:latin typeface="方正姚体" panose="02010601030101010101" pitchFamily="2" charset="-122"/>
              <a:ea typeface="方正姚体" panose="02010601030101010101" pitchFamily="2" charset="-122"/>
            </a:endParaRPr>
          </a:p>
        </p:txBody>
      </p:sp>
      <p:grpSp>
        <p:nvGrpSpPr>
          <p:cNvPr id="44" name="组合 43"/>
          <p:cNvGrpSpPr/>
          <p:nvPr/>
        </p:nvGrpSpPr>
        <p:grpSpPr>
          <a:xfrm>
            <a:off x="6645704" y="3909209"/>
            <a:ext cx="4857108" cy="2856381"/>
            <a:chOff x="7235779" y="2296461"/>
            <a:chExt cx="4768551" cy="2763813"/>
          </a:xfrm>
        </p:grpSpPr>
        <p:pic>
          <p:nvPicPr>
            <p:cNvPr id="36" name="图片 35"/>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7235779" y="2296461"/>
              <a:ext cx="4768551" cy="2763813"/>
            </a:xfrm>
            <a:prstGeom prst="rect">
              <a:avLst/>
            </a:prstGeom>
            <a:ln>
              <a:noFill/>
            </a:ln>
            <a:effectLst>
              <a:outerShdw blurRad="292100" dist="139700" dir="2700000" algn="tl" rotWithShape="0">
                <a:srgbClr val="333333">
                  <a:alpha val="65000"/>
                </a:srgbClr>
              </a:outerShdw>
            </a:effectLst>
          </p:spPr>
        </p:pic>
        <p:sp>
          <p:nvSpPr>
            <p:cNvPr id="37" name="矩形 36"/>
            <p:cNvSpPr/>
            <p:nvPr/>
          </p:nvSpPr>
          <p:spPr>
            <a:xfrm>
              <a:off x="7251664" y="3812620"/>
              <a:ext cx="4630365" cy="877276"/>
            </a:xfrm>
            <a:prstGeom prst="rect">
              <a:avLst/>
            </a:prstGeom>
          </p:spPr>
          <p:txBody>
            <a:bodyPr wrap="none">
              <a:spAutoFit/>
            </a:bodyPr>
            <a:lstStyle/>
            <a:p>
              <a:pPr defTabSz="864235" eaLnBrk="0" fontAlgn="base" hangingPunct="0">
                <a:spcBef>
                  <a:spcPct val="0"/>
                </a:spcBef>
                <a:spcAft>
                  <a:spcPct val="0"/>
                </a:spcAft>
              </a:pPr>
              <a:r>
                <a:rPr lang="zh-CN" altLang="en-US" sz="2645" b="1" dirty="0">
                  <a:solidFill>
                    <a:prstClr val="white"/>
                  </a:solidFill>
                  <a:effectLst>
                    <a:glow rad="127000">
                      <a:prstClr val="black"/>
                    </a:glow>
                  </a:effectLst>
                  <a:latin typeface="方正姚体" panose="02010601030101010101" pitchFamily="2" charset="-122"/>
                  <a:ea typeface="方正姚体" panose="02010601030101010101" pitchFamily="2" charset="-122"/>
                </a:rPr>
                <a:t>前</a:t>
              </a:r>
              <a:r>
                <a:rPr lang="en-US" altLang="zh-CN" sz="2645" b="1" dirty="0">
                  <a:solidFill>
                    <a:prstClr val="white"/>
                  </a:solidFill>
                  <a:effectLst>
                    <a:glow rad="127000">
                      <a:prstClr val="black"/>
                    </a:glow>
                  </a:effectLst>
                  <a:latin typeface="方正姚体" panose="02010601030101010101" pitchFamily="2" charset="-122"/>
                  <a:ea typeface="方正姚体" panose="02010601030101010101" pitchFamily="2" charset="-122"/>
                </a:rPr>
                <a:t>141</a:t>
              </a:r>
              <a:r>
                <a:rPr lang="zh-CN" altLang="en-US" sz="2645" b="1" dirty="0">
                  <a:solidFill>
                    <a:prstClr val="white"/>
                  </a:solidFill>
                  <a:effectLst>
                    <a:glow rad="127000">
                      <a:prstClr val="black"/>
                    </a:glow>
                  </a:effectLst>
                  <a:latin typeface="方正姚体" panose="02010601030101010101" pitchFamily="2" charset="-122"/>
                  <a:ea typeface="方正姚体" panose="02010601030101010101" pitchFamily="2" charset="-122"/>
                </a:rPr>
                <a:t>年  年仅</a:t>
              </a:r>
              <a:r>
                <a:rPr lang="en-US" altLang="zh-CN" sz="2645" b="1" dirty="0">
                  <a:solidFill>
                    <a:srgbClr val="FFFF00"/>
                  </a:solidFill>
                  <a:effectLst>
                    <a:glow rad="127000">
                      <a:prstClr val="black"/>
                    </a:glow>
                  </a:effectLst>
                  <a:latin typeface="方正姚体" panose="02010601030101010101" pitchFamily="2" charset="-122"/>
                  <a:ea typeface="方正姚体" panose="02010601030101010101" pitchFamily="2" charset="-122"/>
                </a:rPr>
                <a:t>16</a:t>
              </a:r>
              <a:r>
                <a:rPr lang="zh-CN" altLang="en-US" sz="2645" b="1" dirty="0">
                  <a:solidFill>
                    <a:srgbClr val="FFFF00"/>
                  </a:solidFill>
                  <a:effectLst>
                    <a:glow rad="127000">
                      <a:prstClr val="black"/>
                    </a:glow>
                  </a:effectLst>
                  <a:latin typeface="方正姚体" panose="02010601030101010101" pitchFamily="2" charset="-122"/>
                  <a:ea typeface="方正姚体" panose="02010601030101010101" pitchFamily="2" charset="-122"/>
                </a:rPr>
                <a:t>岁</a:t>
              </a:r>
              <a:r>
                <a:rPr lang="zh-CN" altLang="en-US" sz="2645" b="1" dirty="0">
                  <a:solidFill>
                    <a:prstClr val="white"/>
                  </a:solidFill>
                  <a:effectLst>
                    <a:glow rad="127000">
                      <a:prstClr val="black"/>
                    </a:glow>
                  </a:effectLst>
                  <a:latin typeface="方正姚体" panose="02010601030101010101" pitchFamily="2" charset="-122"/>
                  <a:ea typeface="方正姚体" panose="02010601030101010101" pitchFamily="2" charset="-122"/>
                </a:rPr>
                <a:t>的刘彻继位</a:t>
              </a:r>
              <a:endParaRPr lang="en-US" altLang="zh-CN" sz="2645" b="1" dirty="0">
                <a:solidFill>
                  <a:prstClr val="white"/>
                </a:solidFill>
                <a:effectLst>
                  <a:glow rad="127000">
                    <a:prstClr val="black"/>
                  </a:glow>
                </a:effectLst>
                <a:latin typeface="方正姚体" panose="02010601030101010101" pitchFamily="2" charset="-122"/>
                <a:ea typeface="方正姚体" panose="02010601030101010101" pitchFamily="2" charset="-122"/>
              </a:endParaRPr>
            </a:p>
            <a:p>
              <a:pPr defTabSz="864235" eaLnBrk="0" fontAlgn="base" hangingPunct="0">
                <a:spcBef>
                  <a:spcPct val="0"/>
                </a:spcBef>
                <a:spcAft>
                  <a:spcPct val="0"/>
                </a:spcAft>
              </a:pPr>
              <a:r>
                <a:rPr lang="zh-CN" altLang="en-US" sz="2645" b="1" dirty="0">
                  <a:solidFill>
                    <a:prstClr val="white"/>
                  </a:solidFill>
                  <a:effectLst>
                    <a:glow rad="127000">
                      <a:prstClr val="black"/>
                    </a:glow>
                  </a:effectLst>
                  <a:latin typeface="方正姚体" panose="02010601030101010101" pitchFamily="2" charset="-122"/>
                  <a:ea typeface="方正姚体" panose="02010601030101010101" pitchFamily="2" charset="-122"/>
                </a:rPr>
                <a:t>前</a:t>
              </a:r>
              <a:r>
                <a:rPr lang="en-US" altLang="zh-CN" sz="2645" b="1" dirty="0">
                  <a:solidFill>
                    <a:prstClr val="white"/>
                  </a:solidFill>
                  <a:effectLst>
                    <a:glow rad="127000">
                      <a:prstClr val="black"/>
                    </a:glow>
                  </a:effectLst>
                  <a:latin typeface="方正姚体" panose="02010601030101010101" pitchFamily="2" charset="-122"/>
                  <a:ea typeface="方正姚体" panose="02010601030101010101" pitchFamily="2" charset="-122"/>
                </a:rPr>
                <a:t>135</a:t>
              </a:r>
              <a:r>
                <a:rPr lang="zh-CN" altLang="en-US" sz="2645" b="1" dirty="0">
                  <a:solidFill>
                    <a:prstClr val="white"/>
                  </a:solidFill>
                  <a:effectLst>
                    <a:glow rad="127000">
                      <a:prstClr val="black"/>
                    </a:glow>
                  </a:effectLst>
                  <a:latin typeface="方正姚体" panose="02010601030101010101" pitchFamily="2" charset="-122"/>
                  <a:ea typeface="方正姚体" panose="02010601030101010101" pitchFamily="2" charset="-122"/>
                </a:rPr>
                <a:t>年  年仅</a:t>
              </a:r>
              <a:r>
                <a:rPr lang="en-US" altLang="zh-CN" sz="2645" b="1" dirty="0">
                  <a:solidFill>
                    <a:srgbClr val="FFFF00"/>
                  </a:solidFill>
                  <a:effectLst>
                    <a:glow rad="127000">
                      <a:prstClr val="black"/>
                    </a:glow>
                  </a:effectLst>
                  <a:latin typeface="方正姚体" panose="02010601030101010101" pitchFamily="2" charset="-122"/>
                  <a:ea typeface="方正姚体" panose="02010601030101010101" pitchFamily="2" charset="-122"/>
                </a:rPr>
                <a:t>22</a:t>
              </a:r>
              <a:r>
                <a:rPr lang="zh-CN" altLang="en-US" sz="2645" b="1" dirty="0">
                  <a:solidFill>
                    <a:srgbClr val="FFFF00"/>
                  </a:solidFill>
                  <a:effectLst>
                    <a:glow rad="127000">
                      <a:prstClr val="black"/>
                    </a:glow>
                  </a:effectLst>
                  <a:latin typeface="方正姚体" panose="02010601030101010101" pitchFamily="2" charset="-122"/>
                  <a:ea typeface="方正姚体" panose="02010601030101010101" pitchFamily="2" charset="-122"/>
                </a:rPr>
                <a:t>岁</a:t>
              </a:r>
              <a:r>
                <a:rPr lang="zh-CN" altLang="en-US" sz="2645" b="1" dirty="0">
                  <a:solidFill>
                    <a:prstClr val="white"/>
                  </a:solidFill>
                  <a:effectLst>
                    <a:glow rad="127000">
                      <a:prstClr val="black"/>
                    </a:glow>
                  </a:effectLst>
                  <a:latin typeface="方正姚体" panose="02010601030101010101" pitchFamily="2" charset="-122"/>
                  <a:ea typeface="方正姚体" panose="02010601030101010101" pitchFamily="2" charset="-122"/>
                </a:rPr>
                <a:t>的刘彻亲政 </a:t>
              </a:r>
              <a:endParaRPr lang="zh-CN" altLang="en-US" sz="2645" dirty="0">
                <a:solidFill>
                  <a:prstClr val="black"/>
                </a:solidFill>
                <a:latin typeface="Arial" panose="020B0604020202020204" pitchFamily="34" charset="0"/>
                <a:ea typeface="宋体" panose="02010600030101010101" pitchFamily="2" charset="-122"/>
              </a:endParaRPr>
            </a:p>
          </p:txBody>
        </p:sp>
      </p:grpSp>
      <p:sp>
        <p:nvSpPr>
          <p:cNvPr id="50" name="矩形 49"/>
          <p:cNvSpPr/>
          <p:nvPr/>
        </p:nvSpPr>
        <p:spPr>
          <a:xfrm>
            <a:off x="8273704" y="2065806"/>
            <a:ext cx="1492716" cy="615874"/>
          </a:xfrm>
          <a:prstGeom prst="rect">
            <a:avLst/>
          </a:prstGeom>
          <a:solidFill>
            <a:srgbClr val="FF0000"/>
          </a:solidFill>
        </p:spPr>
        <p:style>
          <a:lnRef idx="3">
            <a:schemeClr val="lt1"/>
          </a:lnRef>
          <a:fillRef idx="1">
            <a:schemeClr val="accent2"/>
          </a:fillRef>
          <a:effectRef idx="1">
            <a:schemeClr val="accent2"/>
          </a:effectRef>
          <a:fontRef idx="minor">
            <a:schemeClr val="lt1"/>
          </a:fontRef>
        </p:style>
        <p:txBody>
          <a:bodyPr wrap="none">
            <a:spAutoFit/>
          </a:bodyPr>
          <a:lstStyle/>
          <a:p>
            <a:pPr defTabSz="864235" eaLnBrk="0" fontAlgn="base" hangingPunct="0">
              <a:spcBef>
                <a:spcPct val="0"/>
              </a:spcBef>
              <a:spcAft>
                <a:spcPct val="0"/>
              </a:spcAft>
            </a:pPr>
            <a:r>
              <a:rPr lang="zh-CN" altLang="en-US" sz="3400" dirty="0">
                <a:solidFill>
                  <a:prstClr val="white"/>
                </a:solidFill>
                <a:latin typeface="黑体" panose="02010609060101010101" pitchFamily="49" charset="-122"/>
                <a:ea typeface="黑体" panose="02010609060101010101" pitchFamily="49" charset="-122"/>
              </a:rPr>
              <a:t>大一统</a:t>
            </a:r>
            <a:endParaRPr lang="zh-CN" altLang="en-US" sz="3400" dirty="0">
              <a:solidFill>
                <a:prstClr val="white"/>
              </a:solidFill>
              <a:latin typeface="黑体" panose="02010609060101010101" pitchFamily="49" charset="-122"/>
              <a:ea typeface="黑体" panose="02010609060101010101" pitchFamily="49" charset="-122"/>
            </a:endParaRPr>
          </a:p>
        </p:txBody>
      </p:sp>
      <p:grpSp>
        <p:nvGrpSpPr>
          <p:cNvPr id="2" name="组合 1"/>
          <p:cNvGrpSpPr/>
          <p:nvPr/>
        </p:nvGrpSpPr>
        <p:grpSpPr>
          <a:xfrm>
            <a:off x="-11738" y="615697"/>
            <a:ext cx="11522075" cy="789940"/>
            <a:chOff x="-1" y="328735"/>
            <a:chExt cx="11522075" cy="789940"/>
          </a:xfrm>
        </p:grpSpPr>
        <p:sp>
          <p:nvSpPr>
            <p:cNvPr id="4" name="矩形 3"/>
            <p:cNvSpPr/>
            <p:nvPr/>
          </p:nvSpPr>
          <p:spPr>
            <a:xfrm>
              <a:off x="-1" y="329861"/>
              <a:ext cx="11522075" cy="765138"/>
            </a:xfrm>
            <a:prstGeom prst="rect">
              <a:avLst/>
            </a:prstGeom>
            <a:solidFill>
              <a:srgbClr val="E2431C">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4235">
                <a:defRPr/>
              </a:pPr>
              <a:endParaRPr lang="zh-CN" altLang="en-US" sz="1700">
                <a:solidFill>
                  <a:prstClr val="white"/>
                </a:solidFill>
                <a:latin typeface="Calibri" panose="020F0502020204030204"/>
                <a:ea typeface="宋体" panose="02010600030101010101" pitchFamily="2" charset="-122"/>
              </a:endParaRPr>
            </a:p>
          </p:txBody>
        </p:sp>
        <p:sp>
          <p:nvSpPr>
            <p:cNvPr id="13" name="矩形 25"/>
            <p:cNvSpPr>
              <a:spLocks noChangeArrowheads="1"/>
            </p:cNvSpPr>
            <p:nvPr/>
          </p:nvSpPr>
          <p:spPr bwMode="auto">
            <a:xfrm>
              <a:off x="5086813" y="328735"/>
              <a:ext cx="2106930" cy="789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864235" fontAlgn="base">
                <a:lnSpc>
                  <a:spcPct val="150000"/>
                </a:lnSpc>
                <a:spcBef>
                  <a:spcPct val="0"/>
                </a:spcBef>
                <a:spcAft>
                  <a:spcPct val="0"/>
                </a:spcAft>
                <a:buNone/>
              </a:pPr>
              <a:r>
                <a:rPr lang="zh-CN" altLang="en-US" sz="3025" dirty="0">
                  <a:solidFill>
                    <a:srgbClr val="000000"/>
                  </a:solidFill>
                  <a:latin typeface="黑体" panose="02010609060101010101" pitchFamily="49" charset="-122"/>
                  <a:ea typeface="黑体" panose="02010609060101010101" pitchFamily="49" charset="-122"/>
                </a:rPr>
                <a:t>一、武帝梦</a:t>
              </a:r>
              <a:endParaRPr lang="en-US" altLang="zh-CN" sz="3025" dirty="0">
                <a:solidFill>
                  <a:srgbClr val="000000"/>
                </a:solidFill>
                <a:latin typeface="黑体" panose="02010609060101010101" pitchFamily="49" charset="-122"/>
                <a:ea typeface="黑体" panose="02010609060101010101" pitchFamily="49" charset="-122"/>
              </a:endParaRPr>
            </a:p>
          </p:txBody>
        </p:sp>
      </p:grpSp>
      <p:grpSp>
        <p:nvGrpSpPr>
          <p:cNvPr id="12" name="组合 11"/>
          <p:cNvGrpSpPr/>
          <p:nvPr/>
        </p:nvGrpSpPr>
        <p:grpSpPr>
          <a:xfrm>
            <a:off x="6645704" y="2801698"/>
            <a:ext cx="5142406" cy="1597504"/>
            <a:chOff x="2160637" y="3384425"/>
            <a:chExt cx="6160799" cy="1597504"/>
          </a:xfrm>
        </p:grpSpPr>
        <p:pic>
          <p:nvPicPr>
            <p:cNvPr id="14" name="图片 13" descr="au2297689c.jpg"/>
            <p:cNvPicPr>
              <a:picLocks noChangeAspect="1"/>
            </p:cNvPicPr>
            <p:nvPr/>
          </p:nvPicPr>
          <p:blipFill>
            <a:blip r:embed="rId4"/>
            <a:stretch>
              <a:fillRect/>
            </a:stretch>
          </p:blipFill>
          <p:spPr>
            <a:xfrm rot="16200000">
              <a:off x="4310959" y="1234103"/>
              <a:ext cx="1597504" cy="5898148"/>
            </a:xfrm>
            <a:prstGeom prst="rect">
              <a:avLst/>
            </a:prstGeom>
          </p:spPr>
        </p:pic>
        <p:sp>
          <p:nvSpPr>
            <p:cNvPr id="15" name="矩形 14"/>
            <p:cNvSpPr/>
            <p:nvPr/>
          </p:nvSpPr>
          <p:spPr>
            <a:xfrm>
              <a:off x="2160638" y="3600450"/>
              <a:ext cx="6160798" cy="830997"/>
            </a:xfrm>
            <a:prstGeom prst="rect">
              <a:avLst/>
            </a:prstGeom>
          </p:spPr>
          <p:txBody>
            <a:bodyPr wrap="square">
              <a:spAutoFit/>
            </a:bodyPr>
            <a:lstStyle/>
            <a:p>
              <a:r>
                <a:rPr lang="en-US" altLang="zh-CN" sz="2400" b="1" dirty="0">
                  <a:solidFill>
                    <a:prstClr val="black"/>
                  </a:solidFill>
                  <a:latin typeface="黑体" panose="02010609060101010101" pitchFamily="49" charset="-122"/>
                  <a:ea typeface="黑体" panose="02010609060101010101" pitchFamily="49" charset="-122"/>
                </a:rPr>
                <a:t>《</a:t>
              </a:r>
              <a:r>
                <a:rPr lang="zh-CN" altLang="en-US" sz="2400" b="1" dirty="0">
                  <a:solidFill>
                    <a:prstClr val="black"/>
                  </a:solidFill>
                  <a:latin typeface="黑体" panose="02010609060101010101" pitchFamily="49" charset="-122"/>
                  <a:ea typeface="黑体" panose="02010609060101010101" pitchFamily="49" charset="-122"/>
                </a:rPr>
                <a:t>春秋</a:t>
              </a:r>
              <a:r>
                <a:rPr lang="en-US" altLang="zh-CN" sz="2400" b="1" dirty="0">
                  <a:solidFill>
                    <a:prstClr val="black"/>
                  </a:solidFill>
                  <a:latin typeface="黑体" panose="02010609060101010101" pitchFamily="49" charset="-122"/>
                  <a:ea typeface="黑体" panose="02010609060101010101" pitchFamily="49" charset="-122"/>
                </a:rPr>
                <a:t>》</a:t>
              </a:r>
              <a:r>
                <a:rPr lang="zh-CN" altLang="en-US" sz="2400" b="1" dirty="0">
                  <a:solidFill>
                    <a:prstClr val="black"/>
                  </a:solidFill>
                  <a:latin typeface="黑体" panose="02010609060101010101" pitchFamily="49" charset="-122"/>
                  <a:ea typeface="黑体" panose="02010609060101010101" pitchFamily="49" charset="-122"/>
                </a:rPr>
                <a:t>所以大一统者，六合同风，九州共贯也。</a:t>
              </a:r>
              <a:r>
                <a:rPr lang="en-US" altLang="zh-CN" sz="2400" b="1" dirty="0">
                  <a:solidFill>
                    <a:prstClr val="black"/>
                  </a:solidFill>
                  <a:latin typeface="黑体" panose="02010609060101010101" pitchFamily="49" charset="-122"/>
                  <a:ea typeface="黑体" panose="02010609060101010101" pitchFamily="49" charset="-122"/>
                </a:rPr>
                <a:t>——《</a:t>
              </a:r>
              <a:r>
                <a:rPr lang="zh-CN" altLang="en-US" sz="2400" b="1" dirty="0">
                  <a:solidFill>
                    <a:prstClr val="black"/>
                  </a:solidFill>
                  <a:latin typeface="黑体" panose="02010609060101010101" pitchFamily="49" charset="-122"/>
                  <a:ea typeface="黑体" panose="02010609060101010101" pitchFamily="49" charset="-122"/>
                </a:rPr>
                <a:t>汉书</a:t>
              </a:r>
              <a:r>
                <a:rPr lang="en-US" altLang="zh-CN" sz="2400" b="1" dirty="0">
                  <a:solidFill>
                    <a:prstClr val="black"/>
                  </a:solidFill>
                  <a:latin typeface="黑体" panose="02010609060101010101" pitchFamily="49" charset="-122"/>
                  <a:ea typeface="黑体" panose="02010609060101010101" pitchFamily="49" charset="-122"/>
                </a:rPr>
                <a:t>·</a:t>
              </a:r>
              <a:r>
                <a:rPr lang="zh-CN" altLang="en-US" sz="2400" b="1" dirty="0">
                  <a:solidFill>
                    <a:prstClr val="black"/>
                  </a:solidFill>
                  <a:latin typeface="黑体" panose="02010609060101010101" pitchFamily="49" charset="-122"/>
                  <a:ea typeface="黑体" panose="02010609060101010101" pitchFamily="49" charset="-122"/>
                </a:rPr>
                <a:t>王吉传</a:t>
              </a:r>
              <a:r>
                <a:rPr lang="en-US" altLang="zh-CN" sz="2400" b="1" dirty="0">
                  <a:solidFill>
                    <a:prstClr val="black"/>
                  </a:solidFill>
                  <a:latin typeface="黑体" panose="02010609060101010101" pitchFamily="49" charset="-122"/>
                  <a:ea typeface="黑体" panose="02010609060101010101" pitchFamily="49" charset="-122"/>
                </a:rPr>
                <a:t>》</a:t>
              </a:r>
              <a:endParaRPr lang="en-US" altLang="zh-CN" sz="2400" b="1" dirty="0">
                <a:solidFill>
                  <a:prstClr val="black"/>
                </a:solidFill>
                <a:latin typeface="黑体" panose="02010609060101010101" pitchFamily="49" charset="-122"/>
                <a:ea typeface="黑体" panose="02010609060101010101" pitchFamily="49" charset="-122"/>
              </a:endParaRPr>
            </a:p>
          </p:txBody>
        </p:sp>
      </p:grpSp>
      <p:pic>
        <p:nvPicPr>
          <p:cNvPr id="3" name="图片 2"/>
          <p:cNvPicPr>
            <a:picLocks noChangeAspect="1"/>
          </p:cNvPicPr>
          <p:nvPr/>
        </p:nvPicPr>
        <p:blipFill>
          <a:blip r:embed="rId5"/>
          <a:stretch>
            <a:fillRect/>
          </a:stretch>
        </p:blipFill>
        <p:spPr>
          <a:xfrm>
            <a:off x="6568440" y="2801620"/>
            <a:ext cx="5000625" cy="28435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10" presetClass="entr" presetSubtype="0" fill="hold" nodeType="withEffect">
                                  <p:stCondLst>
                                    <p:cond delay="0"/>
                                  </p:stCondLst>
                                  <p:childTnLst>
                                    <p:set>
                                      <p:cBhvr>
                                        <p:cTn id="14" dur="1" fill="hold">
                                          <p:stCondLst>
                                            <p:cond delay="0"/>
                                          </p:stCondLst>
                                        </p:cTn>
                                        <p:tgtEl>
                                          <p:spTgt spid="39">
                                            <p:txEl>
                                              <p:pRg st="1" end="1"/>
                                            </p:txEl>
                                          </p:spTgt>
                                        </p:tgtEl>
                                        <p:attrNameLst>
                                          <p:attrName>style.visibility</p:attrName>
                                        </p:attrNameLst>
                                      </p:cBhvr>
                                      <p:to>
                                        <p:strVal val="visible"/>
                                      </p:to>
                                    </p:set>
                                    <p:animEffect transition="in" filter="fade">
                                      <p:cBhvr>
                                        <p:cTn id="15" dur="500"/>
                                        <p:tgtEl>
                                          <p:spTgt spid="39">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9">
                                            <p:txEl>
                                              <p:pRg st="0" end="0"/>
                                            </p:txEl>
                                          </p:spTgt>
                                        </p:tgtEl>
                                        <p:attrNameLst>
                                          <p:attrName>style.visibility</p:attrName>
                                        </p:attrNameLst>
                                      </p:cBhvr>
                                      <p:to>
                                        <p:strVal val="visible"/>
                                      </p:to>
                                    </p:set>
                                    <p:animEffect transition="in" filter="fade">
                                      <p:cBhvr>
                                        <p:cTn id="18" dur="500"/>
                                        <p:tgtEl>
                                          <p:spTgt spid="3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additive="base">
                                        <p:cTn id="40" dur="500" fill="hold"/>
                                        <p:tgtEl>
                                          <p:spTgt spid="3"/>
                                        </p:tgtEl>
                                        <p:attrNameLst>
                                          <p:attrName>ppt_x</p:attrName>
                                        </p:attrNameLst>
                                      </p:cBhvr>
                                      <p:tavLst>
                                        <p:tav tm="0">
                                          <p:val>
                                            <p:strVal val="#ppt_x"/>
                                          </p:val>
                                        </p:tav>
                                        <p:tav tm="100000">
                                          <p:val>
                                            <p:strVal val="#ppt_x"/>
                                          </p:val>
                                        </p:tav>
                                      </p:tavLst>
                                    </p:anim>
                                    <p:anim calcmode="lin" valueType="num">
                                      <p:cBhvr additive="base">
                                        <p:cTn id="4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bwMode="auto">
          <a:xfrm flipV="1">
            <a:off x="0" y="7198068"/>
            <a:ext cx="11522075" cy="45719"/>
          </a:xfrm>
          <a:prstGeom prst="rect">
            <a:avLst/>
          </a:prstGeom>
          <a:solidFill>
            <a:srgbClr val="660033"/>
          </a:solidFill>
          <a:ln w="9525" cap="flat" cmpd="sng" algn="ctr">
            <a:solidFill>
              <a:schemeClr val="tx1"/>
            </a:solidFill>
            <a:prstDash val="solid"/>
            <a:round/>
            <a:headEnd type="none" w="med" len="med"/>
            <a:tailEnd type="none" w="med" len="med"/>
          </a:ln>
          <a:effectLst>
            <a:glow rad="139700">
              <a:schemeClr val="accent2">
                <a:lumMod val="60000"/>
                <a:lumOff val="40000"/>
                <a:alpha val="40000"/>
              </a:schemeClr>
            </a:glow>
          </a:effectLst>
        </p:spPr>
        <p:txBody>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1069975" rtl="0" eaLnBrk="0" fontAlgn="base" latinLnBrk="0" hangingPunct="0">
              <a:lnSpc>
                <a:spcPct val="100000"/>
              </a:lnSpc>
              <a:spcBef>
                <a:spcPct val="0"/>
              </a:spcBef>
              <a:spcAft>
                <a:spcPct val="0"/>
              </a:spcAft>
              <a:buClrTx/>
              <a:buSzTx/>
              <a:buFontTx/>
              <a:buNone/>
              <a:defRPr/>
            </a:pPr>
            <a:endParaRPr kumimoji="0" lang="zh-CN" altLang="en-US" sz="2100" b="0" i="0" u="none" strike="noStrike" kern="1200" cap="none" spc="0" normalizeH="0" baseline="0" noProof="0" dirty="0">
              <a:ln>
                <a:solidFill>
                  <a:srgbClr val="660033"/>
                </a:solidFill>
              </a:ln>
              <a:solidFill>
                <a:prstClr val="black"/>
              </a:solidFill>
              <a:effectLst/>
              <a:uLnTx/>
              <a:uFillTx/>
              <a:latin typeface="Calibri" panose="020F0502020204030204" pitchFamily="34" charset="0"/>
              <a:ea typeface="宋体" panose="02010600030101010101" pitchFamily="2" charset="-122"/>
              <a:cs typeface="+mn-cs"/>
            </a:endParaRPr>
          </a:p>
        </p:txBody>
      </p:sp>
      <p:pic>
        <p:nvPicPr>
          <p:cNvPr id="43" name="图片 42" descr="QQ截图20160305230619"/>
          <p:cNvPicPr/>
          <p:nvPr/>
        </p:nvPicPr>
        <p:blipFill>
          <a:blip r:embed="rId1">
            <a:clrChange>
              <a:clrFrom>
                <a:srgbClr val="FFFFFF"/>
              </a:clrFrom>
              <a:clrTo>
                <a:srgbClr val="FFFFFF">
                  <a:alpha val="0"/>
                </a:srgbClr>
              </a:clrTo>
            </a:clrChange>
          </a:blip>
          <a:srcRect l="4594" t="22272" r="50971"/>
          <a:stretch>
            <a:fillRect/>
          </a:stretch>
        </p:blipFill>
        <p:spPr bwMode="auto">
          <a:xfrm>
            <a:off x="45997" y="6600845"/>
            <a:ext cx="1974823" cy="642943"/>
          </a:xfrm>
          <a:prstGeom prst="rect">
            <a:avLst/>
          </a:prstGeom>
          <a:noFill/>
          <a:ln w="9525">
            <a:noFill/>
            <a:miter lim="800000"/>
            <a:headEnd/>
            <a:tailEnd/>
          </a:ln>
        </p:spPr>
      </p:pic>
      <p:cxnSp>
        <p:nvCxnSpPr>
          <p:cNvPr id="21" name="直接连接符 20"/>
          <p:cNvCxnSpPr/>
          <p:nvPr/>
        </p:nvCxnSpPr>
        <p:spPr>
          <a:xfrm>
            <a:off x="953750" y="259816"/>
            <a:ext cx="0" cy="261937"/>
          </a:xfrm>
          <a:prstGeom prst="line">
            <a:avLst/>
          </a:prstGeom>
          <a:ln w="28575"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2" name="文本框 5"/>
          <p:cNvSpPr txBox="1"/>
          <p:nvPr/>
        </p:nvSpPr>
        <p:spPr>
          <a:xfrm>
            <a:off x="960120" y="147320"/>
            <a:ext cx="3064510" cy="461665"/>
          </a:xfrm>
          <a:prstGeom prst="rect">
            <a:avLst/>
          </a:prstGeom>
          <a:noFill/>
        </p:spPr>
        <p:txBody>
          <a:bodyPr wrap="square" rtlCol="0">
            <a:spAutoFit/>
          </a:bodyPr>
          <a:lstStyle/>
          <a:p>
            <a:pPr marL="0" marR="0" lvl="0" indent="0" algn="l" defTabSz="1069975"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人教版七年级上册</a:t>
            </a:r>
            <a:endParaRPr kumimoji="0" lang="zh-CN" altLang="en-US" sz="2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3" name="文本框 6"/>
          <p:cNvSpPr txBox="1"/>
          <p:nvPr/>
        </p:nvSpPr>
        <p:spPr>
          <a:xfrm>
            <a:off x="4403715" y="130286"/>
            <a:ext cx="4714908" cy="461665"/>
          </a:xfrm>
          <a:prstGeom prst="rect">
            <a:avLst/>
          </a:prstGeom>
          <a:noFill/>
        </p:spPr>
        <p:txBody>
          <a:bodyPr wrap="square" rtlCol="0">
            <a:spAutoFit/>
          </a:bodyPr>
          <a:lstStyle/>
          <a:p>
            <a:pPr marL="0" marR="0" lvl="0" indent="0" algn="l" defTabSz="1069975"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第</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12</a:t>
            </a: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课 汉武帝巩固大一统王朝</a:t>
            </a: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nvGrpSpPr>
          <p:cNvPr id="2" name="组合 23"/>
          <p:cNvGrpSpPr/>
          <p:nvPr/>
        </p:nvGrpSpPr>
        <p:grpSpPr>
          <a:xfrm flipH="1">
            <a:off x="8776673" y="2832"/>
            <a:ext cx="2750820" cy="740098"/>
            <a:chOff x="0" y="-2"/>
            <a:chExt cx="1377891" cy="634701"/>
          </a:xfrm>
          <a:solidFill>
            <a:schemeClr val="bg2">
              <a:lumMod val="90000"/>
            </a:schemeClr>
          </a:solidFill>
        </p:grpSpPr>
        <p:sp>
          <p:nvSpPr>
            <p:cNvPr id="25" name="直角三角形 24"/>
            <p:cNvSpPr/>
            <p:nvPr/>
          </p:nvSpPr>
          <p:spPr>
            <a:xfrm flipV="1">
              <a:off x="708342" y="-2"/>
              <a:ext cx="669549" cy="63469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69975"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prstClr val="white"/>
                </a:solidFill>
                <a:effectLst/>
                <a:uLnTx/>
                <a:uFillTx/>
                <a:latin typeface="Calibri" panose="020F0502020204030204"/>
                <a:ea typeface="微软雅黑" panose="020B0503020204020204" charset="-122"/>
                <a:cs typeface="+mn-cs"/>
              </a:endParaRPr>
            </a:p>
          </p:txBody>
        </p:sp>
        <p:sp>
          <p:nvSpPr>
            <p:cNvPr id="26" name="矩形 25"/>
            <p:cNvSpPr/>
            <p:nvPr/>
          </p:nvSpPr>
          <p:spPr>
            <a:xfrm>
              <a:off x="0" y="0"/>
              <a:ext cx="708343" cy="63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69975"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prstClr val="white"/>
                </a:solidFill>
                <a:effectLst/>
                <a:uLnTx/>
                <a:uFillTx/>
                <a:latin typeface="Calibri" panose="020F0502020204030204"/>
                <a:ea typeface="微软雅黑" panose="020B0503020204020204" charset="-122"/>
                <a:cs typeface="+mn-cs"/>
              </a:endParaRPr>
            </a:p>
          </p:txBody>
        </p:sp>
      </p:grpSp>
      <p:sp>
        <p:nvSpPr>
          <p:cNvPr id="28" name="文本框 13"/>
          <p:cNvSpPr txBox="1"/>
          <p:nvPr/>
        </p:nvSpPr>
        <p:spPr>
          <a:xfrm>
            <a:off x="10047317" y="12362"/>
            <a:ext cx="1512605" cy="738664"/>
          </a:xfrm>
          <a:prstGeom prst="rect">
            <a:avLst/>
          </a:prstGeom>
          <a:noFill/>
        </p:spPr>
        <p:txBody>
          <a:bodyPr wrap="square" rtlCol="0">
            <a:spAutoFit/>
            <a:scene3d>
              <a:camera prst="orthographicFront"/>
              <a:lightRig rig="threePt" dir="t"/>
            </a:scene3d>
          </a:bodyPr>
          <a:lstStyle/>
          <a:p>
            <a:pPr marL="0" marR="0" lvl="0" indent="0" algn="l" defTabSz="1069975" rtl="0" eaLnBrk="1" fontAlgn="auto" latinLnBrk="0" hangingPunct="1">
              <a:lnSpc>
                <a:spcPct val="100000"/>
              </a:lnSpc>
              <a:spcBef>
                <a:spcPts val="0"/>
              </a:spcBef>
              <a:spcAft>
                <a:spcPts val="0"/>
              </a:spcAft>
              <a:buClrTx/>
              <a:buSzTx/>
              <a:buFontTx/>
              <a:buNone/>
              <a:defRPr/>
            </a:pPr>
            <a:r>
              <a:rPr kumimoji="0" lang="zh-CN" altLang="en-US" sz="2100" b="1" i="0" u="none" strike="noStrike" kern="1200" cap="none" spc="0" normalizeH="0" baseline="0" noProof="0" dirty="0">
                <a:ln>
                  <a:noFill/>
                </a:ln>
                <a:solidFill>
                  <a:srgbClr val="8064A2">
                    <a:lumMod val="50000"/>
                  </a:srgbClr>
                </a:solidFill>
                <a:effectLst/>
                <a:uLnTx/>
                <a:uFillTx/>
                <a:latin typeface="微软雅黑" panose="020B0503020204020204" charset="-122"/>
                <a:ea typeface="微软雅黑" panose="020B0503020204020204" charset="-122"/>
                <a:cs typeface="+mn-cs"/>
              </a:rPr>
              <a:t>第三单元</a:t>
            </a:r>
            <a:endParaRPr kumimoji="0" lang="zh-CN" altLang="en-US" sz="2100" b="1" i="0" u="none" strike="noStrike" kern="1200" cap="none" spc="0" normalizeH="0" baseline="0" noProof="0" dirty="0">
              <a:ln>
                <a:noFill/>
              </a:ln>
              <a:solidFill>
                <a:srgbClr val="8064A2">
                  <a:lumMod val="50000"/>
                </a:srgbClr>
              </a:solidFill>
              <a:effectLst/>
              <a:uLnTx/>
              <a:uFillTx/>
              <a:latin typeface="微软雅黑" panose="020B0503020204020204" charset="-122"/>
              <a:ea typeface="微软雅黑" panose="020B0503020204020204" charset="-122"/>
              <a:cs typeface="+mn-cs"/>
            </a:endParaRPr>
          </a:p>
          <a:p>
            <a:pPr marL="0" marR="0" lvl="0" indent="0" algn="l" defTabSz="1069975" rtl="0" eaLnBrk="1" fontAlgn="auto" latinLnBrk="0" hangingPunct="1">
              <a:lnSpc>
                <a:spcPct val="100000"/>
              </a:lnSpc>
              <a:spcBef>
                <a:spcPts val="0"/>
              </a:spcBef>
              <a:spcAft>
                <a:spcPts val="0"/>
              </a:spcAft>
              <a:buClrTx/>
              <a:buSzTx/>
              <a:buFontTx/>
              <a:buNone/>
              <a:defRPr/>
            </a:pPr>
            <a:r>
              <a:rPr kumimoji="0" lang="zh-CN" altLang="en-US" sz="2100" b="1" i="0" u="none" strike="noStrike" kern="1200" cap="none" spc="0" normalizeH="0" baseline="0" noProof="0" dirty="0">
                <a:ln>
                  <a:noFill/>
                </a:ln>
                <a:solidFill>
                  <a:srgbClr val="8064A2">
                    <a:lumMod val="50000"/>
                  </a:srgbClr>
                </a:solidFill>
                <a:effectLst/>
                <a:uLnTx/>
                <a:uFillTx/>
                <a:latin typeface="微软雅黑" panose="020B0503020204020204" charset="-122"/>
                <a:ea typeface="微软雅黑" panose="020B0503020204020204" charset="-122"/>
                <a:cs typeface="+mn-cs"/>
              </a:rPr>
              <a:t>秦汉时期</a:t>
            </a:r>
            <a:endParaRPr kumimoji="0" lang="zh-CN" altLang="en-US" sz="2100" b="1" i="0" u="none" strike="noStrike" kern="1200" cap="none" spc="0" normalizeH="0" baseline="0" noProof="0" dirty="0">
              <a:ln>
                <a:noFill/>
              </a:ln>
              <a:solidFill>
                <a:srgbClr val="8064A2">
                  <a:lumMod val="50000"/>
                </a:srgbClr>
              </a:solidFill>
              <a:effectLst/>
              <a:uLnTx/>
              <a:uFillTx/>
              <a:latin typeface="微软雅黑" panose="020B0503020204020204" charset="-122"/>
              <a:ea typeface="微软雅黑" panose="020B0503020204020204" charset="-122"/>
              <a:cs typeface="+mn-cs"/>
            </a:endParaRPr>
          </a:p>
        </p:txBody>
      </p:sp>
      <p:pic>
        <p:nvPicPr>
          <p:cNvPr id="29" name="Picture 2" descr="汉高祖"/>
          <p:cNvPicPr>
            <a:picLocks noChangeAspect="1" noChangeArrowheads="1"/>
          </p:cNvPicPr>
          <p:nvPr/>
        </p:nvPicPr>
        <p:blipFill>
          <a:blip r:embed="rId2"/>
          <a:srcRect/>
          <a:stretch>
            <a:fillRect/>
          </a:stretch>
        </p:blipFill>
        <p:spPr bwMode="auto">
          <a:xfrm>
            <a:off x="1277081" y="2571770"/>
            <a:ext cx="2539740" cy="3154714"/>
          </a:xfrm>
          <a:prstGeom prst="rect">
            <a:avLst/>
          </a:prstGeom>
          <a:ln>
            <a:noFill/>
          </a:ln>
          <a:effectLst>
            <a:outerShdw blurRad="292100" dist="139700" dir="2700000" algn="tl" rotWithShape="0">
              <a:srgbClr val="333333">
                <a:alpha val="65000"/>
              </a:srgbClr>
            </a:outerShdw>
          </a:effectLst>
        </p:spPr>
      </p:pic>
      <p:sp>
        <p:nvSpPr>
          <p:cNvPr id="30" name="Rectangle 3"/>
          <p:cNvSpPr>
            <a:spLocks noChangeArrowheads="1"/>
          </p:cNvSpPr>
          <p:nvPr/>
        </p:nvSpPr>
        <p:spPr bwMode="auto">
          <a:xfrm>
            <a:off x="2379340" y="2592338"/>
            <a:ext cx="1462087" cy="396875"/>
          </a:xfrm>
          <a:prstGeom prst="rect">
            <a:avLst/>
          </a:prstGeom>
          <a:noFill/>
          <a:ln w="9525">
            <a:noFill/>
            <a:miter lim="800000"/>
          </a:ln>
        </p:spPr>
        <p:txBody>
          <a:bodyPr>
            <a:spAutoFit/>
          </a:bodyPr>
          <a:lstStyle/>
          <a:p>
            <a:pPr marL="0" marR="0" lvl="0" indent="0" algn="l" defTabSz="1069975"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660033"/>
                </a:solidFill>
                <a:effectLst/>
                <a:uLnTx/>
                <a:uFillTx/>
                <a:latin typeface="Calibri" panose="020F0502020204030204"/>
                <a:ea typeface="宋体" panose="02010600030101010101" pitchFamily="2" charset="-122"/>
                <a:cs typeface="+mn-cs"/>
              </a:rPr>
              <a:t>汉高祖刘邦</a:t>
            </a:r>
            <a:endParaRPr kumimoji="0" lang="zh-CN" altLang="en-US" sz="2000" b="1" i="0" u="none" strike="noStrike" kern="1200" cap="none" spc="0" normalizeH="0" baseline="0" noProof="0" dirty="0">
              <a:ln>
                <a:noFill/>
              </a:ln>
              <a:solidFill>
                <a:srgbClr val="660033"/>
              </a:solidFill>
              <a:effectLst/>
              <a:uLnTx/>
              <a:uFillTx/>
              <a:latin typeface="Calibri" panose="020F0502020204030204"/>
              <a:ea typeface="宋体" panose="02010600030101010101" pitchFamily="2" charset="-122"/>
              <a:cs typeface="+mn-cs"/>
            </a:endParaRPr>
          </a:p>
        </p:txBody>
      </p:sp>
      <p:pic>
        <p:nvPicPr>
          <p:cNvPr id="31" name="Picture 4" descr="721781">
            <a:hlinkClick r:id="rId3"/>
          </p:cNvPr>
          <p:cNvPicPr>
            <a:picLocks noChangeAspect="1" noChangeArrowheads="1"/>
          </p:cNvPicPr>
          <p:nvPr/>
        </p:nvPicPr>
        <p:blipFill>
          <a:blip r:embed="rId4"/>
          <a:srcRect/>
          <a:stretch>
            <a:fillRect/>
          </a:stretch>
        </p:blipFill>
        <p:spPr bwMode="auto">
          <a:xfrm>
            <a:off x="4272004" y="2571768"/>
            <a:ext cx="2626122" cy="3251870"/>
          </a:xfrm>
          <a:prstGeom prst="rect">
            <a:avLst/>
          </a:prstGeom>
          <a:ln>
            <a:noFill/>
          </a:ln>
          <a:effectLst>
            <a:outerShdw blurRad="292100" dist="139700" dir="2700000" algn="tl" rotWithShape="0">
              <a:srgbClr val="333333">
                <a:alpha val="65000"/>
              </a:srgbClr>
            </a:outerShdw>
          </a:effectLst>
        </p:spPr>
      </p:pic>
      <p:graphicFrame>
        <p:nvGraphicFramePr>
          <p:cNvPr id="32" name="Object 5"/>
          <p:cNvGraphicFramePr>
            <a:graphicFrameLocks noChangeAspect="1"/>
          </p:cNvGraphicFramePr>
          <p:nvPr/>
        </p:nvGraphicFramePr>
        <p:xfrm>
          <a:off x="7273205" y="2571768"/>
          <a:ext cx="2729166" cy="3203239"/>
        </p:xfrm>
        <a:graphic>
          <a:graphicData uri="http://schemas.openxmlformats.org/presentationml/2006/ole">
            <mc:AlternateContent xmlns:mc="http://schemas.openxmlformats.org/markup-compatibility/2006">
              <mc:Choice xmlns:v="urn:schemas-microsoft-com:vml" Requires="v">
                <p:oleObj spid="_x0000_s2158" name="" r:id="rId5" imgW="5829300" imgH="6477000" progId="">
                  <p:embed/>
                </p:oleObj>
              </mc:Choice>
              <mc:Fallback>
                <p:oleObj name="" r:id="rId5" imgW="5829300" imgH="6477000" progId="">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3205" y="2571768"/>
                        <a:ext cx="2729166" cy="3203239"/>
                      </a:xfrm>
                      <a:prstGeom prst="rect">
                        <a:avLst/>
                      </a:prstGeom>
                      <a:noFill/>
                      <a:ln>
                        <a:noFill/>
                      </a:ln>
                    </p:spPr>
                  </p:pic>
                </p:oleObj>
              </mc:Fallback>
            </mc:AlternateContent>
          </a:graphicData>
        </a:graphic>
      </p:graphicFrame>
      <p:sp>
        <p:nvSpPr>
          <p:cNvPr id="33" name="Text Box 6"/>
          <p:cNvSpPr txBox="1">
            <a:spLocks noChangeArrowheads="1"/>
          </p:cNvSpPr>
          <p:nvPr/>
        </p:nvSpPr>
        <p:spPr bwMode="auto">
          <a:xfrm>
            <a:off x="8641357" y="2600318"/>
            <a:ext cx="1476375" cy="396875"/>
          </a:xfrm>
          <a:prstGeom prst="rect">
            <a:avLst/>
          </a:prstGeom>
          <a:noFill/>
          <a:ln w="9525">
            <a:noFill/>
            <a:miter lim="800000"/>
          </a:ln>
        </p:spPr>
        <p:txBody>
          <a:bodyPr>
            <a:spAutoFit/>
          </a:bodyPr>
          <a:lstStyle/>
          <a:p>
            <a:pPr marL="0" marR="0" lvl="0" indent="0" algn="l" defTabSz="1069975" rtl="0" eaLnBrk="0" fontAlgn="auto" latinLnBrk="0" hangingPunct="0">
              <a:lnSpc>
                <a:spcPct val="100000"/>
              </a:lnSpc>
              <a:spcBef>
                <a:spcPct val="50000"/>
              </a:spcBef>
              <a:spcAft>
                <a:spcPts val="0"/>
              </a:spcAft>
              <a:buClrTx/>
              <a:buSzTx/>
              <a:buFontTx/>
              <a:buNone/>
              <a:defRPr/>
            </a:pPr>
            <a:r>
              <a:rPr kumimoji="0" lang="zh-CN" altLang="en-US" sz="2000" b="1" i="0" u="none" strike="noStrike" kern="1200" cap="none" spc="0" normalizeH="0" baseline="0" noProof="0" dirty="0">
                <a:ln>
                  <a:noFill/>
                </a:ln>
                <a:solidFill>
                  <a:srgbClr val="660033"/>
                </a:solidFill>
                <a:effectLst/>
                <a:uLnTx/>
                <a:uFillTx/>
                <a:latin typeface="Calibri" panose="020F0502020204030204"/>
                <a:ea typeface="宋体" panose="02010600030101010101" pitchFamily="2" charset="-122"/>
                <a:cs typeface="+mn-cs"/>
              </a:rPr>
              <a:t>汉景帝刘启</a:t>
            </a:r>
            <a:endParaRPr kumimoji="0" lang="zh-CN" altLang="en-US" sz="2000" b="1" i="0" u="none" strike="noStrike" kern="1200" cap="none" spc="0" normalizeH="0" baseline="0" noProof="0" dirty="0">
              <a:ln>
                <a:noFill/>
              </a:ln>
              <a:solidFill>
                <a:srgbClr val="660033"/>
              </a:solidFill>
              <a:effectLst/>
              <a:uLnTx/>
              <a:uFillTx/>
              <a:latin typeface="Calibri" panose="020F0502020204030204"/>
              <a:ea typeface="宋体" panose="02010600030101010101" pitchFamily="2" charset="-122"/>
              <a:cs typeface="+mn-cs"/>
            </a:endParaRPr>
          </a:p>
        </p:txBody>
      </p:sp>
      <p:sp>
        <p:nvSpPr>
          <p:cNvPr id="36" name="Text Box 9"/>
          <p:cNvSpPr txBox="1">
            <a:spLocks noChangeArrowheads="1"/>
          </p:cNvSpPr>
          <p:nvPr/>
        </p:nvSpPr>
        <p:spPr bwMode="auto">
          <a:xfrm>
            <a:off x="408761" y="5779111"/>
            <a:ext cx="11151161" cy="954107"/>
          </a:xfrm>
          <a:prstGeom prst="rect">
            <a:avLst/>
          </a:prstGeom>
          <a:noFill/>
          <a:ln w="9525">
            <a:noFill/>
            <a:miter lim="800000"/>
          </a:ln>
        </p:spPr>
        <p:txBody>
          <a:bodyPr wrap="square">
            <a:spAutoFit/>
          </a:bodyPr>
          <a:lstStyle/>
          <a:p>
            <a:pPr marL="0" marR="0" lvl="0" indent="0" algn="l" defTabSz="1069975" rtl="0" eaLnBrk="1" fontAlgn="auto" latinLnBrk="0" hangingPunct="1">
              <a:lnSpc>
                <a:spcPct val="100000"/>
              </a:lnSpc>
              <a:spcBef>
                <a:spcPts val="0"/>
              </a:spcBef>
              <a:spcAft>
                <a:spcPts val="0"/>
              </a:spcAft>
              <a:buClrTx/>
              <a:buSzTx/>
              <a:buFontTx/>
              <a:buNone/>
              <a:defRPr/>
            </a:pPr>
            <a:r>
              <a:rPr kumimoji="0" lang="zh-CN" altLang="zh-CN" sz="28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   </a:t>
            </a:r>
            <a:r>
              <a:rPr kumimoji="0" lang="en-US" altLang="zh-CN" sz="28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 </a:t>
            </a:r>
            <a:r>
              <a:rPr kumimoji="0" lang="zh-CN" altLang="en-US" sz="28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西汉前七十余年经济恢复和发展，为汉武帝推进大一统奠定雄厚的物质基础。</a:t>
            </a:r>
            <a:endParaRPr kumimoji="0" lang="zh-CN" altLang="en-US" sz="28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37" name="圆角矩形 36"/>
          <p:cNvSpPr/>
          <p:nvPr/>
        </p:nvSpPr>
        <p:spPr>
          <a:xfrm>
            <a:off x="2580127" y="836859"/>
            <a:ext cx="6734552" cy="74292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69975"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t>
            </a:r>
            <a:endParaRPr kumimoji="0" lang="zh-CN" altLang="en-US" sz="21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38" name="TextBox 37"/>
          <p:cNvSpPr txBox="1"/>
          <p:nvPr/>
        </p:nvSpPr>
        <p:spPr>
          <a:xfrm>
            <a:off x="9359527" y="751026"/>
            <a:ext cx="1285884" cy="830997"/>
          </a:xfrm>
          <a:prstGeom prst="rect">
            <a:avLst/>
          </a:prstGeom>
          <a:noFill/>
        </p:spPr>
        <p:txBody>
          <a:bodyPr wrap="square" rtlCol="0">
            <a:spAutoFit/>
          </a:bodyPr>
          <a:lstStyle/>
          <a:p>
            <a:pPr marL="0" marR="0" lvl="0" indent="0" algn="l" defTabSz="1069975"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760000"/>
                </a:solidFill>
                <a:effectLst/>
                <a:uLnTx/>
                <a:uFillTx/>
                <a:latin typeface="华文隶书" panose="02010800040101010101" pitchFamily="2" charset="-122"/>
                <a:ea typeface="华文隶书" panose="02010800040101010101" pitchFamily="2" charset="-122"/>
                <a:cs typeface="+mn-cs"/>
              </a:rPr>
              <a:t> 学习与探究</a:t>
            </a:r>
            <a:endParaRPr kumimoji="0" lang="zh-CN" altLang="en-US" sz="2400" b="1" i="0" u="none" strike="noStrike" kern="1200" cap="none" spc="0" normalizeH="0" baseline="0" noProof="0" dirty="0">
              <a:ln>
                <a:noFill/>
              </a:ln>
              <a:solidFill>
                <a:srgbClr val="760000"/>
              </a:solidFill>
              <a:effectLst/>
              <a:uLnTx/>
              <a:uFillTx/>
              <a:latin typeface="华文隶书" panose="02010800040101010101" pitchFamily="2" charset="-122"/>
              <a:ea typeface="华文隶书" panose="02010800040101010101" pitchFamily="2" charset="-122"/>
              <a:cs typeface="+mn-cs"/>
            </a:endParaRPr>
          </a:p>
        </p:txBody>
      </p:sp>
      <p:sp>
        <p:nvSpPr>
          <p:cNvPr id="39" name="矩形 38"/>
          <p:cNvSpPr/>
          <p:nvPr/>
        </p:nvSpPr>
        <p:spPr>
          <a:xfrm>
            <a:off x="2684329" y="882769"/>
            <a:ext cx="6526148" cy="584775"/>
          </a:xfrm>
          <a:prstGeom prst="rect">
            <a:avLst/>
          </a:prstGeom>
        </p:spPr>
        <p:txBody>
          <a:bodyPr wrap="square">
            <a:spAutoFit/>
          </a:bodyPr>
          <a:lstStyle/>
          <a:p>
            <a:pPr marL="0" marR="0" lvl="0" indent="0" algn="l" defTabSz="1069975"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夙兴夜寐的少年天子能否大展宏图？</a:t>
            </a:r>
            <a:endParaRPr kumimoji="0" lang="zh-CN" altLang="en-US" sz="32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pic>
        <p:nvPicPr>
          <p:cNvPr id="40" name="图片 39" descr="21b1OOOPICa8.jpg"/>
          <p:cNvPicPr>
            <a:picLocks noChangeAspect="1"/>
          </p:cNvPicPr>
          <p:nvPr/>
        </p:nvPicPr>
        <p:blipFill>
          <a:blip r:embed="rId7" cstate="print">
            <a:clrChange>
              <a:clrFrom>
                <a:srgbClr val="FEFEFE"/>
              </a:clrFrom>
              <a:clrTo>
                <a:srgbClr val="FEFEFE">
                  <a:alpha val="0"/>
                </a:srgbClr>
              </a:clrTo>
            </a:clrChange>
          </a:blip>
          <a:srcRect l="12897" t="20238" r="10714" b="16270"/>
          <a:stretch>
            <a:fillRect/>
          </a:stretch>
        </p:blipFill>
        <p:spPr>
          <a:xfrm>
            <a:off x="9768748" y="671492"/>
            <a:ext cx="1753327" cy="1457310"/>
          </a:xfrm>
          <a:prstGeom prst="rect">
            <a:avLst/>
          </a:prstGeom>
        </p:spPr>
      </p:pic>
      <p:sp>
        <p:nvSpPr>
          <p:cNvPr id="41" name="圆角矩形 40">
            <a:hlinkClick r:id="rId8" action="ppaction://hlinksldjump"/>
          </p:cNvPr>
          <p:cNvSpPr/>
          <p:nvPr/>
        </p:nvSpPr>
        <p:spPr>
          <a:xfrm>
            <a:off x="390385" y="2004524"/>
            <a:ext cx="6436260" cy="454347"/>
          </a:xfrm>
          <a:prstGeom prst="roundRect">
            <a:avLst/>
          </a:prstGeom>
          <a:solidFill>
            <a:srgbClr val="996600"/>
          </a:solidFill>
          <a:ln>
            <a:solidFill>
              <a:srgbClr val="996600"/>
            </a:solid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spcBef>
                <a:spcPct val="50000"/>
              </a:spcBef>
              <a:defRPr/>
            </a:pPr>
            <a:r>
              <a:rPr kumimoji="0" lang="zh-CN" altLang="en-US" sz="24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n-cs"/>
              </a:rPr>
              <a:t>汉初以</a:t>
            </a:r>
            <a:r>
              <a:rPr lang="zh-CN" altLang="en-US" sz="2400" b="1" dirty="0">
                <a:solidFill>
                  <a:prstClr val="white"/>
                </a:solidFill>
                <a:latin typeface="黑体" panose="02010609060101010101" pitchFamily="49" charset="-122"/>
                <a:ea typeface="黑体" panose="02010609060101010101" pitchFamily="49" charset="-122"/>
              </a:rPr>
              <a:t>黄老思想治国，实行</a:t>
            </a: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rPr>
              <a:t>休养生息的政策</a:t>
            </a:r>
            <a:endParaRPr kumimoji="0" lang="zh-CN" altLang="en-US" sz="24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n-cs"/>
            </a:endParaRPr>
          </a:p>
        </p:txBody>
      </p:sp>
      <p:sp>
        <p:nvSpPr>
          <p:cNvPr id="35" name="Rectangle 3" descr="23"/>
          <p:cNvSpPr>
            <a:spLocks noChangeArrowheads="1"/>
          </p:cNvSpPr>
          <p:nvPr/>
        </p:nvSpPr>
        <p:spPr bwMode="auto">
          <a:xfrm>
            <a:off x="1296541" y="2614656"/>
            <a:ext cx="8705830" cy="3140378"/>
          </a:xfrm>
          <a:prstGeom prst="rect">
            <a:avLst/>
          </a:prstGeom>
          <a:blipFill dpi="0" rotWithShape="1">
            <a:blip r:embed="rId9"/>
            <a:srcRect/>
            <a:stretch>
              <a:fillRect/>
            </a:stretch>
          </a:blipFill>
          <a:ln w="9525">
            <a:solidFill>
              <a:schemeClr val="tx1"/>
            </a:solidFill>
            <a:miter lim="800000"/>
          </a:ln>
          <a:effectLst/>
        </p:spPr>
        <p:txBody>
          <a:bodyPr wrap="square">
            <a:spAutoFit/>
          </a:bodyPr>
          <a:lstStyle/>
          <a:p>
            <a:pPr lvl="0">
              <a:defRPr/>
            </a:pPr>
            <a:r>
              <a:rPr kumimoji="0" lang="en-US" altLang="zh-CN" sz="32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    </a:t>
            </a:r>
            <a:r>
              <a:rPr lang="zh-CN" altLang="en-US" sz="3200" b="1" dirty="0">
                <a:solidFill>
                  <a:prstClr val="black"/>
                </a:solidFill>
                <a:latin typeface="黑体" panose="02010609060101010101" pitchFamily="49" charset="-122"/>
                <a:ea typeface="黑体" panose="02010609060101010101" pitchFamily="49" charset="-122"/>
              </a:rPr>
              <a:t>今上</a:t>
            </a:r>
            <a:r>
              <a:rPr lang="en-US" altLang="zh-CN" sz="3200" b="1" dirty="0">
                <a:solidFill>
                  <a:prstClr val="black"/>
                </a:solidFill>
                <a:latin typeface="黑体" panose="02010609060101010101" pitchFamily="49" charset="-122"/>
                <a:ea typeface="黑体" panose="02010609060101010101" pitchFamily="49" charset="-122"/>
              </a:rPr>
              <a:t>(</a:t>
            </a:r>
            <a:r>
              <a:rPr lang="zh-CN" altLang="en-US" sz="3200" b="1" dirty="0">
                <a:solidFill>
                  <a:prstClr val="black"/>
                </a:solidFill>
                <a:latin typeface="黑体" panose="02010609060101010101" pitchFamily="49" charset="-122"/>
                <a:ea typeface="黑体" panose="02010609060101010101" pitchFamily="49" charset="-122"/>
              </a:rPr>
              <a:t>武帝</a:t>
            </a:r>
            <a:r>
              <a:rPr lang="en-US" altLang="zh-CN" sz="3200" b="1" dirty="0">
                <a:solidFill>
                  <a:prstClr val="black"/>
                </a:solidFill>
                <a:latin typeface="黑体" panose="02010609060101010101" pitchFamily="49" charset="-122"/>
                <a:ea typeface="黑体" panose="02010609060101010101" pitchFamily="49" charset="-122"/>
              </a:rPr>
              <a:t>)</a:t>
            </a:r>
            <a:r>
              <a:rPr lang="zh-CN" altLang="en-US" sz="3200" b="1" dirty="0">
                <a:solidFill>
                  <a:prstClr val="black"/>
                </a:solidFill>
                <a:latin typeface="黑体" panose="02010609060101010101" pitchFamily="49" charset="-122"/>
                <a:ea typeface="黑体" panose="02010609060101010101" pitchFamily="49" charset="-122"/>
              </a:rPr>
              <a:t>即位数岁，汉兴七十余年之间，国家无事，非遇水旱之灾，民则</a:t>
            </a:r>
            <a:r>
              <a:rPr lang="zh-CN" altLang="en-US" sz="3200" b="1" dirty="0">
                <a:solidFill>
                  <a:srgbClr val="FF0000"/>
                </a:solidFill>
                <a:latin typeface="黑体" panose="02010609060101010101" pitchFamily="49" charset="-122"/>
                <a:ea typeface="黑体" panose="02010609060101010101" pitchFamily="49" charset="-122"/>
              </a:rPr>
              <a:t>人给家足</a:t>
            </a:r>
            <a:r>
              <a:rPr lang="zh-CN" altLang="en-US" sz="3200" b="1" dirty="0">
                <a:solidFill>
                  <a:prstClr val="black"/>
                </a:solidFill>
                <a:latin typeface="黑体" panose="02010609060101010101" pitchFamily="49" charset="-122"/>
                <a:ea typeface="黑体" panose="02010609060101010101" pitchFamily="49" charset="-122"/>
              </a:rPr>
              <a:t>，</a:t>
            </a:r>
            <a:r>
              <a:rPr lang="zh-CN" altLang="en-US" sz="3200" b="1" dirty="0">
                <a:solidFill>
                  <a:srgbClr val="FF0000"/>
                </a:solidFill>
                <a:latin typeface="黑体" panose="02010609060101010101" pitchFamily="49" charset="-122"/>
                <a:ea typeface="黑体" panose="02010609060101010101" pitchFamily="49" charset="-122"/>
              </a:rPr>
              <a:t>都鄙廪庾皆满，而府库余货财</a:t>
            </a:r>
            <a:r>
              <a:rPr lang="zh-CN" altLang="en-US" sz="3200" b="1" dirty="0">
                <a:solidFill>
                  <a:prstClr val="black"/>
                </a:solidFill>
                <a:latin typeface="黑体" panose="02010609060101010101" pitchFamily="49" charset="-122"/>
                <a:ea typeface="黑体" panose="02010609060101010101" pitchFamily="49" charset="-122"/>
              </a:rPr>
              <a:t>。京师之钱累巨万，贯朽而不可校。太仓之粟陈陈相因，充溢露积于外，至腐败不可食。</a:t>
            </a:r>
            <a:endParaRPr lang="en-US" altLang="zh-CN" sz="3200" b="1" dirty="0">
              <a:solidFill>
                <a:prstClr val="black"/>
              </a:solidFill>
              <a:latin typeface="黑体" panose="02010609060101010101" pitchFamily="49" charset="-122"/>
              <a:ea typeface="黑体" panose="02010609060101010101" pitchFamily="49" charset="-122"/>
            </a:endParaRPr>
          </a:p>
          <a:p>
            <a:pPr lvl="0">
              <a:defRPr/>
            </a:pPr>
            <a:r>
              <a:rPr lang="en-US" altLang="zh-CN" sz="3200" b="1" dirty="0">
                <a:solidFill>
                  <a:prstClr val="black"/>
                </a:solidFill>
                <a:latin typeface="黑体" panose="02010609060101010101" pitchFamily="49" charset="-122"/>
                <a:ea typeface="黑体" panose="02010609060101010101" pitchFamily="49" charset="-122"/>
              </a:rPr>
              <a:t>                      ——《</a:t>
            </a:r>
            <a:r>
              <a:rPr lang="zh-CN" altLang="en-US" sz="3200" b="1" dirty="0">
                <a:solidFill>
                  <a:prstClr val="black"/>
                </a:solidFill>
                <a:latin typeface="黑体" panose="02010609060101010101" pitchFamily="49" charset="-122"/>
                <a:ea typeface="黑体" panose="02010609060101010101" pitchFamily="49" charset="-122"/>
              </a:rPr>
              <a:t>史记</a:t>
            </a:r>
            <a:r>
              <a:rPr lang="en-US" altLang="zh-CN" sz="3200" b="1" dirty="0">
                <a:solidFill>
                  <a:prstClr val="black"/>
                </a:solidFill>
                <a:latin typeface="黑体" panose="02010609060101010101" pitchFamily="49" charset="-122"/>
                <a:ea typeface="黑体" panose="02010609060101010101" pitchFamily="49" charset="-122"/>
              </a:rPr>
              <a:t>·</a:t>
            </a:r>
            <a:r>
              <a:rPr lang="zh-CN" altLang="en-US" sz="3200" b="1" dirty="0">
                <a:solidFill>
                  <a:prstClr val="black"/>
                </a:solidFill>
                <a:latin typeface="黑体" panose="02010609060101010101" pitchFamily="49" charset="-122"/>
                <a:ea typeface="黑体" panose="02010609060101010101" pitchFamily="49" charset="-122"/>
              </a:rPr>
              <a:t>平准书</a:t>
            </a:r>
            <a:r>
              <a:rPr lang="en-US" altLang="zh-CN" sz="3200" b="1" dirty="0">
                <a:solidFill>
                  <a:prstClr val="black"/>
                </a:solidFill>
                <a:latin typeface="黑体" panose="02010609060101010101" pitchFamily="49" charset="-122"/>
                <a:ea typeface="黑体" panose="02010609060101010101" pitchFamily="49" charset="-122"/>
              </a:rPr>
              <a:t>》</a:t>
            </a:r>
            <a:endParaRPr lang="en-US" altLang="zh-CN" sz="3200" b="1" dirty="0">
              <a:solidFill>
                <a:prstClr val="black"/>
              </a:solidFill>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dissolve">
                                      <p:cBhvr>
                                        <p:cTn id="12" dur="500"/>
                                        <p:tgtEl>
                                          <p:spTgt spid="41"/>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1000" fill="hold"/>
                                        <p:tgtEl>
                                          <p:spTgt spid="35"/>
                                        </p:tgtEl>
                                        <p:attrNameLst>
                                          <p:attrName>ppt_w</p:attrName>
                                        </p:attrNameLst>
                                      </p:cBhvr>
                                      <p:tavLst>
                                        <p:tav tm="0">
                                          <p:val>
                                            <p:strVal val="#ppt_w*0.70"/>
                                          </p:val>
                                        </p:tav>
                                        <p:tav tm="100000">
                                          <p:val>
                                            <p:strVal val="#ppt_w"/>
                                          </p:val>
                                        </p:tav>
                                      </p:tavLst>
                                    </p:anim>
                                    <p:anim calcmode="lin" valueType="num">
                                      <p:cBhvr>
                                        <p:cTn id="16" dur="1000" fill="hold"/>
                                        <p:tgtEl>
                                          <p:spTgt spid="35"/>
                                        </p:tgtEl>
                                        <p:attrNameLst>
                                          <p:attrName>ppt_h</p:attrName>
                                        </p:attrNameLst>
                                      </p:cBhvr>
                                      <p:tavLst>
                                        <p:tav tm="0">
                                          <p:val>
                                            <p:strVal val="#ppt_h"/>
                                          </p:val>
                                        </p:tav>
                                        <p:tav tm="100000">
                                          <p:val>
                                            <p:strVal val="#ppt_h"/>
                                          </p:val>
                                        </p:tav>
                                      </p:tavLst>
                                    </p:anim>
                                    <p:animEffect transition="in" filter="fade">
                                      <p:cBhvr>
                                        <p:cTn id="17" dur="10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additive="base">
                                        <p:cTn id="22" dur="500" fill="hold"/>
                                        <p:tgtEl>
                                          <p:spTgt spid="36"/>
                                        </p:tgtEl>
                                        <p:attrNameLst>
                                          <p:attrName>ppt_x</p:attrName>
                                        </p:attrNameLst>
                                      </p:cBhvr>
                                      <p:tavLst>
                                        <p:tav tm="0">
                                          <p:val>
                                            <p:strVal val="#ppt_x"/>
                                          </p:val>
                                        </p:tav>
                                        <p:tav tm="100000">
                                          <p:val>
                                            <p:strVal val="#ppt_x"/>
                                          </p:val>
                                        </p:tav>
                                      </p:tavLst>
                                    </p:anim>
                                    <p:anim calcmode="lin" valueType="num">
                                      <p:cBhvr additive="base">
                                        <p:cTn id="2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1" grpId="0" animBg="1"/>
      <p:bldP spid="3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840105" y="1825625"/>
            <a:ext cx="3237230" cy="4641850"/>
          </a:xfrm>
          <a:prstGeom prst="rect">
            <a:avLst/>
          </a:prstGeom>
        </p:spPr>
      </p:pic>
      <p:grpSp>
        <p:nvGrpSpPr>
          <p:cNvPr id="5" name="组合 4"/>
          <p:cNvGrpSpPr/>
          <p:nvPr/>
        </p:nvGrpSpPr>
        <p:grpSpPr>
          <a:xfrm>
            <a:off x="-308" y="400432"/>
            <a:ext cx="11522075" cy="789940"/>
            <a:chOff x="11429" y="113470"/>
            <a:chExt cx="11522075" cy="789940"/>
          </a:xfrm>
        </p:grpSpPr>
        <p:sp>
          <p:nvSpPr>
            <p:cNvPr id="6" name="矩形 5"/>
            <p:cNvSpPr/>
            <p:nvPr/>
          </p:nvSpPr>
          <p:spPr>
            <a:xfrm>
              <a:off x="11429" y="126026"/>
              <a:ext cx="11522075" cy="765138"/>
            </a:xfrm>
            <a:prstGeom prst="rect">
              <a:avLst/>
            </a:prstGeom>
            <a:solidFill>
              <a:srgbClr val="E2431C">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4235">
                <a:defRPr/>
              </a:pPr>
              <a:endParaRPr lang="zh-CN" altLang="en-US" sz="1700">
                <a:solidFill>
                  <a:prstClr val="white"/>
                </a:solidFill>
                <a:latin typeface="Calibri" panose="020F0502020204030204"/>
                <a:ea typeface="宋体" panose="02010600030101010101" pitchFamily="2" charset="-122"/>
              </a:endParaRPr>
            </a:p>
          </p:txBody>
        </p:sp>
        <p:sp>
          <p:nvSpPr>
            <p:cNvPr id="13" name="矩形 25"/>
            <p:cNvSpPr>
              <a:spLocks noChangeArrowheads="1"/>
            </p:cNvSpPr>
            <p:nvPr/>
          </p:nvSpPr>
          <p:spPr bwMode="auto">
            <a:xfrm>
              <a:off x="4348943" y="113470"/>
              <a:ext cx="2106930" cy="789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864235" fontAlgn="base">
                <a:lnSpc>
                  <a:spcPct val="150000"/>
                </a:lnSpc>
                <a:spcBef>
                  <a:spcPct val="0"/>
                </a:spcBef>
                <a:spcAft>
                  <a:spcPct val="0"/>
                </a:spcAft>
                <a:buNone/>
              </a:pPr>
              <a:r>
                <a:rPr lang="zh-CN" altLang="en-US" sz="3025" dirty="0">
                  <a:solidFill>
                    <a:srgbClr val="000000"/>
                  </a:solidFill>
                  <a:latin typeface="黑体" panose="02010609060101010101" pitchFamily="49" charset="-122"/>
                  <a:ea typeface="黑体" panose="02010609060101010101" pitchFamily="49" charset="-122"/>
                </a:rPr>
                <a:t>二、武帝业</a:t>
              </a:r>
              <a:endParaRPr lang="en-US" altLang="zh-CN" sz="3025" dirty="0">
                <a:solidFill>
                  <a:srgbClr val="000000"/>
                </a:solidFill>
                <a:latin typeface="黑体" panose="02010609060101010101" pitchFamily="49" charset="-122"/>
                <a:ea typeface="黑体" panose="02010609060101010101" pitchFamily="49" charset="-122"/>
              </a:endParaRPr>
            </a:p>
          </p:txBody>
        </p:sp>
      </p:grpSp>
      <p:pic>
        <p:nvPicPr>
          <p:cNvPr id="7" name="图片 6"/>
          <p:cNvPicPr>
            <a:picLocks noChangeAspect="1"/>
          </p:cNvPicPr>
          <p:nvPr/>
        </p:nvPicPr>
        <p:blipFill>
          <a:blip r:embed="rId2"/>
          <a:stretch>
            <a:fillRect/>
          </a:stretch>
        </p:blipFill>
        <p:spPr>
          <a:xfrm>
            <a:off x="5015865" y="2044700"/>
            <a:ext cx="3360420" cy="4030345"/>
          </a:xfrm>
          <a:prstGeom prst="rect">
            <a:avLst/>
          </a:prstGeom>
        </p:spPr>
      </p:pic>
      <p:pic>
        <p:nvPicPr>
          <p:cNvPr id="8" name="图片 7"/>
          <p:cNvPicPr>
            <a:picLocks noChangeAspect="1"/>
          </p:cNvPicPr>
          <p:nvPr/>
        </p:nvPicPr>
        <p:blipFill>
          <a:blip r:embed="rId3"/>
          <a:stretch>
            <a:fillRect/>
          </a:stretch>
        </p:blipFill>
        <p:spPr>
          <a:xfrm>
            <a:off x="8456930" y="3811905"/>
            <a:ext cx="2794000" cy="495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bwMode="auto">
          <a:xfrm>
            <a:off x="1282176" y="1742114"/>
            <a:ext cx="4453988" cy="4761031"/>
            <a:chOff x="285720" y="142852"/>
            <a:chExt cx="5000661" cy="6534067"/>
          </a:xfrm>
        </p:grpSpPr>
        <p:pic>
          <p:nvPicPr>
            <p:cNvPr id="12300" name="Picture 3"/>
            <p:cNvPicPr>
              <a:picLocks noChangeAspect="1" noChangeArrowheads="1"/>
            </p:cNvPicPr>
            <p:nvPr/>
          </p:nvPicPr>
          <p:blipFill>
            <a:blip r:embed="rId1">
              <a:lum contrast="30000"/>
              <a:extLst>
                <a:ext uri="{28A0092B-C50C-407E-A947-70E740481C1C}">
                  <a14:useLocalDpi xmlns:a14="http://schemas.microsoft.com/office/drawing/2010/main" val="0"/>
                </a:ext>
              </a:extLst>
            </a:blip>
            <a:srcRect l="13078" r="3587" b="7365"/>
            <a:stretch>
              <a:fillRect/>
            </a:stretch>
          </p:blipFill>
          <p:spPr bwMode="auto">
            <a:xfrm>
              <a:off x="285720" y="142852"/>
              <a:ext cx="5000661" cy="64294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301" name="TextBox 4"/>
            <p:cNvSpPr txBox="1">
              <a:spLocks noChangeArrowheads="1"/>
            </p:cNvSpPr>
            <p:nvPr/>
          </p:nvSpPr>
          <p:spPr bwMode="auto">
            <a:xfrm>
              <a:off x="285720" y="6106687"/>
              <a:ext cx="3429137" cy="570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defTabSz="960120" fontAlgn="base">
                <a:spcBef>
                  <a:spcPct val="0"/>
                </a:spcBef>
                <a:spcAft>
                  <a:spcPct val="0"/>
                </a:spcAft>
                <a:buClrTx/>
                <a:buNone/>
              </a:pPr>
              <a:r>
                <a:rPr lang="zh-CN" altLang="en-US" sz="2100">
                  <a:solidFill>
                    <a:srgbClr val="000000"/>
                  </a:solidFill>
                  <a:latin typeface="华文隶书" panose="02010800040101010101" pitchFamily="2" charset="-122"/>
                  <a:ea typeface="华文隶书" panose="02010800040101010101" pitchFamily="2" charset="-122"/>
                </a:rPr>
                <a:t>刘邦时期郡国形势图</a:t>
              </a:r>
              <a:endParaRPr lang="zh-CN" altLang="en-US" sz="2100">
                <a:solidFill>
                  <a:srgbClr val="000000"/>
                </a:solidFill>
                <a:latin typeface="华文隶书" panose="02010800040101010101" pitchFamily="2" charset="-122"/>
                <a:ea typeface="华文隶书" panose="02010800040101010101" pitchFamily="2" charset="-122"/>
              </a:endParaRPr>
            </a:p>
          </p:txBody>
        </p:sp>
      </p:grpSp>
      <p:grpSp>
        <p:nvGrpSpPr>
          <p:cNvPr id="23" name="组合 22"/>
          <p:cNvGrpSpPr/>
          <p:nvPr/>
        </p:nvGrpSpPr>
        <p:grpSpPr>
          <a:xfrm>
            <a:off x="743830" y="392367"/>
            <a:ext cx="10124628" cy="1563540"/>
            <a:chOff x="2047029" y="1179654"/>
            <a:chExt cx="10124628" cy="1563540"/>
          </a:xfrm>
        </p:grpSpPr>
        <p:sp>
          <p:nvSpPr>
            <p:cNvPr id="24" name="圆角矩形 15"/>
            <p:cNvSpPr/>
            <p:nvPr/>
          </p:nvSpPr>
          <p:spPr>
            <a:xfrm>
              <a:off x="2047029" y="1376498"/>
              <a:ext cx="10124628" cy="1168250"/>
            </a:xfrm>
            <a:prstGeom prst="roundRect">
              <a:avLst/>
            </a:prstGeom>
            <a:solidFill>
              <a:srgbClr val="9BBB59">
                <a:lumMod val="40000"/>
                <a:lumOff val="60000"/>
              </a:srgbClr>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t>
              </a:r>
              <a:endParaRPr kumimoji="0" lang="zh-CN" altLang="en-US" sz="1800" b="1"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grpSp>
          <p:nvGrpSpPr>
            <p:cNvPr id="25" name="组合 24"/>
            <p:cNvGrpSpPr/>
            <p:nvPr/>
          </p:nvGrpSpPr>
          <p:grpSpPr>
            <a:xfrm>
              <a:off x="2394492" y="1179654"/>
              <a:ext cx="9165429" cy="1563540"/>
              <a:chOff x="2391507" y="1285884"/>
              <a:chExt cx="8727380" cy="1457310"/>
            </a:xfrm>
          </p:grpSpPr>
          <p:sp>
            <p:nvSpPr>
              <p:cNvPr id="26" name="TextBox 16"/>
              <p:cNvSpPr txBox="1"/>
              <p:nvPr/>
            </p:nvSpPr>
            <p:spPr>
              <a:xfrm>
                <a:off x="8890533" y="1523665"/>
                <a:ext cx="1285884"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760000"/>
                    </a:solidFill>
                    <a:effectLst/>
                    <a:uLnTx/>
                    <a:uFillTx/>
                    <a:latin typeface="华文隶书" panose="02010800040101010101" pitchFamily="2" charset="-122"/>
                    <a:ea typeface="华文隶书" panose="02010800040101010101" pitchFamily="2" charset="-122"/>
                  </a:rPr>
                  <a:t> 学习与探究</a:t>
                </a:r>
                <a:endParaRPr kumimoji="0" lang="zh-CN" altLang="en-US" sz="2400" b="1" i="0" u="none" strike="noStrike" kern="0" cap="none" spc="0" normalizeH="0" baseline="0" noProof="0" dirty="0">
                  <a:ln>
                    <a:noFill/>
                  </a:ln>
                  <a:solidFill>
                    <a:srgbClr val="760000"/>
                  </a:solidFill>
                  <a:effectLst/>
                  <a:uLnTx/>
                  <a:uFillTx/>
                  <a:latin typeface="华文隶书" panose="02010800040101010101" pitchFamily="2" charset="-122"/>
                  <a:ea typeface="华文隶书" panose="02010800040101010101" pitchFamily="2" charset="-122"/>
                </a:endParaRPr>
              </a:p>
            </p:txBody>
          </p:sp>
          <p:sp>
            <p:nvSpPr>
              <p:cNvPr id="27" name="矩形 26"/>
              <p:cNvSpPr/>
              <p:nvPr/>
            </p:nvSpPr>
            <p:spPr>
              <a:xfrm>
                <a:off x="2391507" y="1516548"/>
                <a:ext cx="6500858" cy="107721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1" lang="zh-CN" altLang="en-US" sz="3200" b="1" i="0" u="none" strike="noStrike" kern="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rPr>
                  <a:t>    阅读教材，概括西汉初年，在政治上面临哪些问题？</a:t>
                </a:r>
                <a:endParaRPr kumimoji="0" lang="zh-CN" altLang="en-US" sz="3200" b="1" i="0" u="none" strike="noStrike" kern="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endParaRPr>
              </a:p>
            </p:txBody>
          </p:sp>
          <p:pic>
            <p:nvPicPr>
              <p:cNvPr id="28" name="图片 27" descr="21b1OOOPICa8.jpg"/>
              <p:cNvPicPr>
                <a:picLocks noChangeAspect="1"/>
              </p:cNvPicPr>
              <p:nvPr/>
            </p:nvPicPr>
            <p:blipFill>
              <a:blip r:embed="rId2" cstate="print">
                <a:clrChange>
                  <a:clrFrom>
                    <a:srgbClr val="FEFEFE"/>
                  </a:clrFrom>
                  <a:clrTo>
                    <a:srgbClr val="FEFEFE">
                      <a:alpha val="0"/>
                    </a:srgbClr>
                  </a:clrTo>
                </a:clrChange>
              </a:blip>
              <a:srcRect l="12897" t="20238" r="10714" b="16270"/>
              <a:stretch>
                <a:fillRect/>
              </a:stretch>
            </p:blipFill>
            <p:spPr>
              <a:xfrm>
                <a:off x="9365560" y="1285884"/>
                <a:ext cx="1753327" cy="1457310"/>
              </a:xfrm>
              <a:prstGeom prst="rect">
                <a:avLst/>
              </a:prstGeom>
            </p:spPr>
          </p:pic>
        </p:grpSp>
      </p:grpSp>
      <p:sp>
        <p:nvSpPr>
          <p:cNvPr id="22" name="Text Box 14"/>
          <p:cNvSpPr txBox="1">
            <a:spLocks noChangeArrowheads="1"/>
          </p:cNvSpPr>
          <p:nvPr/>
        </p:nvSpPr>
        <p:spPr bwMode="auto">
          <a:xfrm>
            <a:off x="769831" y="6541560"/>
            <a:ext cx="7133215" cy="566822"/>
          </a:xfrm>
          <a:prstGeom prst="rect">
            <a:avLst/>
          </a:prstGeom>
          <a:solidFill>
            <a:schemeClr val="bg2">
              <a:lumMod val="75000"/>
            </a:schemeClr>
          </a:solidFill>
          <a:ln>
            <a:solidFill>
              <a:srgbClr val="800000"/>
            </a:solidFill>
          </a:ln>
          <a:effectLst/>
        </p:spPr>
        <p:txBody>
          <a:bodyPr wrap="square">
            <a:spAutoFit/>
          </a:bodyPr>
          <a:lstStyle/>
          <a:p>
            <a:pPr fontAlgn="auto">
              <a:lnSpc>
                <a:spcPts val="3700"/>
              </a:lnSpc>
              <a:spcBef>
                <a:spcPts val="0"/>
              </a:spcBef>
              <a:spcAft>
                <a:spcPts val="0"/>
              </a:spcAft>
              <a:defRPr/>
            </a:pPr>
            <a:r>
              <a:rPr lang="zh-CN" altLang="en-US" sz="28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任免官吏，自征租赋，自铸钱币，自集军队。</a:t>
            </a:r>
            <a:endParaRPr lang="zh-CN" altLang="en-US" sz="28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4" name="文本框 3"/>
          <p:cNvSpPr txBox="1"/>
          <p:nvPr/>
        </p:nvSpPr>
        <p:spPr>
          <a:xfrm>
            <a:off x="384777" y="1955907"/>
            <a:ext cx="553998" cy="4131740"/>
          </a:xfrm>
          <a:prstGeom prst="rect">
            <a:avLst/>
          </a:prstGeom>
          <a:noFill/>
        </p:spPr>
        <p:txBody>
          <a:bodyPr vert="eaVert" wrap="square" rtlCol="0">
            <a:spAutoFit/>
          </a:bodyPr>
          <a:lstStyle/>
          <a:p>
            <a:pPr lvl="0"/>
            <a:r>
              <a:rPr lang="zh-CN" altLang="en-US" sz="2400" dirty="0">
                <a:solidFill>
                  <a:srgbClr val="000000"/>
                </a:solidFill>
                <a:latin typeface="华文隶书" panose="02010800040101010101" pitchFamily="2" charset="-122"/>
                <a:ea typeface="华文隶书" panose="02010800040101010101" pitchFamily="2" charset="-122"/>
              </a:rPr>
              <a:t>“战国复活”、“一国两制”</a:t>
            </a:r>
            <a:endParaRPr lang="zh-CN" altLang="en-US" sz="2400" dirty="0">
              <a:solidFill>
                <a:srgbClr val="000000"/>
              </a:solidFill>
              <a:latin typeface="华文隶书" panose="02010800040101010101" pitchFamily="2" charset="-122"/>
              <a:ea typeface="华文隶书" panose="02010800040101010101" pitchFamily="2" charset="-122"/>
            </a:endParaRPr>
          </a:p>
        </p:txBody>
      </p:sp>
      <p:sp>
        <p:nvSpPr>
          <p:cNvPr id="30" name="Rectangle 3"/>
          <p:cNvSpPr txBox="1">
            <a:spLocks noChangeArrowheads="1"/>
          </p:cNvSpPr>
          <p:nvPr/>
        </p:nvSpPr>
        <p:spPr>
          <a:xfrm>
            <a:off x="6068695" y="2221230"/>
            <a:ext cx="4888865" cy="3866515"/>
          </a:xfrm>
          <a:prstGeom prst="rect">
            <a:avLst/>
          </a:prstGeom>
          <a:blipFill>
            <a:blip r:embed="rId3" cstate="print"/>
            <a:stretch>
              <a:fillRect/>
            </a:stretch>
          </a:blipFill>
          <a:effectLst>
            <a:prstShdw prst="shdw13" dist="53882" dir="13500000">
              <a:srgbClr val="FF9900"/>
            </a:prstShdw>
          </a:effectLst>
        </p:spPr>
        <p:txBody>
          <a:bodyPr vert="horz" lIns="106985" tIns="53492" rIns="106985" bIns="53492" rtlCol="0">
            <a:noAutofit/>
          </a:bodyPr>
          <a:p>
            <a:pPr marL="0" marR="0" lvl="0" indent="0" algn="l" defTabSz="1069975" rtl="0" eaLnBrk="1" fontAlgn="auto" latinLnBrk="0" hangingPunct="1">
              <a:lnSpc>
                <a:spcPct val="100000"/>
              </a:lnSpc>
              <a:spcBef>
                <a:spcPct val="0"/>
              </a:spcBef>
              <a:spcAft>
                <a:spcPts val="0"/>
              </a:spcAft>
              <a:buClrTx/>
              <a:buSzTx/>
              <a:buFont typeface="Wingdings" panose="05000000000000000000" pitchFamily="2" charset="2"/>
              <a:buNone/>
              <a:defRPr/>
            </a:pPr>
            <a:r>
              <a:rPr kumimoji="0" lang="zh-CN" alt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rPr>
              <a:t>材料一：</a:t>
            </a:r>
            <a:endParaRPr kumimoji="0" lang="zh-CN" alt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endParaRPr>
          </a:p>
          <a:p>
            <a:pPr marL="0" marR="0" lvl="0" indent="0" algn="l" defTabSz="1069975" rtl="0" eaLnBrk="1" fontAlgn="auto" latinLnBrk="0" hangingPunct="1">
              <a:lnSpc>
                <a:spcPct val="100000"/>
              </a:lnSpc>
              <a:spcBef>
                <a:spcPct val="0"/>
              </a:spcBef>
              <a:spcAft>
                <a:spcPts val="0"/>
              </a:spcAft>
              <a:buClrTx/>
              <a:buSzTx/>
              <a:buFont typeface="Wingdings" panose="05000000000000000000" pitchFamily="2" charset="2"/>
              <a:buNone/>
              <a:defRPr/>
            </a:pPr>
            <a:r>
              <a:rPr kumimoji="0" lang="zh-CN" alt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rPr>
              <a:t>    功臣侯者百有余邑，尊王子弟，大启九国。 ……藩国大者跨州兼郡，连城数十，宫室百官同制京师。</a:t>
            </a:r>
            <a:endParaRPr kumimoji="0" lang="zh-CN" alt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endParaRPr>
          </a:p>
          <a:p>
            <a:pPr marL="0" marR="0" lvl="0" indent="0" algn="l" defTabSz="1069975" rtl="0" eaLnBrk="1" fontAlgn="auto" latinLnBrk="0" hangingPunct="1">
              <a:lnSpc>
                <a:spcPct val="100000"/>
              </a:lnSpc>
              <a:spcBef>
                <a:spcPct val="0"/>
              </a:spcBef>
              <a:spcAft>
                <a:spcPts val="0"/>
              </a:spcAft>
              <a:buClrTx/>
              <a:buSzTx/>
              <a:buFont typeface="Wingdings" panose="05000000000000000000" pitchFamily="2" charset="2"/>
              <a:buNone/>
              <a:defRPr/>
            </a:pPr>
            <a:r>
              <a:rPr kumimoji="0" lang="zh-CN" alt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rPr>
              <a:t> ——《汉书·诸侯王表》</a:t>
            </a:r>
            <a:endParaRPr kumimoji="0" lang="zh-CN" alt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endParaRPr>
          </a:p>
        </p:txBody>
      </p:sp>
      <p:sp>
        <p:nvSpPr>
          <p:cNvPr id="3" name="圆角矩形 2"/>
          <p:cNvSpPr/>
          <p:nvPr/>
        </p:nvSpPr>
        <p:spPr>
          <a:xfrm>
            <a:off x="1604010" y="4104640"/>
            <a:ext cx="8126730" cy="11518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b="1">
                <a:solidFill>
                  <a:srgbClr val="FF0000"/>
                </a:solidFill>
              </a:rPr>
              <a:t>政治烦恼一：诸侯王势力强大，威胁中央。</a:t>
            </a:r>
            <a:endParaRPr lang="zh-CN" altLang="en-US" sz="32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fill="hold"/>
                                        <p:tgtEl>
                                          <p:spTgt spid="30"/>
                                        </p:tgtEl>
                                        <p:attrNameLst>
                                          <p:attrName>ppt_x</p:attrName>
                                        </p:attrNameLst>
                                      </p:cBhvr>
                                      <p:tavLst>
                                        <p:tav tm="0">
                                          <p:val>
                                            <p:strVal val="#ppt_x"/>
                                          </p:val>
                                        </p:tav>
                                        <p:tav tm="100000">
                                          <p:val>
                                            <p:strVal val="#ppt_x"/>
                                          </p:val>
                                        </p:tav>
                                      </p:tavLst>
                                    </p:anim>
                                    <p:anim calcmode="lin" valueType="num">
                                      <p:cBhvr additive="base">
                                        <p:cTn id="2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animBg="1"/>
      <p:bldP spid="22" grpId="1" animBg="1"/>
      <p:bldP spid="30" grpId="0" animBg="1"/>
      <p:bldP spid="3" grpId="0" bldLvl="0" animBg="1"/>
      <p:bldP spid="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9E1E5"/>
        </a:solidFill>
        <a:effectLst/>
      </p:bgPr>
    </p:bg>
    <p:spTree>
      <p:nvGrpSpPr>
        <p:cNvPr id="1" name=""/>
        <p:cNvGrpSpPr/>
        <p:nvPr/>
      </p:nvGrpSpPr>
      <p:grpSpPr>
        <a:xfrm>
          <a:off x="0" y="0"/>
          <a:ext cx="0" cy="0"/>
          <a:chOff x="0" y="0"/>
          <a:chExt cx="0" cy="0"/>
        </a:xfrm>
      </p:grpSpPr>
      <p:sp>
        <p:nvSpPr>
          <p:cNvPr id="8" name="矩形 7"/>
          <p:cNvSpPr/>
          <p:nvPr/>
        </p:nvSpPr>
        <p:spPr>
          <a:xfrm>
            <a:off x="1007584" y="3707115"/>
            <a:ext cx="4856234" cy="310822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eaLnBrk="0" fontAlgn="base" hangingPunct="0">
              <a:spcBef>
                <a:spcPct val="0"/>
              </a:spcBef>
              <a:spcAft>
                <a:spcPct val="0"/>
              </a:spcAft>
            </a:pPr>
            <a:endParaRPr lang="zh-CN" altLang="en-US" sz="1700">
              <a:solidFill>
                <a:prstClr val="white"/>
              </a:solidFill>
              <a:latin typeface="Calibri" panose="020F0502020204030204"/>
              <a:ea typeface="宋体" panose="02010600030101010101" pitchFamily="2" charset="-122"/>
            </a:endParaRPr>
          </a:p>
        </p:txBody>
      </p:sp>
      <p:sp>
        <p:nvSpPr>
          <p:cNvPr id="26" name="矩形 25"/>
          <p:cNvSpPr/>
          <p:nvPr/>
        </p:nvSpPr>
        <p:spPr>
          <a:xfrm>
            <a:off x="1030450" y="1094997"/>
            <a:ext cx="4833369" cy="264155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eaLnBrk="0" fontAlgn="base" hangingPunct="0">
              <a:spcBef>
                <a:spcPct val="0"/>
              </a:spcBef>
              <a:spcAft>
                <a:spcPct val="0"/>
              </a:spcAft>
            </a:pPr>
            <a:endParaRPr lang="zh-CN" altLang="en-US" sz="1700">
              <a:solidFill>
                <a:prstClr val="white"/>
              </a:solidFill>
              <a:latin typeface="Calibri" panose="020F0502020204030204"/>
              <a:ea typeface="宋体" panose="02010600030101010101" pitchFamily="2" charset="-122"/>
            </a:endParaRPr>
          </a:p>
        </p:txBody>
      </p:sp>
      <p:sp>
        <p:nvSpPr>
          <p:cNvPr id="4" name="矩形 3"/>
          <p:cNvSpPr/>
          <p:nvPr/>
        </p:nvSpPr>
        <p:spPr>
          <a:xfrm>
            <a:off x="0" y="1094999"/>
            <a:ext cx="1030450" cy="574603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4235" eaLnBrk="0" fontAlgn="base" hangingPunct="0">
              <a:spcBef>
                <a:spcPct val="0"/>
              </a:spcBef>
              <a:spcAft>
                <a:spcPct val="0"/>
              </a:spcAft>
              <a:defRPr/>
            </a:pPr>
            <a:endParaRPr lang="zh-CN" altLang="en-US" sz="1700">
              <a:solidFill>
                <a:prstClr val="white"/>
              </a:solidFill>
              <a:latin typeface="Calibri" panose="020F0502020204030204"/>
              <a:ea typeface="宋体" panose="02010600030101010101" pitchFamily="2" charset="-122"/>
            </a:endParaRPr>
          </a:p>
        </p:txBody>
      </p:sp>
      <p:sp>
        <p:nvSpPr>
          <p:cNvPr id="5" name="矩形 5"/>
          <p:cNvSpPr>
            <a:spLocks noChangeArrowheads="1"/>
          </p:cNvSpPr>
          <p:nvPr/>
        </p:nvSpPr>
        <p:spPr bwMode="auto">
          <a:xfrm>
            <a:off x="85050" y="3043737"/>
            <a:ext cx="882678" cy="1838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864235" eaLnBrk="0" fontAlgn="base" hangingPunct="0">
              <a:lnSpc>
                <a:spcPct val="100000"/>
              </a:lnSpc>
              <a:spcBef>
                <a:spcPct val="0"/>
              </a:spcBef>
              <a:spcAft>
                <a:spcPct val="0"/>
              </a:spcAft>
              <a:buNone/>
            </a:pPr>
            <a:r>
              <a:rPr lang="zh-CN" altLang="en-US" sz="4535" dirty="0">
                <a:solidFill>
                  <a:prstClr val="black"/>
                </a:solidFill>
                <a:latin typeface="方正姚体" panose="02010601030101010101" pitchFamily="2" charset="-122"/>
                <a:ea typeface="方正姚体" panose="02010601030101010101" pitchFamily="2" charset="-122"/>
              </a:rPr>
              <a:t>推恩令</a:t>
            </a:r>
            <a:endParaRPr lang="zh-CN" altLang="en-US" sz="4535" dirty="0">
              <a:solidFill>
                <a:prstClr val="black"/>
              </a:solidFill>
              <a:latin typeface="方正姚体" panose="02010601030101010101" pitchFamily="2" charset="-122"/>
              <a:ea typeface="方正姚体" panose="02010601030101010101" pitchFamily="2" charset="-122"/>
            </a:endParaRPr>
          </a:p>
        </p:txBody>
      </p:sp>
      <p:sp>
        <p:nvSpPr>
          <p:cNvPr id="41" name="矩形 5"/>
          <p:cNvSpPr>
            <a:spLocks noChangeArrowheads="1"/>
          </p:cNvSpPr>
          <p:nvPr/>
        </p:nvSpPr>
        <p:spPr bwMode="auto">
          <a:xfrm>
            <a:off x="1149994" y="1825470"/>
            <a:ext cx="882678" cy="129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864235" eaLnBrk="0" fontAlgn="base" hangingPunct="0">
              <a:lnSpc>
                <a:spcPct val="100000"/>
              </a:lnSpc>
              <a:spcBef>
                <a:spcPct val="0"/>
              </a:spcBef>
              <a:spcAft>
                <a:spcPct val="0"/>
              </a:spcAft>
              <a:buNone/>
            </a:pPr>
            <a:r>
              <a:rPr lang="zh-CN" altLang="en-US" sz="4535" dirty="0">
                <a:solidFill>
                  <a:prstClr val="black"/>
                </a:solidFill>
                <a:latin typeface="华文琥珀" panose="02010800040101010101" pitchFamily="2" charset="-122"/>
                <a:ea typeface="华文琥珀" panose="02010800040101010101" pitchFamily="2" charset="-122"/>
              </a:rPr>
              <a:t>王国</a:t>
            </a:r>
            <a:endParaRPr lang="zh-CN" altLang="en-US" sz="4535" dirty="0">
              <a:solidFill>
                <a:prstClr val="black"/>
              </a:solidFill>
              <a:latin typeface="华文琥珀" panose="02010800040101010101" pitchFamily="2" charset="-122"/>
              <a:ea typeface="华文琥珀" panose="02010800040101010101" pitchFamily="2" charset="-122"/>
            </a:endParaRPr>
          </a:p>
        </p:txBody>
      </p:sp>
      <p:grpSp>
        <p:nvGrpSpPr>
          <p:cNvPr id="46" name="组合 45"/>
          <p:cNvGrpSpPr/>
          <p:nvPr/>
        </p:nvGrpSpPr>
        <p:grpSpPr>
          <a:xfrm>
            <a:off x="1405753" y="1207131"/>
            <a:ext cx="4763591" cy="2446368"/>
            <a:chOff x="1775520" y="924345"/>
            <a:chExt cx="5040559" cy="2588607"/>
          </a:xfrm>
        </p:grpSpPr>
        <p:grpSp>
          <p:nvGrpSpPr>
            <p:cNvPr id="34" name="组合 33"/>
            <p:cNvGrpSpPr/>
            <p:nvPr/>
          </p:nvGrpSpPr>
          <p:grpSpPr>
            <a:xfrm>
              <a:off x="1775520" y="924345"/>
              <a:ext cx="5040559" cy="2588607"/>
              <a:chOff x="1775520" y="991601"/>
              <a:chExt cx="5040559" cy="2588607"/>
            </a:xfrm>
          </p:grpSpPr>
          <p:sp>
            <p:nvSpPr>
              <p:cNvPr id="35" name="任意多边形 34"/>
              <p:cNvSpPr/>
              <p:nvPr/>
            </p:nvSpPr>
            <p:spPr>
              <a:xfrm>
                <a:off x="3998406" y="991601"/>
                <a:ext cx="1218135" cy="1400155"/>
              </a:xfrm>
              <a:custGeom>
                <a:avLst/>
                <a:gdLst>
                  <a:gd name="connsiteX0" fmla="*/ 0 w 1400155"/>
                  <a:gd name="connsiteY0" fmla="*/ 609068 h 1218135"/>
                  <a:gd name="connsiteX1" fmla="*/ 304534 w 1400155"/>
                  <a:gd name="connsiteY1" fmla="*/ 0 h 1218135"/>
                  <a:gd name="connsiteX2" fmla="*/ 1095621 w 1400155"/>
                  <a:gd name="connsiteY2" fmla="*/ 0 h 1218135"/>
                  <a:gd name="connsiteX3" fmla="*/ 1400155 w 1400155"/>
                  <a:gd name="connsiteY3" fmla="*/ 609068 h 1218135"/>
                  <a:gd name="connsiteX4" fmla="*/ 1095621 w 1400155"/>
                  <a:gd name="connsiteY4" fmla="*/ 1218135 h 1218135"/>
                  <a:gd name="connsiteX5" fmla="*/ 304534 w 1400155"/>
                  <a:gd name="connsiteY5" fmla="*/ 1218135 h 1218135"/>
                  <a:gd name="connsiteX6" fmla="*/ 0 w 1400155"/>
                  <a:gd name="connsiteY6" fmla="*/ 609068 h 121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55" h="1218135">
                    <a:moveTo>
                      <a:pt x="700077" y="0"/>
                    </a:moveTo>
                    <a:lnTo>
                      <a:pt x="1400155" y="264945"/>
                    </a:lnTo>
                    <a:lnTo>
                      <a:pt x="1400155" y="953190"/>
                    </a:lnTo>
                    <a:lnTo>
                      <a:pt x="700077" y="1218135"/>
                    </a:lnTo>
                    <a:lnTo>
                      <a:pt x="0" y="953190"/>
                    </a:lnTo>
                    <a:lnTo>
                      <a:pt x="0" y="264945"/>
                    </a:lnTo>
                    <a:lnTo>
                      <a:pt x="700077"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58610" tIns="285416" rIns="258610" bIns="285416" numCol="1" spcCol="1270" anchor="ctr" anchorCtr="0">
                <a:noAutofit/>
              </a:bodyPr>
              <a:lstStyle/>
              <a:p>
                <a:pPr algn="ctr" defTabSz="923925" eaLnBrk="0" fontAlgn="base" hangingPunct="0">
                  <a:lnSpc>
                    <a:spcPct val="90000"/>
                  </a:lnSpc>
                  <a:spcBef>
                    <a:spcPct val="0"/>
                  </a:spcBef>
                  <a:spcAft>
                    <a:spcPct val="35000"/>
                  </a:spcAft>
                </a:pPr>
                <a:endParaRPr lang="zh-CN" altLang="en-US" sz="2080" dirty="0">
                  <a:solidFill>
                    <a:prstClr val="white"/>
                  </a:solidFill>
                  <a:latin typeface="Calibri" panose="020F0502020204030204"/>
                  <a:ea typeface="宋体" panose="02010600030101010101" pitchFamily="2" charset="-122"/>
                </a:endParaRPr>
              </a:p>
            </p:txBody>
          </p:sp>
          <p:sp>
            <p:nvSpPr>
              <p:cNvPr id="36" name="矩形 35"/>
              <p:cNvSpPr/>
              <p:nvPr/>
            </p:nvSpPr>
            <p:spPr>
              <a:xfrm>
                <a:off x="5253506" y="1271632"/>
                <a:ext cx="1562573" cy="84009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任意多边形 36"/>
              <p:cNvSpPr/>
              <p:nvPr/>
            </p:nvSpPr>
            <p:spPr>
              <a:xfrm>
                <a:off x="2682820" y="991601"/>
                <a:ext cx="1218135" cy="1400155"/>
              </a:xfrm>
              <a:custGeom>
                <a:avLst/>
                <a:gdLst>
                  <a:gd name="connsiteX0" fmla="*/ 0 w 1400155"/>
                  <a:gd name="connsiteY0" fmla="*/ 609068 h 1218135"/>
                  <a:gd name="connsiteX1" fmla="*/ 304534 w 1400155"/>
                  <a:gd name="connsiteY1" fmla="*/ 0 h 1218135"/>
                  <a:gd name="connsiteX2" fmla="*/ 1095621 w 1400155"/>
                  <a:gd name="connsiteY2" fmla="*/ 0 h 1218135"/>
                  <a:gd name="connsiteX3" fmla="*/ 1400155 w 1400155"/>
                  <a:gd name="connsiteY3" fmla="*/ 609068 h 1218135"/>
                  <a:gd name="connsiteX4" fmla="*/ 1095621 w 1400155"/>
                  <a:gd name="connsiteY4" fmla="*/ 1218135 h 1218135"/>
                  <a:gd name="connsiteX5" fmla="*/ 304534 w 1400155"/>
                  <a:gd name="connsiteY5" fmla="*/ 1218135 h 1218135"/>
                  <a:gd name="connsiteX6" fmla="*/ 0 w 1400155"/>
                  <a:gd name="connsiteY6" fmla="*/ 609068 h 121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55" h="1218135">
                    <a:moveTo>
                      <a:pt x="700077" y="0"/>
                    </a:moveTo>
                    <a:lnTo>
                      <a:pt x="1400155" y="264945"/>
                    </a:lnTo>
                    <a:lnTo>
                      <a:pt x="1400155" y="953190"/>
                    </a:lnTo>
                    <a:lnTo>
                      <a:pt x="700077" y="1218135"/>
                    </a:lnTo>
                    <a:lnTo>
                      <a:pt x="0" y="953190"/>
                    </a:lnTo>
                    <a:lnTo>
                      <a:pt x="0" y="264945"/>
                    </a:lnTo>
                    <a:lnTo>
                      <a:pt x="700077" y="0"/>
                    </a:lnTo>
                    <a:close/>
                  </a:path>
                </a:pathLst>
              </a:custGeom>
            </p:spPr>
            <p:style>
              <a:lnRef idx="2">
                <a:schemeClr val="lt1">
                  <a:hueOff val="0"/>
                  <a:satOff val="0"/>
                  <a:lumOff val="0"/>
                  <a:alphaOff val="0"/>
                </a:schemeClr>
              </a:lnRef>
              <a:fillRef idx="1">
                <a:schemeClr val="accent5">
                  <a:hueOff val="-2451115"/>
                  <a:satOff val="-3401"/>
                  <a:lumOff val="-1299"/>
                  <a:alphaOff val="0"/>
                </a:schemeClr>
              </a:fillRef>
              <a:effectRef idx="0">
                <a:schemeClr val="accent5">
                  <a:hueOff val="-2451115"/>
                  <a:satOff val="-3401"/>
                  <a:lumOff val="-1299"/>
                  <a:alphaOff val="0"/>
                </a:schemeClr>
              </a:effectRef>
              <a:fontRef idx="minor">
                <a:schemeClr val="lt1"/>
              </a:fontRef>
            </p:style>
            <p:txBody>
              <a:bodyPr spcFirstLastPara="0" vert="horz" wrap="square" lIns="179395" tIns="206202" rIns="179395" bIns="206202" numCol="1" spcCol="1270" anchor="ctr" anchorCtr="0">
                <a:noAutofit/>
              </a:bodyPr>
              <a:lstStyle/>
              <a:p>
                <a:pPr algn="ctr" defTabSz="1512570" eaLnBrk="0" fontAlgn="base" hangingPunct="0">
                  <a:lnSpc>
                    <a:spcPct val="90000"/>
                  </a:lnSpc>
                  <a:spcBef>
                    <a:spcPct val="0"/>
                  </a:spcBef>
                  <a:spcAft>
                    <a:spcPct val="35000"/>
                  </a:spcAft>
                </a:pPr>
                <a:endParaRPr lang="zh-CN" altLang="en-US" sz="3400">
                  <a:solidFill>
                    <a:prstClr val="white"/>
                  </a:solidFill>
                  <a:latin typeface="Calibri" panose="020F0502020204030204"/>
                  <a:ea typeface="宋体" panose="02010600030101010101" pitchFamily="2" charset="-122"/>
                </a:endParaRPr>
              </a:p>
            </p:txBody>
          </p:sp>
          <p:sp>
            <p:nvSpPr>
              <p:cNvPr id="38" name="任意多边形 37"/>
              <p:cNvSpPr/>
              <p:nvPr/>
            </p:nvSpPr>
            <p:spPr>
              <a:xfrm>
                <a:off x="3338093" y="2180053"/>
                <a:ext cx="1218135" cy="1400155"/>
              </a:xfrm>
              <a:custGeom>
                <a:avLst/>
                <a:gdLst>
                  <a:gd name="connsiteX0" fmla="*/ 0 w 1400155"/>
                  <a:gd name="connsiteY0" fmla="*/ 609068 h 1218135"/>
                  <a:gd name="connsiteX1" fmla="*/ 304534 w 1400155"/>
                  <a:gd name="connsiteY1" fmla="*/ 0 h 1218135"/>
                  <a:gd name="connsiteX2" fmla="*/ 1095621 w 1400155"/>
                  <a:gd name="connsiteY2" fmla="*/ 0 h 1218135"/>
                  <a:gd name="connsiteX3" fmla="*/ 1400155 w 1400155"/>
                  <a:gd name="connsiteY3" fmla="*/ 609068 h 1218135"/>
                  <a:gd name="connsiteX4" fmla="*/ 1095621 w 1400155"/>
                  <a:gd name="connsiteY4" fmla="*/ 1218135 h 1218135"/>
                  <a:gd name="connsiteX5" fmla="*/ 304534 w 1400155"/>
                  <a:gd name="connsiteY5" fmla="*/ 1218135 h 1218135"/>
                  <a:gd name="connsiteX6" fmla="*/ 0 w 1400155"/>
                  <a:gd name="connsiteY6" fmla="*/ 609068 h 121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55" h="1218135">
                    <a:moveTo>
                      <a:pt x="700077" y="0"/>
                    </a:moveTo>
                    <a:lnTo>
                      <a:pt x="1400155" y="264945"/>
                    </a:lnTo>
                    <a:lnTo>
                      <a:pt x="1400155" y="953190"/>
                    </a:lnTo>
                    <a:lnTo>
                      <a:pt x="700077" y="1218135"/>
                    </a:lnTo>
                    <a:lnTo>
                      <a:pt x="0" y="953190"/>
                    </a:lnTo>
                    <a:lnTo>
                      <a:pt x="0" y="264945"/>
                    </a:lnTo>
                    <a:lnTo>
                      <a:pt x="700077" y="0"/>
                    </a:lnTo>
                    <a:close/>
                  </a:path>
                </a:pathLst>
              </a:custGeom>
            </p:spPr>
            <p:style>
              <a:lnRef idx="2">
                <a:schemeClr val="lt1">
                  <a:hueOff val="0"/>
                  <a:satOff val="0"/>
                  <a:lumOff val="0"/>
                  <a:alphaOff val="0"/>
                </a:schemeClr>
              </a:lnRef>
              <a:fillRef idx="1">
                <a:schemeClr val="accent5">
                  <a:hueOff val="-4902230"/>
                  <a:satOff val="-6811"/>
                  <a:lumOff val="-2607"/>
                  <a:alphaOff val="0"/>
                </a:schemeClr>
              </a:fillRef>
              <a:effectRef idx="0">
                <a:schemeClr val="accent5">
                  <a:hueOff val="-4902230"/>
                  <a:satOff val="-6811"/>
                  <a:lumOff val="-2607"/>
                  <a:alphaOff val="0"/>
                </a:schemeClr>
              </a:effectRef>
              <a:fontRef idx="minor">
                <a:schemeClr val="lt1"/>
              </a:fontRef>
            </p:style>
            <p:txBody>
              <a:bodyPr spcFirstLastPara="0" vert="horz" wrap="square" lIns="258610" tIns="285416" rIns="258610" bIns="285416" numCol="1" spcCol="1270" anchor="ctr" anchorCtr="0">
                <a:noAutofit/>
              </a:bodyPr>
              <a:lstStyle/>
              <a:p>
                <a:pPr algn="ctr" defTabSz="923925" eaLnBrk="0" fontAlgn="base" hangingPunct="0">
                  <a:lnSpc>
                    <a:spcPct val="90000"/>
                  </a:lnSpc>
                  <a:spcBef>
                    <a:spcPct val="0"/>
                  </a:spcBef>
                  <a:spcAft>
                    <a:spcPct val="35000"/>
                  </a:spcAft>
                </a:pPr>
                <a:endParaRPr lang="zh-CN" altLang="en-US" sz="2080" dirty="0">
                  <a:solidFill>
                    <a:prstClr val="white"/>
                  </a:solidFill>
                  <a:latin typeface="Calibri" panose="020F0502020204030204"/>
                  <a:ea typeface="宋体" panose="02010600030101010101" pitchFamily="2" charset="-122"/>
                </a:endParaRPr>
              </a:p>
            </p:txBody>
          </p:sp>
          <p:sp>
            <p:nvSpPr>
              <p:cNvPr id="39" name="矩形 38"/>
              <p:cNvSpPr/>
              <p:nvPr/>
            </p:nvSpPr>
            <p:spPr>
              <a:xfrm>
                <a:off x="1775520" y="2460084"/>
                <a:ext cx="1512168" cy="84009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0" name="任意多边形 39"/>
              <p:cNvSpPr/>
              <p:nvPr/>
            </p:nvSpPr>
            <p:spPr>
              <a:xfrm>
                <a:off x="4653679" y="2180053"/>
                <a:ext cx="1218136" cy="1400155"/>
              </a:xfrm>
              <a:custGeom>
                <a:avLst/>
                <a:gdLst>
                  <a:gd name="connsiteX0" fmla="*/ 0 w 1400155"/>
                  <a:gd name="connsiteY0" fmla="*/ 609068 h 1218135"/>
                  <a:gd name="connsiteX1" fmla="*/ 304534 w 1400155"/>
                  <a:gd name="connsiteY1" fmla="*/ 0 h 1218135"/>
                  <a:gd name="connsiteX2" fmla="*/ 1095621 w 1400155"/>
                  <a:gd name="connsiteY2" fmla="*/ 0 h 1218135"/>
                  <a:gd name="connsiteX3" fmla="*/ 1400155 w 1400155"/>
                  <a:gd name="connsiteY3" fmla="*/ 609068 h 1218135"/>
                  <a:gd name="connsiteX4" fmla="*/ 1095621 w 1400155"/>
                  <a:gd name="connsiteY4" fmla="*/ 1218135 h 1218135"/>
                  <a:gd name="connsiteX5" fmla="*/ 304534 w 1400155"/>
                  <a:gd name="connsiteY5" fmla="*/ 1218135 h 1218135"/>
                  <a:gd name="connsiteX6" fmla="*/ 0 w 1400155"/>
                  <a:gd name="connsiteY6" fmla="*/ 609068 h 121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55" h="1218135">
                    <a:moveTo>
                      <a:pt x="700077" y="0"/>
                    </a:moveTo>
                    <a:lnTo>
                      <a:pt x="1400155" y="264945"/>
                    </a:lnTo>
                    <a:lnTo>
                      <a:pt x="1400155" y="953190"/>
                    </a:lnTo>
                    <a:lnTo>
                      <a:pt x="700077" y="1218135"/>
                    </a:lnTo>
                    <a:lnTo>
                      <a:pt x="0" y="953190"/>
                    </a:lnTo>
                    <a:lnTo>
                      <a:pt x="0" y="264945"/>
                    </a:lnTo>
                    <a:lnTo>
                      <a:pt x="700077" y="0"/>
                    </a:lnTo>
                    <a:close/>
                  </a:path>
                </a:pathLst>
              </a:custGeom>
            </p:spPr>
            <p:style>
              <a:lnRef idx="2">
                <a:schemeClr val="lt1">
                  <a:hueOff val="0"/>
                  <a:satOff val="0"/>
                  <a:lumOff val="0"/>
                  <a:alphaOff val="0"/>
                </a:schemeClr>
              </a:lnRef>
              <a:fillRef idx="1">
                <a:schemeClr val="accent5">
                  <a:hueOff val="-7353344"/>
                  <a:satOff val="-10220"/>
                  <a:lumOff val="-3914"/>
                  <a:alphaOff val="0"/>
                </a:schemeClr>
              </a:fillRef>
              <a:effectRef idx="0">
                <a:schemeClr val="accent5">
                  <a:hueOff val="-7353344"/>
                  <a:satOff val="-10220"/>
                  <a:lumOff val="-3914"/>
                  <a:alphaOff val="0"/>
                </a:schemeClr>
              </a:effectRef>
              <a:fontRef idx="minor">
                <a:schemeClr val="lt1"/>
              </a:fontRef>
            </p:style>
            <p:txBody>
              <a:bodyPr spcFirstLastPara="0" vert="horz" wrap="square" lIns="179395" tIns="206202" rIns="179396" bIns="206202" numCol="1" spcCol="1270" anchor="ctr" anchorCtr="0">
                <a:noAutofit/>
              </a:bodyPr>
              <a:lstStyle/>
              <a:p>
                <a:pPr algn="ctr" defTabSz="1512570" eaLnBrk="0" fontAlgn="base" hangingPunct="0">
                  <a:lnSpc>
                    <a:spcPct val="90000"/>
                  </a:lnSpc>
                  <a:spcBef>
                    <a:spcPct val="0"/>
                  </a:spcBef>
                  <a:spcAft>
                    <a:spcPct val="35000"/>
                  </a:spcAft>
                </a:pPr>
                <a:endParaRPr lang="zh-CN" altLang="en-US" sz="3400">
                  <a:solidFill>
                    <a:prstClr val="white"/>
                  </a:solidFill>
                  <a:latin typeface="Calibri" panose="020F0502020204030204"/>
                  <a:ea typeface="宋体" panose="02010600030101010101" pitchFamily="2" charset="-122"/>
                </a:endParaRPr>
              </a:p>
            </p:txBody>
          </p:sp>
        </p:grpSp>
        <p:sp>
          <p:nvSpPr>
            <p:cNvPr id="42" name="矩形 5"/>
            <p:cNvSpPr>
              <a:spLocks noChangeArrowheads="1"/>
            </p:cNvSpPr>
            <p:nvPr/>
          </p:nvSpPr>
          <p:spPr bwMode="auto">
            <a:xfrm>
              <a:off x="2644040" y="1270479"/>
              <a:ext cx="1219912" cy="713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864235" eaLnBrk="0" fontAlgn="base" hangingPunct="0">
                <a:lnSpc>
                  <a:spcPct val="100000"/>
                </a:lnSpc>
                <a:spcBef>
                  <a:spcPct val="0"/>
                </a:spcBef>
                <a:spcAft>
                  <a:spcPct val="0"/>
                </a:spcAft>
                <a:buNone/>
              </a:pPr>
              <a:r>
                <a:rPr lang="zh-CN" altLang="en-US" sz="3780" dirty="0">
                  <a:solidFill>
                    <a:prstClr val="white"/>
                  </a:solidFill>
                  <a:latin typeface="华文琥珀" panose="02010800040101010101" pitchFamily="2" charset="-122"/>
                  <a:ea typeface="华文琥珀" panose="02010800040101010101" pitchFamily="2" charset="-122"/>
                </a:rPr>
                <a:t>侯国</a:t>
              </a:r>
              <a:endParaRPr lang="zh-CN" altLang="en-US" sz="3780" dirty="0">
                <a:solidFill>
                  <a:prstClr val="white"/>
                </a:solidFill>
                <a:latin typeface="华文琥珀" panose="02010800040101010101" pitchFamily="2" charset="-122"/>
                <a:ea typeface="华文琥珀" panose="02010800040101010101" pitchFamily="2" charset="-122"/>
              </a:endParaRPr>
            </a:p>
          </p:txBody>
        </p:sp>
        <p:sp>
          <p:nvSpPr>
            <p:cNvPr id="43" name="矩形 5"/>
            <p:cNvSpPr>
              <a:spLocks noChangeArrowheads="1"/>
            </p:cNvSpPr>
            <p:nvPr/>
          </p:nvSpPr>
          <p:spPr bwMode="auto">
            <a:xfrm>
              <a:off x="3996655" y="1276109"/>
              <a:ext cx="1219912" cy="713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864235" eaLnBrk="0" fontAlgn="base" hangingPunct="0">
                <a:lnSpc>
                  <a:spcPct val="100000"/>
                </a:lnSpc>
                <a:spcBef>
                  <a:spcPct val="0"/>
                </a:spcBef>
                <a:spcAft>
                  <a:spcPct val="0"/>
                </a:spcAft>
                <a:buNone/>
              </a:pPr>
              <a:r>
                <a:rPr lang="zh-CN" altLang="en-US" sz="3780" dirty="0">
                  <a:solidFill>
                    <a:prstClr val="white"/>
                  </a:solidFill>
                  <a:latin typeface="华文琥珀" panose="02010800040101010101" pitchFamily="2" charset="-122"/>
                  <a:ea typeface="华文琥珀" panose="02010800040101010101" pitchFamily="2" charset="-122"/>
                </a:rPr>
                <a:t>侯国</a:t>
              </a:r>
              <a:endParaRPr lang="zh-CN" altLang="en-US" sz="3780" dirty="0">
                <a:solidFill>
                  <a:prstClr val="white"/>
                </a:solidFill>
                <a:latin typeface="华文琥珀" panose="02010800040101010101" pitchFamily="2" charset="-122"/>
                <a:ea typeface="华文琥珀" panose="02010800040101010101" pitchFamily="2" charset="-122"/>
              </a:endParaRPr>
            </a:p>
          </p:txBody>
        </p:sp>
        <p:sp>
          <p:nvSpPr>
            <p:cNvPr id="44" name="矩形 5"/>
            <p:cNvSpPr>
              <a:spLocks noChangeArrowheads="1"/>
            </p:cNvSpPr>
            <p:nvPr/>
          </p:nvSpPr>
          <p:spPr bwMode="auto">
            <a:xfrm>
              <a:off x="3318201" y="2476753"/>
              <a:ext cx="1219912" cy="713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864235" eaLnBrk="0" fontAlgn="base" hangingPunct="0">
                <a:lnSpc>
                  <a:spcPct val="100000"/>
                </a:lnSpc>
                <a:spcBef>
                  <a:spcPct val="0"/>
                </a:spcBef>
                <a:spcAft>
                  <a:spcPct val="0"/>
                </a:spcAft>
                <a:buNone/>
              </a:pPr>
              <a:r>
                <a:rPr lang="zh-CN" altLang="en-US" sz="3780" dirty="0">
                  <a:solidFill>
                    <a:prstClr val="white"/>
                  </a:solidFill>
                  <a:latin typeface="华文琥珀" panose="02010800040101010101" pitchFamily="2" charset="-122"/>
                  <a:ea typeface="华文琥珀" panose="02010800040101010101" pitchFamily="2" charset="-122"/>
                </a:rPr>
                <a:t>侯国</a:t>
              </a:r>
              <a:endParaRPr lang="zh-CN" altLang="en-US" sz="3780" dirty="0">
                <a:solidFill>
                  <a:prstClr val="white"/>
                </a:solidFill>
                <a:latin typeface="华文琥珀" panose="02010800040101010101" pitchFamily="2" charset="-122"/>
                <a:ea typeface="华文琥珀" panose="02010800040101010101" pitchFamily="2" charset="-122"/>
              </a:endParaRPr>
            </a:p>
          </p:txBody>
        </p:sp>
        <p:sp>
          <p:nvSpPr>
            <p:cNvPr id="45" name="矩形 5"/>
            <p:cNvSpPr>
              <a:spLocks noChangeArrowheads="1"/>
            </p:cNvSpPr>
            <p:nvPr/>
          </p:nvSpPr>
          <p:spPr bwMode="auto">
            <a:xfrm>
              <a:off x="4648212" y="2490803"/>
              <a:ext cx="1219912" cy="713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864235" eaLnBrk="0" fontAlgn="base" hangingPunct="0">
                <a:lnSpc>
                  <a:spcPct val="100000"/>
                </a:lnSpc>
                <a:spcBef>
                  <a:spcPct val="0"/>
                </a:spcBef>
                <a:spcAft>
                  <a:spcPct val="0"/>
                </a:spcAft>
                <a:buNone/>
              </a:pPr>
              <a:r>
                <a:rPr lang="zh-CN" altLang="en-US" sz="3780" dirty="0">
                  <a:solidFill>
                    <a:prstClr val="white"/>
                  </a:solidFill>
                  <a:latin typeface="华文琥珀" panose="02010800040101010101" pitchFamily="2" charset="-122"/>
                  <a:ea typeface="华文琥珀" panose="02010800040101010101" pitchFamily="2" charset="-122"/>
                </a:rPr>
                <a:t>侯国</a:t>
              </a:r>
              <a:endParaRPr lang="zh-CN" altLang="en-US" sz="3780" dirty="0">
                <a:solidFill>
                  <a:prstClr val="white"/>
                </a:solidFill>
                <a:latin typeface="华文琥珀" panose="02010800040101010101" pitchFamily="2" charset="-122"/>
                <a:ea typeface="华文琥珀" panose="02010800040101010101" pitchFamily="2" charset="-122"/>
              </a:endParaRPr>
            </a:p>
          </p:txBody>
        </p:sp>
      </p:grpSp>
      <p:pic>
        <p:nvPicPr>
          <p:cNvPr id="32" name="Picture 15" descr="495e7b4a-86bf-41dd-a7ad-a7c3043bd1f5"/>
          <p:cNvPicPr>
            <a:picLocks noChangeAspect="1" noChangeArrowheads="1"/>
          </p:cNvPicPr>
          <p:nvPr/>
        </p:nvPicPr>
        <p:blipFill>
          <a:blip r:embed="rId1"/>
          <a:srcRect b="8865"/>
          <a:stretch>
            <a:fillRect/>
          </a:stretch>
        </p:blipFill>
        <p:spPr bwMode="auto">
          <a:xfrm>
            <a:off x="6312770" y="1554559"/>
            <a:ext cx="1484313" cy="19446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3" name="Picture 14" descr="a1693a87363fdb09c75cc34a"/>
          <p:cNvPicPr>
            <a:picLocks noChangeAspect="1" noChangeArrowheads="1"/>
          </p:cNvPicPr>
          <p:nvPr/>
        </p:nvPicPr>
        <p:blipFill>
          <a:blip r:embed="rId2"/>
          <a:srcRect/>
          <a:stretch>
            <a:fillRect/>
          </a:stretch>
        </p:blipFill>
        <p:spPr bwMode="auto">
          <a:xfrm>
            <a:off x="8213073" y="1993156"/>
            <a:ext cx="1798637" cy="1295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9" name="矩形 28"/>
          <p:cNvSpPr/>
          <p:nvPr/>
        </p:nvSpPr>
        <p:spPr>
          <a:xfrm>
            <a:off x="5812406" y="310802"/>
            <a:ext cx="5474335" cy="1076325"/>
          </a:xfrm>
          <a:prstGeom prst="rect">
            <a:avLst/>
          </a:prstGeom>
        </p:spPr>
        <p:txBody>
          <a:bodyPr wrap="none">
            <a:spAutoFit/>
          </a:bodyPr>
          <a:lstStyle/>
          <a:p>
            <a:r>
              <a:rPr lang="zh-CN" altLang="en-US" sz="3200" b="1" dirty="0">
                <a:solidFill>
                  <a:srgbClr val="800000"/>
                </a:solidFill>
                <a:latin typeface="华文隶书" panose="02010800040101010101" pitchFamily="2" charset="-122"/>
                <a:ea typeface="华文隶书" panose="02010800040101010101" pitchFamily="2" charset="-122"/>
              </a:rPr>
              <a:t>分化实力，解决了王国问题，</a:t>
            </a:r>
            <a:endParaRPr lang="zh-CN" altLang="en-US" sz="3200" b="1" dirty="0">
              <a:solidFill>
                <a:srgbClr val="800000"/>
              </a:solidFill>
              <a:latin typeface="华文隶书" panose="02010800040101010101" pitchFamily="2" charset="-122"/>
              <a:ea typeface="华文隶书" panose="02010800040101010101" pitchFamily="2" charset="-122"/>
            </a:endParaRPr>
          </a:p>
          <a:p>
            <a:r>
              <a:rPr lang="zh-CN" altLang="en-US" sz="3200" b="1" dirty="0">
                <a:solidFill>
                  <a:srgbClr val="800000"/>
                </a:solidFill>
                <a:latin typeface="华文隶书" panose="02010800040101010101" pitchFamily="2" charset="-122"/>
                <a:ea typeface="华文隶书" panose="02010800040101010101" pitchFamily="2" charset="-122"/>
              </a:rPr>
              <a:t>巩固了中央王朝的统治。</a:t>
            </a:r>
            <a:endParaRPr lang="en-US" altLang="zh-CN" sz="3200" b="1" dirty="0">
              <a:solidFill>
                <a:srgbClr val="800000"/>
              </a:solidFill>
              <a:latin typeface="华文隶书" panose="02010800040101010101" pitchFamily="2" charset="-122"/>
              <a:ea typeface="华文隶书" panose="02010800040101010101" pitchFamily="2" charset="-122"/>
            </a:endParaRPr>
          </a:p>
        </p:txBody>
      </p:sp>
      <p:grpSp>
        <p:nvGrpSpPr>
          <p:cNvPr id="31" name="组合 30"/>
          <p:cNvGrpSpPr/>
          <p:nvPr/>
        </p:nvGrpSpPr>
        <p:grpSpPr>
          <a:xfrm>
            <a:off x="967747" y="3499205"/>
            <a:ext cx="5199063" cy="3857652"/>
            <a:chOff x="5488190" y="1239395"/>
            <a:chExt cx="5199063" cy="3857652"/>
          </a:xfrm>
        </p:grpSpPr>
        <p:pic>
          <p:nvPicPr>
            <p:cNvPr id="49" name="Picture 17" descr="200"/>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488190" y="1239395"/>
              <a:ext cx="5199063" cy="3857652"/>
            </a:xfrm>
            <a:prstGeom prst="rect">
              <a:avLst/>
            </a:prstGeom>
            <a:noFill/>
            <a:ln w="9525">
              <a:noFill/>
              <a:miter lim="800000"/>
              <a:headEnd/>
              <a:tailEnd/>
            </a:ln>
          </p:spPr>
        </p:pic>
        <p:sp>
          <p:nvSpPr>
            <p:cNvPr id="50" name="Rectangle 8"/>
            <p:cNvSpPr>
              <a:spLocks noChangeArrowheads="1"/>
            </p:cNvSpPr>
            <p:nvPr/>
          </p:nvSpPr>
          <p:spPr bwMode="auto">
            <a:xfrm>
              <a:off x="7423302" y="1719908"/>
              <a:ext cx="2351926" cy="523220"/>
            </a:xfrm>
            <a:prstGeom prst="rect">
              <a:avLst/>
            </a:prstGeom>
            <a:noFill/>
            <a:ln w="9525">
              <a:noFill/>
              <a:miter lim="800000"/>
            </a:ln>
          </p:spPr>
          <p:txBody>
            <a:bodyPr wrap="none">
              <a:spAutoFit/>
            </a:bodyPr>
            <a:lstStyle/>
            <a:p>
              <a:r>
                <a:rPr lang="zh-CN" altLang="en-US" sz="2800" b="1" dirty="0">
                  <a:solidFill>
                    <a:srgbClr val="800000"/>
                  </a:solidFill>
                  <a:latin typeface="黑体" panose="02010609060101010101" pitchFamily="49" charset="-122"/>
                  <a:ea typeface="黑体" panose="02010609060101010101" pitchFamily="49" charset="-122"/>
                </a:rPr>
                <a:t>推恩令 前</a:t>
              </a:r>
              <a:r>
                <a:rPr lang="en-US" altLang="zh-CN" sz="2800" b="1" dirty="0">
                  <a:solidFill>
                    <a:srgbClr val="800000"/>
                  </a:solidFill>
                  <a:latin typeface="黑体" panose="02010609060101010101" pitchFamily="49" charset="-122"/>
                  <a:ea typeface="黑体" panose="02010609060101010101" pitchFamily="49" charset="-122"/>
                </a:rPr>
                <a:t>127</a:t>
              </a:r>
              <a:endParaRPr lang="zh-CN" altLang="en-US" sz="2800" b="1" dirty="0">
                <a:solidFill>
                  <a:srgbClr val="660033"/>
                </a:solidFill>
                <a:latin typeface="黑体" panose="02010609060101010101" pitchFamily="49" charset="-122"/>
                <a:ea typeface="黑体" panose="02010609060101010101" pitchFamily="49" charset="-122"/>
              </a:endParaRPr>
            </a:p>
          </p:txBody>
        </p:sp>
        <p:sp>
          <p:nvSpPr>
            <p:cNvPr id="52" name="Rectangle 16"/>
            <p:cNvSpPr>
              <a:spLocks noChangeArrowheads="1"/>
            </p:cNvSpPr>
            <p:nvPr/>
          </p:nvSpPr>
          <p:spPr bwMode="auto">
            <a:xfrm>
              <a:off x="6229385" y="2192344"/>
              <a:ext cx="4103684" cy="2246769"/>
            </a:xfrm>
            <a:prstGeom prst="rect">
              <a:avLst/>
            </a:prstGeom>
            <a:noFill/>
            <a:ln w="9525">
              <a:noFill/>
              <a:miter lim="800000"/>
            </a:ln>
          </p:spPr>
          <p:txBody>
            <a:bodyPr wrap="square" anchor="ctr">
              <a:spAutoFit/>
            </a:bodyPr>
            <a:lstStyle/>
            <a:p>
              <a:r>
                <a:rPr lang="en-US" altLang="zh-CN" sz="2800" b="1" dirty="0">
                  <a:solidFill>
                    <a:prstClr val="black"/>
                  </a:solidFill>
                  <a:latin typeface="黑体" panose="02010609060101010101" pitchFamily="49" charset="-122"/>
                  <a:ea typeface="黑体" panose="02010609060101010101" pitchFamily="49" charset="-122"/>
                </a:rPr>
                <a:t>    </a:t>
              </a:r>
              <a:r>
                <a:rPr lang="zh-CN" altLang="en-US" sz="2800" b="1" dirty="0">
                  <a:solidFill>
                    <a:prstClr val="black"/>
                  </a:solidFill>
                  <a:latin typeface="黑体" panose="02010609060101010101" pitchFamily="49" charset="-122"/>
                  <a:ea typeface="黑体" panose="02010609060101010101" pitchFamily="49" charset="-122"/>
                </a:rPr>
                <a:t>诸侯王死后，除嫡长子继承王位外，可将封地再次分封给其子弟作为侯国，由皇帝制定封号。</a:t>
              </a:r>
              <a:endParaRPr lang="zh-CN" altLang="en-US" sz="2800" b="1" dirty="0">
                <a:solidFill>
                  <a:prstClr val="black"/>
                </a:solidFill>
                <a:latin typeface="黑体" panose="02010609060101010101" pitchFamily="49" charset="-122"/>
                <a:ea typeface="黑体" panose="02010609060101010101" pitchFamily="49" charset="-122"/>
              </a:endParaRPr>
            </a:p>
          </p:txBody>
        </p:sp>
      </p:grpSp>
      <p:sp>
        <p:nvSpPr>
          <p:cNvPr id="3" name="圆角矩形 2"/>
          <p:cNvSpPr/>
          <p:nvPr/>
        </p:nvSpPr>
        <p:spPr>
          <a:xfrm>
            <a:off x="6409690" y="3707130"/>
            <a:ext cx="4679950" cy="331216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en-US" altLang="zh-CN" sz="3200" b="1" dirty="0">
                <a:solidFill>
                  <a:schemeClr val="tx1"/>
                </a:solidFill>
                <a:sym typeface="+mn-ea"/>
              </a:rPr>
              <a:t>“</a:t>
            </a:r>
            <a:r>
              <a:rPr lang="zh-CN" altLang="en-US" sz="3200" b="1" dirty="0">
                <a:solidFill>
                  <a:schemeClr val="tx1"/>
                </a:solidFill>
                <a:sym typeface="+mn-ea"/>
              </a:rPr>
              <a:t>愿陛下令诸侯得</a:t>
            </a:r>
            <a:r>
              <a:rPr lang="zh-CN" altLang="en-US" sz="3200" b="1" dirty="0">
                <a:solidFill>
                  <a:srgbClr val="FF0000"/>
                </a:solidFill>
                <a:sym typeface="+mn-ea"/>
              </a:rPr>
              <a:t>推恩分子弟，以地侯之</a:t>
            </a:r>
            <a:r>
              <a:rPr lang="zh-CN" altLang="en-US" sz="3200" b="1" dirty="0">
                <a:solidFill>
                  <a:schemeClr val="tx1"/>
                </a:solidFill>
                <a:sym typeface="+mn-ea"/>
              </a:rPr>
              <a:t>。彼人人喜得所愿，上以德施，实分其国，不削而稍弱矣。</a:t>
            </a:r>
            <a:r>
              <a:rPr lang="en-US" altLang="zh-CN" sz="3200" b="1" dirty="0">
                <a:solidFill>
                  <a:schemeClr val="tx1"/>
                </a:solidFill>
                <a:sym typeface="+mn-ea"/>
              </a:rPr>
              <a:t>”——</a:t>
            </a:r>
            <a:r>
              <a:rPr lang="zh-CN" altLang="en-US" sz="3200" b="1" dirty="0">
                <a:solidFill>
                  <a:schemeClr val="tx1"/>
                </a:solidFill>
                <a:sym typeface="+mn-ea"/>
              </a:rPr>
              <a:t>主父偃</a:t>
            </a:r>
            <a:endParaRPr lang="zh-CN" altLang="en-US" sz="3200" b="1" dirty="0">
              <a:solidFill>
                <a:schemeClr val="tx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dissolv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6" grpId="0" animBg="1"/>
      <p:bldP spid="41"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9E1E5"/>
        </a:solidFill>
        <a:effectLst/>
      </p:bgPr>
    </p:bg>
    <p:spTree>
      <p:nvGrpSpPr>
        <p:cNvPr id="1" name=""/>
        <p:cNvGrpSpPr/>
        <p:nvPr/>
      </p:nvGrpSpPr>
      <p:grpSpPr>
        <a:xfrm>
          <a:off x="0" y="0"/>
          <a:ext cx="0" cy="0"/>
          <a:chOff x="0" y="0"/>
          <a:chExt cx="0" cy="0"/>
        </a:xfrm>
      </p:grpSpPr>
      <p:sp>
        <p:nvSpPr>
          <p:cNvPr id="6" name="矩形 5"/>
          <p:cNvSpPr/>
          <p:nvPr/>
        </p:nvSpPr>
        <p:spPr>
          <a:xfrm>
            <a:off x="35324" y="1080170"/>
            <a:ext cx="1011652" cy="574603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64235" rtl="0" eaLnBrk="0" fontAlgn="base" latinLnBrk="0" hangingPunct="0">
              <a:lnSpc>
                <a:spcPct val="100000"/>
              </a:lnSpc>
              <a:spcBef>
                <a:spcPct val="0"/>
              </a:spcBef>
              <a:spcAft>
                <a:spcPct val="0"/>
              </a:spcAft>
              <a:buClrTx/>
              <a:buSzTx/>
              <a:buFontTx/>
              <a:buNone/>
              <a:defRPr/>
            </a:pPr>
            <a:endParaRPr kumimoji="0" lang="zh-CN" altLang="en-US" sz="17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nvGrpSpPr>
          <p:cNvPr id="4" name="组合 3"/>
          <p:cNvGrpSpPr/>
          <p:nvPr/>
        </p:nvGrpSpPr>
        <p:grpSpPr>
          <a:xfrm>
            <a:off x="215265" y="1837055"/>
            <a:ext cx="6466205" cy="5363210"/>
            <a:chOff x="339" y="2893"/>
            <a:chExt cx="10183" cy="8446"/>
          </a:xfrm>
        </p:grpSpPr>
        <p:sp>
          <p:nvSpPr>
            <p:cNvPr id="7" name="矩形 5"/>
            <p:cNvSpPr>
              <a:spLocks noChangeArrowheads="1"/>
            </p:cNvSpPr>
            <p:nvPr/>
          </p:nvSpPr>
          <p:spPr bwMode="auto">
            <a:xfrm>
              <a:off x="339" y="4536"/>
              <a:ext cx="1390" cy="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864235"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4535" b="0" i="0" u="none" strike="noStrike" kern="1200" cap="none" spc="0" normalizeH="0" baseline="0" noProof="0" dirty="0">
                  <a:ln>
                    <a:noFill/>
                  </a:ln>
                  <a:solidFill>
                    <a:prstClr val="black"/>
                  </a:solidFill>
                  <a:effectLst/>
                  <a:uLnTx/>
                  <a:uFillTx/>
                  <a:latin typeface="方正姚体" panose="02010601030101010101" pitchFamily="2" charset="-122"/>
                  <a:ea typeface="方正姚体" panose="02010601030101010101" pitchFamily="2" charset="-122"/>
                  <a:cs typeface="+mn-cs"/>
                </a:rPr>
                <a:t>设刺史</a:t>
              </a:r>
              <a:endParaRPr kumimoji="0" lang="zh-CN" altLang="en-US" sz="4535" b="0" i="0" u="none" strike="noStrike" kern="1200" cap="none" spc="0" normalizeH="0" baseline="0" noProof="0" dirty="0">
                <a:ln>
                  <a:noFill/>
                </a:ln>
                <a:solidFill>
                  <a:prstClr val="black"/>
                </a:solidFill>
                <a:effectLst/>
                <a:uLnTx/>
                <a:uFillTx/>
                <a:latin typeface="方正姚体" panose="02010601030101010101" pitchFamily="2" charset="-122"/>
                <a:ea typeface="方正姚体" panose="02010601030101010101" pitchFamily="2" charset="-122"/>
                <a:cs typeface="+mn-cs"/>
              </a:endParaRPr>
            </a:p>
          </p:txBody>
        </p:sp>
        <p:pic>
          <p:nvPicPr>
            <p:cNvPr id="23" name="图片 2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74" y="4005"/>
              <a:ext cx="8449" cy="7335"/>
            </a:xfrm>
            <a:prstGeom prst="rect">
              <a:avLst/>
            </a:prstGeom>
            <a:ln>
              <a:noFill/>
            </a:ln>
            <a:effectLst>
              <a:outerShdw blurRad="292100" dist="139700" dir="2700000" sx="98000" sy="98000" algn="tl" rotWithShape="0">
                <a:srgbClr val="333333">
                  <a:alpha val="65000"/>
                </a:srgbClr>
              </a:outerShdw>
            </a:effectLst>
          </p:spPr>
        </p:pic>
        <p:sp>
          <p:nvSpPr>
            <p:cNvPr id="48" name="矩形 47"/>
            <p:cNvSpPr/>
            <p:nvPr/>
          </p:nvSpPr>
          <p:spPr>
            <a:xfrm>
              <a:off x="1880" y="2893"/>
              <a:ext cx="3682" cy="92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defTabSz="864235" eaLnBrk="0" fontAlgn="base" hangingPunct="0">
                <a:spcBef>
                  <a:spcPct val="0"/>
                </a:spcBef>
                <a:spcAft>
                  <a:spcPct val="0"/>
                </a:spcAft>
              </a:pPr>
              <a:r>
                <a:rPr lang="zh-CN" altLang="en-US" sz="3200" dirty="0">
                  <a:solidFill>
                    <a:prstClr val="white"/>
                  </a:solidFill>
                  <a:latin typeface="方正姚体" panose="02010601030101010101" pitchFamily="2" charset="-122"/>
                  <a:ea typeface="方正姚体" panose="02010601030101010101" pitchFamily="2" charset="-122"/>
                </a:rPr>
                <a:t>“十三</a:t>
              </a:r>
              <a:r>
                <a:rPr kumimoji="0" lang="zh-CN" altLang="en-US" sz="3200" b="0" i="0" u="none" strike="noStrike" kern="1200" cap="none" spc="0" normalizeH="0" baseline="0" noProof="0" dirty="0">
                  <a:ln>
                    <a:noFill/>
                  </a:ln>
                  <a:solidFill>
                    <a:srgbClr val="FFFF00"/>
                  </a:solidFill>
                  <a:effectLst/>
                  <a:uLnTx/>
                  <a:uFillTx/>
                  <a:latin typeface="方正姚体" panose="02010601030101010101" pitchFamily="2" charset="-122"/>
                  <a:ea typeface="方正姚体" panose="02010601030101010101" pitchFamily="2" charset="-122"/>
                  <a:cs typeface="+mn-cs"/>
                </a:rPr>
                <a:t>州</a:t>
              </a:r>
              <a:r>
                <a:rPr kumimoji="0" lang="zh-CN" altLang="en-US" sz="3200" b="0" i="0" u="none" strike="noStrike" kern="1200" cap="none" spc="0" normalizeH="0" baseline="0" noProof="0" dirty="0">
                  <a:ln>
                    <a:noFill/>
                  </a:ln>
                  <a:solidFill>
                    <a:prstClr val="white"/>
                  </a:solidFill>
                  <a:effectLst/>
                  <a:uLnTx/>
                  <a:uFillTx/>
                  <a:latin typeface="方正姚体" panose="02010601030101010101" pitchFamily="2" charset="-122"/>
                  <a:ea typeface="方正姚体" panose="02010601030101010101" pitchFamily="2" charset="-122"/>
                  <a:cs typeface="+mn-cs"/>
                </a:rPr>
                <a:t>”</a:t>
              </a:r>
              <a:endParaRPr kumimoji="0" lang="zh-CN" altLang="en-US" sz="3200" b="0" i="0" u="none" strike="noStrike" kern="1200" cap="none" spc="0" normalizeH="0" baseline="0" noProof="0" dirty="0">
                <a:ln>
                  <a:noFill/>
                </a:ln>
                <a:solidFill>
                  <a:prstClr val="white"/>
                </a:solidFill>
                <a:effectLst/>
                <a:uLnTx/>
                <a:uFillTx/>
                <a:latin typeface="方正姚体" panose="02010601030101010101" pitchFamily="2" charset="-122"/>
                <a:ea typeface="方正姚体" panose="02010601030101010101" pitchFamily="2" charset="-122"/>
                <a:cs typeface="+mn-cs"/>
              </a:endParaRPr>
            </a:p>
          </p:txBody>
        </p:sp>
      </p:grpSp>
      <p:pic>
        <p:nvPicPr>
          <p:cNvPr id="30" name="图片 29" descr="4703613F95B6A7858572F7005B878BB5.jpg"/>
          <p:cNvPicPr>
            <a:picLocks noChangeAspect="1"/>
          </p:cNvPicPr>
          <p:nvPr/>
        </p:nvPicPr>
        <p:blipFill>
          <a:blip r:embed="rId2"/>
          <a:stretch>
            <a:fillRect/>
          </a:stretch>
        </p:blipFill>
        <p:spPr>
          <a:xfrm>
            <a:off x="7147878" y="4336083"/>
            <a:ext cx="4191000" cy="2865369"/>
          </a:xfrm>
          <a:prstGeom prst="rect">
            <a:avLst/>
          </a:prstGeom>
        </p:spPr>
      </p:pic>
      <p:sp>
        <p:nvSpPr>
          <p:cNvPr id="31" name="TextBox 47"/>
          <p:cNvSpPr txBox="1"/>
          <p:nvPr/>
        </p:nvSpPr>
        <p:spPr>
          <a:xfrm>
            <a:off x="165100" y="-99060"/>
            <a:ext cx="11356340" cy="1814830"/>
          </a:xfrm>
          <a:prstGeom prst="rect">
            <a:avLst/>
          </a:prstGeom>
          <a:blipFill>
            <a:blip r:embed="rId3"/>
            <a:stretch>
              <a:fillRect/>
            </a:stretch>
          </a:blipFill>
        </p:spPr>
        <p:txBody>
          <a:bodyPr wrap="square" rtlCol="0">
            <a:spAutoFit/>
          </a:bodyPr>
          <a:lstStyle/>
          <a:p>
            <a:r>
              <a:rPr lang="zh-CN" altLang="en-US" sz="2800" b="1" u="sng" dirty="0">
                <a:solidFill>
                  <a:schemeClr val="accent5"/>
                </a:solidFill>
                <a:effectLst>
                  <a:outerShdw blurRad="38100" dist="25400" dir="5400000" algn="ctr" rotWithShape="0">
                    <a:srgbClr val="6E747A">
                      <a:alpha val="43000"/>
                    </a:srgbClr>
                  </a:outerShdw>
                </a:effectLst>
                <a:sym typeface="+mn-ea"/>
              </a:rPr>
              <a:t>史料解读：</a:t>
            </a:r>
            <a:r>
              <a:rPr lang="en-US" altLang="zh-CN" sz="2800" b="1" dirty="0">
                <a:solidFill>
                  <a:schemeClr val="tx1"/>
                </a:solidFill>
                <a:sym typeface="+mn-ea"/>
              </a:rPr>
              <a:t>“</a:t>
            </a:r>
            <a:r>
              <a:rPr lang="zh-CN" altLang="en-US" sz="2800" b="1" dirty="0">
                <a:solidFill>
                  <a:schemeClr val="tx1"/>
                </a:solidFill>
                <a:sym typeface="+mn-ea"/>
              </a:rPr>
              <a:t>（豪强地主）</a:t>
            </a:r>
            <a:r>
              <a:rPr lang="zh-CN" altLang="en-US" sz="2800" b="1" dirty="0">
                <a:solidFill>
                  <a:srgbClr val="FF0000"/>
                </a:solidFill>
                <a:sym typeface="+mn-ea"/>
              </a:rPr>
              <a:t>役财骄益</a:t>
            </a:r>
            <a:r>
              <a:rPr lang="zh-CN" altLang="en-US" sz="2800" b="1" dirty="0">
                <a:solidFill>
                  <a:schemeClr val="tx1"/>
                </a:solidFill>
                <a:sym typeface="+mn-ea"/>
              </a:rPr>
              <a:t>，或至</a:t>
            </a:r>
            <a:r>
              <a:rPr lang="zh-CN" altLang="en-US" sz="2800" b="1" dirty="0">
                <a:solidFill>
                  <a:srgbClr val="FF0000"/>
                </a:solidFill>
                <a:sym typeface="+mn-ea"/>
              </a:rPr>
              <a:t>兼并</a:t>
            </a:r>
            <a:r>
              <a:rPr lang="zh-CN" altLang="en-US" sz="2800" b="1" dirty="0">
                <a:solidFill>
                  <a:schemeClr val="tx1"/>
                </a:solidFill>
                <a:sym typeface="+mn-ea"/>
              </a:rPr>
              <a:t>豪党之徒，以</a:t>
            </a:r>
            <a:r>
              <a:rPr lang="zh-CN" altLang="en-US" sz="2800" b="1" dirty="0">
                <a:solidFill>
                  <a:srgbClr val="FF0000"/>
                </a:solidFill>
                <a:sym typeface="+mn-ea"/>
              </a:rPr>
              <a:t>武断</a:t>
            </a:r>
            <a:r>
              <a:rPr lang="zh-CN" altLang="en-US" sz="2800" b="1" dirty="0">
                <a:solidFill>
                  <a:schemeClr val="tx1"/>
                </a:solidFill>
                <a:sym typeface="+mn-ea"/>
              </a:rPr>
              <a:t>乡曲</a:t>
            </a:r>
            <a:r>
              <a:rPr lang="en-US" altLang="zh-CN" sz="2800" b="1" dirty="0">
                <a:solidFill>
                  <a:schemeClr val="tx1"/>
                </a:solidFill>
                <a:sym typeface="+mn-ea"/>
              </a:rPr>
              <a:t>”——</a:t>
            </a:r>
            <a:r>
              <a:rPr lang="zh-CN" altLang="en-US" sz="2800" b="1" dirty="0">
                <a:solidFill>
                  <a:schemeClr val="tx1"/>
                </a:solidFill>
                <a:sym typeface="+mn-ea"/>
              </a:rPr>
              <a:t>《史记</a:t>
            </a:r>
            <a:r>
              <a:rPr lang="en-US" altLang="zh-CN" sz="2800" b="1" dirty="0">
                <a:solidFill>
                  <a:schemeClr val="tx1"/>
                </a:solidFill>
                <a:sym typeface="+mn-ea"/>
              </a:rPr>
              <a:t>·</a:t>
            </a:r>
            <a:r>
              <a:rPr lang="zh-CN" altLang="en-US" sz="2800" b="1" dirty="0">
                <a:solidFill>
                  <a:schemeClr val="tx1"/>
                </a:solidFill>
                <a:sym typeface="+mn-ea"/>
              </a:rPr>
              <a:t>平淮书》</a:t>
            </a:r>
            <a:endParaRPr lang="zh-CN" altLang="en-US" sz="2800" b="1" dirty="0">
              <a:solidFill>
                <a:schemeClr val="tx1"/>
              </a:solidFill>
              <a:sym typeface="+mn-ea"/>
            </a:endParaRPr>
          </a:p>
          <a:p>
            <a:r>
              <a:rPr sz="2800" b="1" dirty="0">
                <a:solidFill>
                  <a:schemeClr val="tx1"/>
                </a:solidFill>
                <a:sym typeface="+mn-ea"/>
              </a:rPr>
              <a:t>二千石（官员）不奉诏，遵旧典，倍公问私，旁诏守利，</a:t>
            </a:r>
            <a:r>
              <a:rPr sz="2800" b="1" dirty="0">
                <a:solidFill>
                  <a:srgbClr val="FF0000"/>
                </a:solidFill>
                <a:sym typeface="+mn-ea"/>
              </a:rPr>
              <a:t>侵渔百姓，聚敛为奸</a:t>
            </a:r>
            <a:r>
              <a:rPr sz="2800" b="1" dirty="0">
                <a:solidFill>
                  <a:schemeClr val="tx1"/>
                </a:solidFill>
                <a:sym typeface="+mn-ea"/>
              </a:rPr>
              <a:t>。——《汉仪</a:t>
            </a:r>
            <a:r>
              <a:rPr lang="zh-CN" sz="2800" b="1" dirty="0">
                <a:solidFill>
                  <a:schemeClr val="tx1"/>
                </a:solidFill>
                <a:sym typeface="+mn-ea"/>
              </a:rPr>
              <a:t>》</a:t>
            </a:r>
            <a:endParaRPr lang="zh-CN" sz="2800" b="1" dirty="0">
              <a:solidFill>
                <a:schemeClr val="tx1"/>
              </a:solidFill>
              <a:sym typeface="+mn-ea"/>
            </a:endParaRPr>
          </a:p>
        </p:txBody>
      </p:sp>
      <p:sp>
        <p:nvSpPr>
          <p:cNvPr id="9" name="文本框 8"/>
          <p:cNvSpPr txBox="1"/>
          <p:nvPr/>
        </p:nvSpPr>
        <p:spPr>
          <a:xfrm>
            <a:off x="3481293" y="1838152"/>
            <a:ext cx="3763740" cy="583565"/>
          </a:xfrm>
          <a:prstGeom prst="rect">
            <a:avLst/>
          </a:prstGeom>
          <a:noFill/>
        </p:spPr>
        <p:txBody>
          <a:bodyPr wrap="square" rtlCol="0">
            <a:spAutoFit/>
          </a:bodyPr>
          <a:lstStyle/>
          <a:p>
            <a:r>
              <a:rPr lang="zh-CN" altLang="en-US" sz="3200" b="1" dirty="0">
                <a:latin typeface="隶书" panose="02010509060101010101" pitchFamily="49" charset="-122"/>
                <a:ea typeface="隶书" panose="02010509060101010101" pitchFamily="49" charset="-122"/>
              </a:rPr>
              <a:t>以小驭大 监控地方</a:t>
            </a:r>
            <a:endParaRPr lang="zh-CN" altLang="en-US" sz="3200" b="1" dirty="0">
              <a:latin typeface="隶书" panose="02010509060101010101" pitchFamily="49" charset="-122"/>
              <a:ea typeface="隶书" panose="02010509060101010101" pitchFamily="49" charset="-122"/>
            </a:endParaRPr>
          </a:p>
        </p:txBody>
      </p:sp>
      <p:sp>
        <p:nvSpPr>
          <p:cNvPr id="2" name="圆角矩形 1"/>
          <p:cNvSpPr/>
          <p:nvPr/>
        </p:nvSpPr>
        <p:spPr>
          <a:xfrm>
            <a:off x="7244715" y="2197735"/>
            <a:ext cx="3837940" cy="1656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b="1"/>
              <a:t>政治烦恼二：豪强势力强大、官员徇私枉法</a:t>
            </a:r>
            <a:r>
              <a:rPr lang="zh-CN" altLang="en-US" sz="3200"/>
              <a:t>。</a:t>
            </a:r>
            <a:endParaRPr lang="zh-CN" alt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31" grpId="1" animBg="1"/>
      <p:bldP spid="2" grpId="0" bldLvl="0" animBg="1"/>
      <p:bldP spid="2" grpId="1" animBg="1"/>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773747" y="362236"/>
            <a:ext cx="8001704" cy="1457310"/>
            <a:chOff x="2186743" y="885806"/>
            <a:chExt cx="9406257" cy="1457310"/>
          </a:xfrm>
        </p:grpSpPr>
        <p:sp>
          <p:nvSpPr>
            <p:cNvPr id="30" name="圆角矩形 14"/>
            <p:cNvSpPr/>
            <p:nvPr/>
          </p:nvSpPr>
          <p:spPr>
            <a:xfrm>
              <a:off x="2186743" y="1077247"/>
              <a:ext cx="9406257" cy="1134912"/>
            </a:xfrm>
            <a:prstGeom prst="roundRect">
              <a:avLst/>
            </a:prstGeom>
            <a:solidFill>
              <a:srgbClr val="9BBB59">
                <a:lumMod val="40000"/>
                <a:lumOff val="60000"/>
              </a:srgbClr>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t>
              </a:r>
              <a:endParaRPr kumimoji="0" lang="zh-CN" altLang="en-US" sz="1800" b="1"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31" name="TextBox 15"/>
            <p:cNvSpPr txBox="1"/>
            <p:nvPr/>
          </p:nvSpPr>
          <p:spPr>
            <a:xfrm>
              <a:off x="8870086" y="940615"/>
              <a:ext cx="1534420"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760000"/>
                  </a:solidFill>
                  <a:effectLst/>
                  <a:uLnTx/>
                  <a:uFillTx/>
                  <a:latin typeface="华文隶书" panose="02010800040101010101" pitchFamily="2" charset="-122"/>
                  <a:ea typeface="华文隶书" panose="02010800040101010101" pitchFamily="2" charset="-122"/>
                </a:rPr>
                <a:t> 学习与探究</a:t>
              </a:r>
              <a:endParaRPr kumimoji="0" lang="zh-CN" altLang="en-US" sz="2400" b="1" i="0" u="none" strike="noStrike" kern="0" cap="none" spc="0" normalizeH="0" baseline="0" noProof="0" dirty="0">
                <a:ln>
                  <a:noFill/>
                </a:ln>
                <a:solidFill>
                  <a:srgbClr val="760000"/>
                </a:solidFill>
                <a:effectLst/>
                <a:uLnTx/>
                <a:uFillTx/>
                <a:latin typeface="华文隶书" panose="02010800040101010101" pitchFamily="2" charset="-122"/>
                <a:ea typeface="华文隶书" panose="02010800040101010101" pitchFamily="2" charset="-122"/>
              </a:endParaRPr>
            </a:p>
          </p:txBody>
        </p:sp>
        <p:sp>
          <p:nvSpPr>
            <p:cNvPr id="32" name="矩形 31"/>
            <p:cNvSpPr/>
            <p:nvPr/>
          </p:nvSpPr>
          <p:spPr>
            <a:xfrm>
              <a:off x="2513279" y="1058384"/>
              <a:ext cx="6500857" cy="107632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1" lang="zh-CN" altLang="en-US" sz="3200" b="1" i="0" u="none" strike="noStrike" kern="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rPr>
                <a:t>    阅读材料，概括西汉初年，在思想上面临哪些问题？</a:t>
              </a:r>
              <a:endParaRPr kumimoji="0" lang="zh-CN" altLang="en-US" sz="3200" b="1" i="0" u="none" strike="noStrike" kern="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endParaRPr>
            </a:p>
          </p:txBody>
        </p:sp>
        <p:pic>
          <p:nvPicPr>
            <p:cNvPr id="33" name="图片 32" descr="21b1OOOPICa8.jpg"/>
            <p:cNvPicPr>
              <a:picLocks noChangeAspect="1"/>
            </p:cNvPicPr>
            <p:nvPr/>
          </p:nvPicPr>
          <p:blipFill>
            <a:blip r:embed="rId1" cstate="print">
              <a:clrChange>
                <a:clrFrom>
                  <a:srgbClr val="FEFEFE"/>
                </a:clrFrom>
                <a:clrTo>
                  <a:srgbClr val="FEFEFE">
                    <a:alpha val="0"/>
                  </a:srgbClr>
                </a:clrTo>
              </a:clrChange>
            </a:blip>
            <a:srcRect l="12897" t="20238" r="10714" b="16270"/>
            <a:stretch>
              <a:fillRect/>
            </a:stretch>
          </p:blipFill>
          <p:spPr>
            <a:xfrm>
              <a:off x="9579874" y="885806"/>
              <a:ext cx="1753327" cy="1457310"/>
            </a:xfrm>
            <a:prstGeom prst="rect">
              <a:avLst/>
            </a:prstGeom>
          </p:spPr>
        </p:pic>
      </p:grpSp>
      <p:sp>
        <p:nvSpPr>
          <p:cNvPr id="34" name="矩形 33"/>
          <p:cNvSpPr>
            <a:spLocks noChangeArrowheads="1"/>
          </p:cNvSpPr>
          <p:nvPr/>
        </p:nvSpPr>
        <p:spPr bwMode="auto">
          <a:xfrm>
            <a:off x="1403985" y="1995805"/>
            <a:ext cx="9018270"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a:lstStyle>
          <a:p>
            <a:pPr marL="0" indent="0" defTabSz="960120" fontAlgn="base">
              <a:spcBef>
                <a:spcPts val="1890"/>
              </a:spcBef>
              <a:spcAft>
                <a:spcPct val="0"/>
              </a:spcAft>
              <a:buClr>
                <a:srgbClr val="2F2F2F"/>
              </a:buClr>
              <a:buSzPct val="50000"/>
              <a:buFont typeface="Wingdings 2" panose="05020102010507070707" pitchFamily="18" charset="2"/>
              <a:buNone/>
            </a:pPr>
            <a:r>
              <a:rPr lang="zh-CN" altLang="en-US" sz="4000" dirty="0">
                <a:solidFill>
                  <a:srgbClr val="000000"/>
                </a:solidFill>
                <a:latin typeface="华文隶书" panose="02010800040101010101" pitchFamily="2" charset="-122"/>
                <a:ea typeface="华文隶书" panose="02010800040101010101" pitchFamily="2" charset="-122"/>
              </a:rPr>
              <a:t>今</a:t>
            </a:r>
            <a:r>
              <a:rPr lang="zh-CN" altLang="en-US" sz="4000" dirty="0">
                <a:solidFill>
                  <a:srgbClr val="FF0000"/>
                </a:solidFill>
                <a:latin typeface="华文隶书" panose="02010800040101010101" pitchFamily="2" charset="-122"/>
                <a:ea typeface="华文隶书" panose="02010800040101010101" pitchFamily="2" charset="-122"/>
              </a:rPr>
              <a:t>师异道，人异论，百家殊方</a:t>
            </a:r>
            <a:r>
              <a:rPr lang="zh-CN" altLang="en-US" sz="4000" dirty="0">
                <a:solidFill>
                  <a:srgbClr val="000000"/>
                </a:solidFill>
                <a:latin typeface="华文隶书" panose="02010800040101010101" pitchFamily="2" charset="-122"/>
                <a:ea typeface="华文隶书" panose="02010800040101010101" pitchFamily="2" charset="-122"/>
              </a:rPr>
              <a:t>，指意不同，是以上亡以持一统。</a:t>
            </a:r>
            <a:r>
              <a:rPr lang="en-US" altLang="zh-CN" sz="4000" dirty="0">
                <a:solidFill>
                  <a:srgbClr val="000000"/>
                </a:solidFill>
                <a:latin typeface="华文隶书" panose="02010800040101010101" pitchFamily="2" charset="-122"/>
                <a:ea typeface="华文隶书" panose="02010800040101010101" pitchFamily="2" charset="-122"/>
              </a:rPr>
              <a:t>——</a:t>
            </a:r>
            <a:r>
              <a:rPr lang="zh-CN" altLang="en-US" sz="4000" dirty="0">
                <a:solidFill>
                  <a:srgbClr val="000000"/>
                </a:solidFill>
                <a:latin typeface="华文隶书" panose="02010800040101010101" pitchFamily="2" charset="-122"/>
                <a:ea typeface="华文隶书" panose="02010800040101010101" pitchFamily="2" charset="-122"/>
              </a:rPr>
              <a:t>董仲舒</a:t>
            </a:r>
            <a:endParaRPr lang="zh-CN" altLang="en-US" sz="4000" dirty="0">
              <a:solidFill>
                <a:srgbClr val="000000"/>
              </a:solidFill>
              <a:latin typeface="华文隶书" panose="02010800040101010101" pitchFamily="2" charset="-122"/>
              <a:ea typeface="华文隶书" panose="02010800040101010101" pitchFamily="2" charset="-122"/>
            </a:endParaRPr>
          </a:p>
        </p:txBody>
      </p:sp>
      <p:pic>
        <p:nvPicPr>
          <p:cNvPr id="4" name="图片 3"/>
          <p:cNvPicPr>
            <a:picLocks noChangeAspect="1"/>
          </p:cNvPicPr>
          <p:nvPr/>
        </p:nvPicPr>
        <p:blipFill>
          <a:blip r:embed="rId2"/>
          <a:stretch>
            <a:fillRect/>
          </a:stretch>
        </p:blipFill>
        <p:spPr>
          <a:xfrm>
            <a:off x="1521460" y="3471545"/>
            <a:ext cx="5685790" cy="2806700"/>
          </a:xfrm>
          <a:prstGeom prst="rect">
            <a:avLst/>
          </a:prstGeom>
        </p:spPr>
      </p:pic>
      <p:sp>
        <p:nvSpPr>
          <p:cNvPr id="6" name="圆角矩形 5"/>
          <p:cNvSpPr/>
          <p:nvPr/>
        </p:nvSpPr>
        <p:spPr>
          <a:xfrm>
            <a:off x="7644130" y="3888740"/>
            <a:ext cx="3285490" cy="19443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b="1"/>
              <a:t>思想烦恼：思想不统一，不利于中央集权</a:t>
            </a:r>
            <a:endParaRPr lang="zh-CN" altLang="en-US" sz="32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 grpId="0" bldLvl="0" animBg="1"/>
      <p:bldP spid="6" grpId="1" animBg="1"/>
    </p:bldLst>
  </p:timing>
</p:sld>
</file>

<file path=ppt/tags/tag1.xml><?xml version="1.0" encoding="utf-8"?>
<p:tagLst xmlns:p="http://schemas.openxmlformats.org/presentationml/2006/main">
  <p:tag name="KSO_WM_UNIT_PLACING_PICTURE_USER_VIEWPORT" val="{&quot;height&quot;:6195,&quot;width&quot;:9120}"/>
</p:tagLst>
</file>

<file path=ppt/tags/tag2.xml><?xml version="1.0" encoding="utf-8"?>
<p:tagLst xmlns:p="http://schemas.openxmlformats.org/presentationml/2006/main">
  <p:tag name="ISPRING_SCORM_RATE_QUIZZES" val="0"/>
  <p:tag name="ISPRING_RESOURCE_PATHS_HASH" val="875d5e6560ba36884527413a53517d17866972f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宋体"/>
        <a:cs typeface=""/>
      </a:majorFont>
      <a:minorFont>
        <a:latin typeface="Verdan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宋体"/>
        <a:cs typeface=""/>
      </a:majorFont>
      <a:minorFont>
        <a:latin typeface="Verdan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宋体"/>
        <a:cs typeface=""/>
      </a:majorFont>
      <a:minorFont>
        <a:latin typeface="Verdan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3570</Words>
  <Application>WPS 演示</Application>
  <PresentationFormat>自定义</PresentationFormat>
  <Paragraphs>315</Paragraphs>
  <Slides>26</Slides>
  <Notes>24</Notes>
  <HiddenSlides>1</HiddenSlides>
  <MMClips>0</MMClips>
  <ScaleCrop>false</ScaleCrop>
  <HeadingPairs>
    <vt:vector size="8" baseType="variant">
      <vt:variant>
        <vt:lpstr>已用的字体</vt:lpstr>
      </vt:variant>
      <vt:variant>
        <vt:i4>16</vt:i4>
      </vt:variant>
      <vt:variant>
        <vt:lpstr>主题</vt:lpstr>
      </vt:variant>
      <vt:variant>
        <vt:i4>5</vt:i4>
      </vt:variant>
      <vt:variant>
        <vt:lpstr>嵌入 OLE 服务器</vt:lpstr>
      </vt:variant>
      <vt:variant>
        <vt:i4>0</vt:i4>
      </vt:variant>
      <vt:variant>
        <vt:lpstr>幻灯片标题</vt:lpstr>
      </vt:variant>
      <vt:variant>
        <vt:i4>26</vt:i4>
      </vt:variant>
    </vt:vector>
  </HeadingPairs>
  <TitlesOfParts>
    <vt:vector size="47" baseType="lpstr">
      <vt:lpstr>Arial</vt:lpstr>
      <vt:lpstr>宋体</vt:lpstr>
      <vt:lpstr>Wingdings</vt:lpstr>
      <vt:lpstr>Calibri Light</vt:lpstr>
      <vt:lpstr>Verdana</vt:lpstr>
      <vt:lpstr>华文隶书</vt:lpstr>
      <vt:lpstr>Calibri</vt:lpstr>
      <vt:lpstr>Calibri</vt:lpstr>
      <vt:lpstr>方正姚体</vt:lpstr>
      <vt:lpstr>黑体</vt:lpstr>
      <vt:lpstr>微软雅黑</vt:lpstr>
      <vt:lpstr>华文琥珀</vt:lpstr>
      <vt:lpstr>隶书</vt:lpstr>
      <vt:lpstr>Wingdings 2</vt:lpstr>
      <vt:lpstr>Arial Unicode MS</vt:lpstr>
      <vt:lpstr>华文楷体</vt:lpstr>
      <vt:lpstr>Office 主题​​</vt:lpstr>
      <vt:lpstr>Office 主题</vt:lpstr>
      <vt:lpstr>Profile</vt:lpstr>
      <vt:lpstr>1_Profile</vt:lpstr>
      <vt:lpstr>4_Profile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Sky123.Org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Sky123.Org</dc:creator>
  <cp:lastModifiedBy>桫椤苏魔</cp:lastModifiedBy>
  <cp:revision>735</cp:revision>
  <dcterms:created xsi:type="dcterms:W3CDTF">2015-10-28T12:59:00Z</dcterms:created>
  <dcterms:modified xsi:type="dcterms:W3CDTF">2020-10-21T00:54:19Z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2052-11.3.0.9236</vt:lpwstr>
  </property>
</Properties>
</file>