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021945" y="3166110"/>
            <a:ext cx="38900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授课人：郑 强</a:t>
            </a:r>
            <a:endParaRPr lang="zh-CN" altLang="en-US" sz="4000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WPS 演示</Application>
  <PresentationFormat>宽屏</PresentationFormat>
  <Paragraphs>2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Arial Unicode MS</vt:lpstr>
      <vt:lpstr>Calibri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郑强  统一多民族国家的巩固和发展</dc:title>
  <dc:creator>Cyclone2.0</dc:creator>
  <cp:lastModifiedBy>Administrator</cp:lastModifiedBy>
  <cp:revision>2</cp:revision>
  <dcterms:created xsi:type="dcterms:W3CDTF">2022-09-03T06:22:00Z</dcterms:created>
  <dcterms:modified xsi:type="dcterms:W3CDTF">2022-09-09T09:08:02Z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Cyclone2.0</vt:lpwstr>
  </property>
  <property fmtid="{D5CDD505-2E9C-101B-9397-08002B2CF9AE}" pid="3" name="ApplicationVersion">
    <vt:lpwstr>5.1.19.9</vt:lpwstr>
  </property>
  <property fmtid="{D5CDD505-2E9C-101B-9397-08002B2CF9AE}" pid="4" name="KSOProductBuildVer">
    <vt:lpwstr>2052-11.1.0.9739</vt:lpwstr>
  </property>
</Properties>
</file>