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3"/>
    <p:sldId id="258" r:id="rId4"/>
    <p:sldId id="272" r:id="rId5"/>
    <p:sldId id="259" r:id="rId6"/>
    <p:sldId id="260" r:id="rId7"/>
    <p:sldId id="273" r:id="rId8"/>
    <p:sldId id="261" r:id="rId9"/>
    <p:sldId id="262" r:id="rId10"/>
    <p:sldId id="263" r:id="rId11"/>
    <p:sldId id="264" r:id="rId12"/>
    <p:sldId id="274" r:id="rId13"/>
    <p:sldId id="265" r:id="rId14"/>
    <p:sldId id="266" r:id="rId15"/>
    <p:sldId id="275" r:id="rId16"/>
    <p:sldId id="276" r:id="rId17"/>
    <p:sldId id="277" r:id="rId18"/>
    <p:sldId id="267" r:id="rId19"/>
    <p:sldId id="268" r:id="rId20"/>
    <p:sldId id="269" r:id="rId21"/>
    <p:sldId id="278" r:id="rId22"/>
    <p:sldId id="270" r:id="rId23"/>
    <p:sldId id="271" r:id="rId24"/>
    <p:sldId id="279" r:id="rId25"/>
  </p:sldIdLst>
  <p:sldSz cx="12192000" cy="6858000"/>
  <p:notesSz cx="6858000" cy="9144000"/>
  <p:embeddedFontLst>
    <p:embeddedFont>
      <p:font typeface="微软雅黑" panose="020B0503020204020204" charset="-122"/>
      <p:regular r:id="rId31"/>
    </p:embeddedFont>
    <p:embeddedFont>
      <p:font typeface="华康海报体W12(P)" panose="02010600040101010101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993"/>
    <a:srgbClr val="FFFFFF"/>
    <a:srgbClr val="F8CBC8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3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85.xml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62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72.xml"/><Relationship Id="rId11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image" Target="../media/image13.png"/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4.xml"/><Relationship Id="rId4" Type="http://schemas.openxmlformats.org/officeDocument/2006/relationships/image" Target="../media/image13.png"/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image" Target="../media/image21.png"/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image" Target="../media/image16.png"/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77.xml"/><Relationship Id="rId11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3.xml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8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3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84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64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image" Target="../media/image6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67.xml"/><Relationship Id="rId11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582874" y="468630"/>
            <a:ext cx="11223094" cy="5764262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rcRect l="11745"/>
          <a:stretch>
            <a:fillRect/>
          </a:stretch>
        </p:blipFill>
        <p:spPr>
          <a:xfrm>
            <a:off x="4673600" y="454660"/>
            <a:ext cx="2013585" cy="228155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rcRect l="11259" t="13139" r="9714" b="17232"/>
          <a:stretch>
            <a:fillRect/>
          </a:stretch>
        </p:blipFill>
        <p:spPr>
          <a:xfrm>
            <a:off x="6193155" y="852170"/>
            <a:ext cx="1929765" cy="170053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0000">
            <a:off x="236220" y="487045"/>
            <a:ext cx="1355090" cy="189357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285" y="4610735"/>
            <a:ext cx="3058795" cy="2381250"/>
          </a:xfrm>
          <a:prstGeom prst="rect">
            <a:avLst/>
          </a:prstGeom>
        </p:spPr>
      </p:pic>
      <p:pic>
        <p:nvPicPr>
          <p:cNvPr id="8" name="图片 7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555" y="4413250"/>
            <a:ext cx="1605280" cy="277622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605" y="5278755"/>
            <a:ext cx="2404745" cy="170624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46710" y="2851785"/>
            <a:ext cx="2520950" cy="414020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691765" y="4610735"/>
            <a:ext cx="1619885" cy="2571750"/>
          </a:xfrm>
          <a:prstGeom prst="rect">
            <a:avLst/>
          </a:prstGeom>
        </p:spPr>
      </p:pic>
      <p:pic>
        <p:nvPicPr>
          <p:cNvPr id="12" name="图片 11" descr="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4455" y="814705"/>
            <a:ext cx="1561465" cy="1561465"/>
          </a:xfrm>
          <a:prstGeom prst="rect">
            <a:avLst/>
          </a:prstGeom>
        </p:spPr>
      </p:pic>
      <p:pic>
        <p:nvPicPr>
          <p:cNvPr id="13" name="图片 12" descr="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5345" y="2253615"/>
            <a:ext cx="738505" cy="42481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089015" y="1831975"/>
            <a:ext cx="1645285" cy="1861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15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礼</a:t>
            </a:r>
            <a:endParaRPr lang="zh-CN" altLang="en-US" sz="115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42555" y="2124710"/>
            <a:ext cx="140335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9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仪</a:t>
            </a:r>
            <a:endParaRPr lang="zh-CN" altLang="en-US" sz="96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26" name="文本框 25" descr="7b0a20202020227461726765744d6f64756c65223a202270726f636573734f6e6c696e65466f6e7473220a7d0a"/>
          <p:cNvSpPr txBox="1"/>
          <p:nvPr/>
        </p:nvSpPr>
        <p:spPr>
          <a:xfrm>
            <a:off x="3266440" y="3985895"/>
            <a:ext cx="5855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400">
                <a:solidFill>
                  <a:srgbClr val="2E3993"/>
                </a:solidFill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汉仪小麦体简" panose="00020600040101010101" charset="-122"/>
              </a:rPr>
              <a:t>泸县云锦镇中心幼儿园</a:t>
            </a:r>
            <a:r>
              <a:rPr lang="en-US" altLang="zh-CN" sz="2400">
                <a:solidFill>
                  <a:srgbClr val="2E3993"/>
                </a:solidFill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汉仪小麦体简" panose="00020600040101010101" charset="-122"/>
              </a:rPr>
              <a:t>   </a:t>
            </a:r>
            <a:r>
              <a:rPr lang="zh-CN" altLang="en-US" sz="2400">
                <a:solidFill>
                  <a:srgbClr val="2E3993"/>
                </a:solidFill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汉仪小麦体简" panose="00020600040101010101" charset="-122"/>
              </a:rPr>
              <a:t>王润梅</a:t>
            </a:r>
            <a:endParaRPr lang="zh-CN" altLang="en-US" sz="2400">
              <a:solidFill>
                <a:srgbClr val="2E3993"/>
              </a:solidFill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汉仪小麦体简" panose="00020600040101010101" charset="-122"/>
            </a:endParaRPr>
          </a:p>
        </p:txBody>
      </p:sp>
      <p:sp>
        <p:nvSpPr>
          <p:cNvPr id="31" name="矩形 30" descr="7b0a20202020227461726765744d6f64756c65223a202270726f636573734f6e6c696e65466f6e7473220a7d0a"/>
          <p:cNvSpPr/>
          <p:nvPr/>
        </p:nvSpPr>
        <p:spPr>
          <a:xfrm>
            <a:off x="1356995" y="2376170"/>
            <a:ext cx="9674860" cy="126873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5400">
                <a:latin typeface="汉仪书魂体简" panose="02010600000101010101" charset="-122"/>
                <a:ea typeface="汉仪书魂体简" panose="02010600000101010101" charset="-122"/>
                <a:sym typeface="汉仪小麦体简" panose="00020600040101010101" charset="-122"/>
              </a:rPr>
              <a:t>如何做好幼儿礼仪教育</a:t>
            </a:r>
            <a:endParaRPr lang="zh-CN" altLang="en-US" sz="5400">
              <a:latin typeface="汉仪书魂体简" panose="02010600000101010101" charset="-122"/>
              <a:ea typeface="汉仪书魂体简" panose="02010600000101010101" charset="-122"/>
              <a:sym typeface="汉仪小麦体简" panose="00020600040101010101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287020" y="328930"/>
            <a:ext cx="11617960" cy="6200775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612005" y="157480"/>
            <a:ext cx="2967990" cy="889000"/>
            <a:chOff x="7714" y="518"/>
            <a:chExt cx="4674" cy="1400"/>
          </a:xfrm>
        </p:grpSpPr>
        <p:sp>
          <p:nvSpPr>
            <p:cNvPr id="3" name="椭圆 2"/>
            <p:cNvSpPr/>
            <p:nvPr/>
          </p:nvSpPr>
          <p:spPr>
            <a:xfrm>
              <a:off x="7714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7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9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98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10430" y="217805"/>
            <a:ext cx="2781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走姿礼仪</a:t>
            </a:r>
            <a:endParaRPr lang="zh-CN" altLang="en-US" sz="44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pic>
        <p:nvPicPr>
          <p:cNvPr id="12" name="图片 1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780000">
            <a:off x="27940" y="382270"/>
            <a:ext cx="1180465" cy="1180465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060" y="5045710"/>
            <a:ext cx="2813050" cy="19958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93690" y="2645410"/>
            <a:ext cx="57511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zh-CN" altLang="en-US" sz="2400"/>
              <a:t>走路时，胸挺起，上身直，微摇臂；</a:t>
            </a:r>
            <a:endParaRPr lang="zh-CN" altLang="en-US" sz="2400"/>
          </a:p>
          <a:p>
            <a:pPr indent="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zh-CN" altLang="en-US" sz="2400"/>
              <a:t>步伐均，脚步轻，视前方，不张望。</a:t>
            </a:r>
            <a:endParaRPr lang="zh-CN" altLang="en-US" sz="2400"/>
          </a:p>
        </p:txBody>
      </p:sp>
      <p:pic>
        <p:nvPicPr>
          <p:cNvPr id="8" name="图片 7" descr="49b24513c649c8cfbfaeb5c69bca0114"/>
          <p:cNvPicPr>
            <a:picLocks noChangeAspect="1"/>
          </p:cNvPicPr>
          <p:nvPr/>
        </p:nvPicPr>
        <p:blipFill>
          <a:blip r:embed="rId3"/>
          <a:srcRect l="20594" r="23781"/>
          <a:stretch>
            <a:fillRect/>
          </a:stretch>
        </p:blipFill>
        <p:spPr>
          <a:xfrm>
            <a:off x="1122680" y="1253490"/>
            <a:ext cx="3489325" cy="62731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484449" y="546735"/>
            <a:ext cx="11223094" cy="5764262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rcRect l="11745"/>
          <a:stretch>
            <a:fillRect/>
          </a:stretch>
        </p:blipFill>
        <p:spPr>
          <a:xfrm>
            <a:off x="4800600" y="468630"/>
            <a:ext cx="2013585" cy="228155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rcRect l="11259" t="13139" r="9714" b="17232"/>
          <a:stretch>
            <a:fillRect/>
          </a:stretch>
        </p:blipFill>
        <p:spPr>
          <a:xfrm>
            <a:off x="5915660" y="1049655"/>
            <a:ext cx="1929765" cy="170053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0000">
            <a:off x="236220" y="487045"/>
            <a:ext cx="1355090" cy="189357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285" y="4610735"/>
            <a:ext cx="3058795" cy="2381250"/>
          </a:xfrm>
          <a:prstGeom prst="rect">
            <a:avLst/>
          </a:prstGeom>
        </p:spPr>
      </p:pic>
      <p:pic>
        <p:nvPicPr>
          <p:cNvPr id="8" name="图片 7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395" y="4413250"/>
            <a:ext cx="1605280" cy="277622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605" y="5278755"/>
            <a:ext cx="2404745" cy="170624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46710" y="2851785"/>
            <a:ext cx="2520950" cy="414020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691765" y="4610735"/>
            <a:ext cx="1619885" cy="2571750"/>
          </a:xfrm>
          <a:prstGeom prst="rect">
            <a:avLst/>
          </a:prstGeom>
        </p:spPr>
      </p:pic>
      <p:pic>
        <p:nvPicPr>
          <p:cNvPr id="12" name="图片 11" descr="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4455" y="814705"/>
            <a:ext cx="1561465" cy="1561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621020" y="4511040"/>
            <a:ext cx="4705350" cy="3187700"/>
          </a:xfrm>
          <a:prstGeom prst="rect">
            <a:avLst/>
          </a:prstGeom>
        </p:spPr>
      </p:pic>
      <p:pic>
        <p:nvPicPr>
          <p:cNvPr id="26" name="图片 25" descr="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5345" y="2253615"/>
            <a:ext cx="738505" cy="42481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225165" y="1835150"/>
            <a:ext cx="6111875" cy="1965960"/>
            <a:chOff x="5079" y="2725"/>
            <a:chExt cx="9625" cy="3096"/>
          </a:xfrm>
        </p:grpSpPr>
        <p:sp>
          <p:nvSpPr>
            <p:cNvPr id="28" name="椭圆 27"/>
            <p:cNvSpPr/>
            <p:nvPr/>
          </p:nvSpPr>
          <p:spPr>
            <a:xfrm>
              <a:off x="5079" y="3251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360" y="3080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9642" y="2725"/>
              <a:ext cx="2926" cy="2926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2134" y="3251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225165" y="1978660"/>
            <a:ext cx="372935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校园</a:t>
            </a:r>
            <a:endParaRPr lang="zh-CN" altLang="en-US" sz="115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89015" y="1831975"/>
            <a:ext cx="1645285" cy="1861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15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礼</a:t>
            </a:r>
            <a:endParaRPr lang="zh-CN" altLang="en-US" sz="115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732395" y="2124710"/>
            <a:ext cx="140335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9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仪</a:t>
            </a:r>
            <a:endParaRPr lang="zh-CN" altLang="en-US" sz="96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287020" y="328930"/>
            <a:ext cx="11617960" cy="6200775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612005" y="157480"/>
            <a:ext cx="2967990" cy="889000"/>
            <a:chOff x="7714" y="518"/>
            <a:chExt cx="4674" cy="1400"/>
          </a:xfrm>
        </p:grpSpPr>
        <p:sp>
          <p:nvSpPr>
            <p:cNvPr id="3" name="椭圆 2"/>
            <p:cNvSpPr/>
            <p:nvPr/>
          </p:nvSpPr>
          <p:spPr>
            <a:xfrm>
              <a:off x="7714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7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9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98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10430" y="217805"/>
            <a:ext cx="2781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校园礼仪</a:t>
            </a:r>
            <a:endParaRPr lang="zh-CN" altLang="en-US" sz="44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pic>
        <p:nvPicPr>
          <p:cNvPr id="12" name="图片 1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780000">
            <a:off x="27940" y="382270"/>
            <a:ext cx="1180465" cy="1180465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060" y="5045710"/>
            <a:ext cx="2813050" cy="1995805"/>
          </a:xfrm>
          <a:prstGeom prst="rect">
            <a:avLst/>
          </a:prstGeom>
        </p:spPr>
      </p:pic>
      <p:pic>
        <p:nvPicPr>
          <p:cNvPr id="2" name="图片 1" descr="f64077dd940fc5cac5d04f900a59052a"/>
          <p:cNvPicPr>
            <a:picLocks noChangeAspect="1"/>
          </p:cNvPicPr>
          <p:nvPr/>
        </p:nvPicPr>
        <p:blipFill>
          <a:blip r:embed="rId3"/>
          <a:srcRect l="33163" t="4401" r="33101" b="6394"/>
          <a:stretch>
            <a:fillRect/>
          </a:stretch>
        </p:blipFill>
        <p:spPr>
          <a:xfrm>
            <a:off x="1128395" y="1203325"/>
            <a:ext cx="2207895" cy="5838190"/>
          </a:xfrm>
          <a:prstGeom prst="rect">
            <a:avLst/>
          </a:prstGeom>
        </p:spPr>
      </p:pic>
      <p:pic>
        <p:nvPicPr>
          <p:cNvPr id="8" name="图片 7" descr="cdd05889909162eeb3435f4c570c4082"/>
          <p:cNvPicPr>
            <a:picLocks noChangeAspect="1"/>
          </p:cNvPicPr>
          <p:nvPr/>
        </p:nvPicPr>
        <p:blipFill>
          <a:blip r:embed="rId4"/>
          <a:srcRect l="11115" t="17125" r="7177" b="8792"/>
          <a:stretch>
            <a:fillRect/>
          </a:stretch>
        </p:blipFill>
        <p:spPr>
          <a:xfrm>
            <a:off x="3115310" y="1630680"/>
            <a:ext cx="2647315" cy="24003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54425" y="2204720"/>
            <a:ext cx="20237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solidFill>
                  <a:srgbClr val="2E3993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尊师礼仪</a:t>
            </a:r>
            <a:endParaRPr lang="zh-CN" altLang="en-US" sz="3600">
              <a:solidFill>
                <a:srgbClr val="2E3993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36945" y="1789430"/>
            <a:ext cx="4826635" cy="3599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indent="-228600">
              <a:buFont typeface="+mj-lt"/>
              <a:buAutoNum type="arabicPeriod"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每天第一次见到老师主动问好，分别时说“再见”。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进出校园及上下楼梯时，主动给老师让行。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虚心听取老师的教诲，诚恳接受师长的教育。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对老师说实话、真话，不欺骗老师。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珍惜老师的劳动成果，按时完成老师布置的各项任务。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服从老师管理，不顶撞老师。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与老师交谈时，要起立并主动给老师让坐。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老师在办事或与别人交谈时，不可随意打扰老师，先站立一侧，等老师办完事或谈完话后再找老师。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老师进入学生活动室，学生主动站起问好、让坐;老师离开时起身送出。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287020" y="328930"/>
            <a:ext cx="11617960" cy="6200775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612005" y="157480"/>
            <a:ext cx="2967990" cy="889000"/>
            <a:chOff x="7714" y="518"/>
            <a:chExt cx="4674" cy="1400"/>
          </a:xfrm>
        </p:grpSpPr>
        <p:sp>
          <p:nvSpPr>
            <p:cNvPr id="3" name="椭圆 2"/>
            <p:cNvSpPr/>
            <p:nvPr/>
          </p:nvSpPr>
          <p:spPr>
            <a:xfrm>
              <a:off x="7714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7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9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98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10430" y="217805"/>
            <a:ext cx="2781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校园礼仪</a:t>
            </a:r>
            <a:endParaRPr lang="zh-CN" altLang="en-US" sz="44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pic>
        <p:nvPicPr>
          <p:cNvPr id="12" name="图片 1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780000">
            <a:off x="27940" y="382270"/>
            <a:ext cx="1180465" cy="1180465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060" y="5045710"/>
            <a:ext cx="2813050" cy="1995805"/>
          </a:xfrm>
          <a:prstGeom prst="rect">
            <a:avLst/>
          </a:prstGeom>
        </p:spPr>
      </p:pic>
      <p:pic>
        <p:nvPicPr>
          <p:cNvPr id="2" name="图片 1" descr="2e31423335c778ea43c5c9d09a77e8b3"/>
          <p:cNvPicPr>
            <a:picLocks noChangeAspect="1"/>
          </p:cNvPicPr>
          <p:nvPr/>
        </p:nvPicPr>
        <p:blipFill>
          <a:blip r:embed="rId3"/>
          <a:srcRect l="17656" t="10698" r="13594" b="7229"/>
          <a:stretch>
            <a:fillRect/>
          </a:stretch>
        </p:blipFill>
        <p:spPr>
          <a:xfrm>
            <a:off x="287020" y="3095625"/>
            <a:ext cx="3009265" cy="3592830"/>
          </a:xfrm>
          <a:prstGeom prst="rect">
            <a:avLst/>
          </a:prstGeom>
        </p:spPr>
      </p:pic>
      <p:pic>
        <p:nvPicPr>
          <p:cNvPr id="8" name="图片 7" descr="cdd05889909162eeb3435f4c570c4082"/>
          <p:cNvPicPr>
            <a:picLocks noChangeAspect="1"/>
          </p:cNvPicPr>
          <p:nvPr/>
        </p:nvPicPr>
        <p:blipFill>
          <a:blip r:embed="rId4"/>
          <a:srcRect l="11115" t="17125" r="7177" b="8792"/>
          <a:stretch>
            <a:fillRect/>
          </a:stretch>
        </p:blipFill>
        <p:spPr>
          <a:xfrm>
            <a:off x="1295400" y="986155"/>
            <a:ext cx="2647315" cy="24003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34515" y="1560195"/>
            <a:ext cx="20237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solidFill>
                  <a:srgbClr val="2E3993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同学礼仪</a:t>
            </a:r>
            <a:endParaRPr lang="zh-CN" altLang="en-US" sz="3600">
              <a:solidFill>
                <a:srgbClr val="2E3993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85615" y="1417955"/>
            <a:ext cx="685228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1、同学间要互相问候“你早”、“你好”，可点头、招手。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2、与同学说话态度诚恳、谦虚，语调要平和;听同学说话要专心，不轻易打断别人的话。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3、同学间的交往应使用礼貌用语。问同学问题，要用谦语“请问”、“对不起”、“打扰你一下”、“向你请教个问题”等，得到回答后要道谢;同学回答不上来时，说“不要紧，这个问题比较难回答，耽搁了你的时间，谢谢”等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4、尊重同学，不给同学取绰号，说花名;不说使别人感到伤心羞愧的话。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5、同学之间互助互爱，主动帮助有困难的同学。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6、尊重和照顾女同学，不欺侮女同学。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7、向同学借东西，要先征得同学的同意;对同学的东西要特别爱护，且按时归还。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8、不在同学面前说长道短、搬弄是非，影响同学友谊。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9、不斤斤计较，对同学的过失或冒犯要宽宏大量。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10、讲究信用，答应别人的事要尽力办到。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287020" y="328930"/>
            <a:ext cx="11617960" cy="6200775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612005" y="157480"/>
            <a:ext cx="2967990" cy="889000"/>
            <a:chOff x="7714" y="518"/>
            <a:chExt cx="4674" cy="1400"/>
          </a:xfrm>
        </p:grpSpPr>
        <p:sp>
          <p:nvSpPr>
            <p:cNvPr id="3" name="椭圆 2"/>
            <p:cNvSpPr/>
            <p:nvPr/>
          </p:nvSpPr>
          <p:spPr>
            <a:xfrm>
              <a:off x="7714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7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9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98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10430" y="217805"/>
            <a:ext cx="2781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校园礼仪</a:t>
            </a:r>
            <a:endParaRPr lang="zh-CN" altLang="en-US" sz="44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pic>
        <p:nvPicPr>
          <p:cNvPr id="12" name="图片 1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780000">
            <a:off x="27940" y="382270"/>
            <a:ext cx="1180465" cy="1180465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060" y="5045710"/>
            <a:ext cx="2813050" cy="1995805"/>
          </a:xfrm>
          <a:prstGeom prst="rect">
            <a:avLst/>
          </a:prstGeom>
        </p:spPr>
      </p:pic>
      <p:pic>
        <p:nvPicPr>
          <p:cNvPr id="8" name="图片 7" descr="cdd05889909162eeb3435f4c570c4082"/>
          <p:cNvPicPr>
            <a:picLocks noChangeAspect="1"/>
          </p:cNvPicPr>
          <p:nvPr/>
        </p:nvPicPr>
        <p:blipFill>
          <a:blip r:embed="rId3"/>
          <a:srcRect l="11115" t="17125" r="7177" b="8792"/>
          <a:stretch>
            <a:fillRect/>
          </a:stretch>
        </p:blipFill>
        <p:spPr>
          <a:xfrm>
            <a:off x="1964690" y="3053080"/>
            <a:ext cx="2647315" cy="24003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03805" y="3627120"/>
            <a:ext cx="20237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solidFill>
                  <a:srgbClr val="2E3993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升旗礼仪</a:t>
            </a:r>
            <a:endParaRPr lang="zh-CN" altLang="en-US" sz="3600">
              <a:solidFill>
                <a:srgbClr val="2E3993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pic>
        <p:nvPicPr>
          <p:cNvPr id="2" name="图片 1" descr="cd0f9856a15f18c469fbea224c3eca10"/>
          <p:cNvPicPr>
            <a:picLocks noChangeAspect="1"/>
          </p:cNvPicPr>
          <p:nvPr/>
        </p:nvPicPr>
        <p:blipFill>
          <a:blip r:embed="rId4"/>
          <a:srcRect l="26976" r="26402"/>
          <a:stretch>
            <a:fillRect/>
          </a:stretch>
        </p:blipFill>
        <p:spPr>
          <a:xfrm>
            <a:off x="459740" y="1464945"/>
            <a:ext cx="2599690" cy="55765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10430" y="1907540"/>
            <a:ext cx="64262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1、升旗仪式前迅速列队站好，整理好自己的服装，保持安静。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2、升国旗时要脱帽立正，未入列的同学应原地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站好，面对国旗行注目礼或少先队队礼。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3、唱国歌时要严肃，声音要洪亮。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4、认真听国旗下讲话。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5、仪式结束时，要等领导先退场，再站队有序退出。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287020" y="328930"/>
            <a:ext cx="11617960" cy="6200775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612005" y="157480"/>
            <a:ext cx="2967990" cy="889000"/>
            <a:chOff x="7714" y="518"/>
            <a:chExt cx="4674" cy="1400"/>
          </a:xfrm>
        </p:grpSpPr>
        <p:sp>
          <p:nvSpPr>
            <p:cNvPr id="3" name="椭圆 2"/>
            <p:cNvSpPr/>
            <p:nvPr/>
          </p:nvSpPr>
          <p:spPr>
            <a:xfrm>
              <a:off x="7714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7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9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98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10430" y="217805"/>
            <a:ext cx="2781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校园礼仪</a:t>
            </a:r>
            <a:endParaRPr lang="zh-CN" altLang="en-US" sz="44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pic>
        <p:nvPicPr>
          <p:cNvPr id="12" name="图片 1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780000">
            <a:off x="27940" y="382270"/>
            <a:ext cx="1180465" cy="1180465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060" y="5045710"/>
            <a:ext cx="2813050" cy="1995805"/>
          </a:xfrm>
          <a:prstGeom prst="rect">
            <a:avLst/>
          </a:prstGeom>
        </p:spPr>
      </p:pic>
      <p:pic>
        <p:nvPicPr>
          <p:cNvPr id="8" name="图片 7" descr="cdd05889909162eeb3435f4c570c4082"/>
          <p:cNvPicPr>
            <a:picLocks noChangeAspect="1"/>
          </p:cNvPicPr>
          <p:nvPr/>
        </p:nvPicPr>
        <p:blipFill>
          <a:blip r:embed="rId3"/>
          <a:srcRect l="11115" t="17125" r="7177" b="8792"/>
          <a:stretch>
            <a:fillRect/>
          </a:stretch>
        </p:blipFill>
        <p:spPr>
          <a:xfrm>
            <a:off x="1311275" y="1764030"/>
            <a:ext cx="2647315" cy="24003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50390" y="2338070"/>
            <a:ext cx="20237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solidFill>
                  <a:srgbClr val="2E3993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穿着礼仪</a:t>
            </a:r>
            <a:endParaRPr lang="zh-CN" altLang="en-US" sz="3600">
              <a:solidFill>
                <a:srgbClr val="2E3993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pic>
        <p:nvPicPr>
          <p:cNvPr id="2" name="图片 1" descr="ac748864b7a2d2cca7cd3533c71ce570"/>
          <p:cNvPicPr>
            <a:picLocks noChangeAspect="1"/>
          </p:cNvPicPr>
          <p:nvPr/>
        </p:nvPicPr>
        <p:blipFill>
          <a:blip r:embed="rId4"/>
          <a:srcRect l="5085" t="5764" r="23441" b="18529"/>
          <a:stretch>
            <a:fillRect/>
          </a:stretch>
        </p:blipFill>
        <p:spPr>
          <a:xfrm>
            <a:off x="995045" y="4293870"/>
            <a:ext cx="1605280" cy="24199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458335" y="1764030"/>
            <a:ext cx="658050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1、按要求穿规定的校服，不穿奇装异服。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2、着装整齐，朴素大方，不把上衣捆在腰间，不披衣散扣。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3、不穿背心、拖鞋、裤衩在校园行走和进入教室。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4、课堂上不敞衣、脱鞋。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5、不穿名牌鞋，以球鞋或平底鞋为好。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6、不佩戴项链、耳环(针)、戒指、手链、手镯等饰物。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7、不涂脂抹粉，不画眉纹眉，不留长指甲，不涂指甲油。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8、按要求修剪头发，不染发、烫发，男同学不留长发。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484449" y="546735"/>
            <a:ext cx="11223094" cy="5764262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rcRect l="11745"/>
          <a:stretch>
            <a:fillRect/>
          </a:stretch>
        </p:blipFill>
        <p:spPr>
          <a:xfrm>
            <a:off x="4800600" y="468630"/>
            <a:ext cx="2013585" cy="228155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rcRect l="11259" t="13139" r="9714" b="17232"/>
          <a:stretch>
            <a:fillRect/>
          </a:stretch>
        </p:blipFill>
        <p:spPr>
          <a:xfrm>
            <a:off x="5915660" y="1049655"/>
            <a:ext cx="1929765" cy="170053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0000">
            <a:off x="236220" y="487045"/>
            <a:ext cx="1355090" cy="189357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285" y="4610735"/>
            <a:ext cx="3058795" cy="2381250"/>
          </a:xfrm>
          <a:prstGeom prst="rect">
            <a:avLst/>
          </a:prstGeom>
        </p:spPr>
      </p:pic>
      <p:pic>
        <p:nvPicPr>
          <p:cNvPr id="8" name="图片 7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395" y="4413250"/>
            <a:ext cx="1605280" cy="277622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605" y="5278755"/>
            <a:ext cx="2404745" cy="170624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46710" y="2851785"/>
            <a:ext cx="2520950" cy="414020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691765" y="4610735"/>
            <a:ext cx="1619885" cy="2571750"/>
          </a:xfrm>
          <a:prstGeom prst="rect">
            <a:avLst/>
          </a:prstGeom>
        </p:spPr>
      </p:pic>
      <p:pic>
        <p:nvPicPr>
          <p:cNvPr id="12" name="图片 11" descr="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4455" y="814705"/>
            <a:ext cx="1561465" cy="1561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621020" y="4511040"/>
            <a:ext cx="4705350" cy="3187700"/>
          </a:xfrm>
          <a:prstGeom prst="rect">
            <a:avLst/>
          </a:prstGeom>
        </p:spPr>
      </p:pic>
      <p:pic>
        <p:nvPicPr>
          <p:cNvPr id="26" name="图片 25" descr="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5345" y="2253615"/>
            <a:ext cx="738505" cy="42481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225165" y="1835150"/>
            <a:ext cx="6111875" cy="1965960"/>
            <a:chOff x="5079" y="2725"/>
            <a:chExt cx="9625" cy="3096"/>
          </a:xfrm>
        </p:grpSpPr>
        <p:sp>
          <p:nvSpPr>
            <p:cNvPr id="28" name="椭圆 27"/>
            <p:cNvSpPr/>
            <p:nvPr/>
          </p:nvSpPr>
          <p:spPr>
            <a:xfrm>
              <a:off x="5079" y="3251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360" y="3080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9642" y="2725"/>
              <a:ext cx="2926" cy="2926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2134" y="3251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459480" y="2124710"/>
            <a:ext cx="2846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家庭</a:t>
            </a:r>
            <a:endParaRPr lang="zh-CN" altLang="en-US" sz="96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89015" y="1831975"/>
            <a:ext cx="1645285" cy="1861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15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礼</a:t>
            </a:r>
            <a:endParaRPr lang="zh-CN" altLang="en-US" sz="115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732395" y="2124710"/>
            <a:ext cx="140335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9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仪</a:t>
            </a:r>
            <a:endParaRPr lang="zh-CN" altLang="en-US" sz="96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287020" y="328930"/>
            <a:ext cx="11617960" cy="6200775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68d2284f8d8b826808dc7d8b0df88e0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6045" y="1435100"/>
            <a:ext cx="2270125" cy="2284095"/>
          </a:xfrm>
          <a:prstGeom prst="rect">
            <a:avLst/>
          </a:prstGeom>
        </p:spPr>
      </p:pic>
      <p:pic>
        <p:nvPicPr>
          <p:cNvPr id="16" name="图片 15" descr="68d2284f8d8b826808dc7d8b0df88e0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7545" y="1553845"/>
            <a:ext cx="2270125" cy="22840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12005" y="157480"/>
            <a:ext cx="2967990" cy="889000"/>
            <a:chOff x="7714" y="518"/>
            <a:chExt cx="4674" cy="1400"/>
          </a:xfrm>
        </p:grpSpPr>
        <p:sp>
          <p:nvSpPr>
            <p:cNvPr id="3" name="椭圆 2"/>
            <p:cNvSpPr/>
            <p:nvPr/>
          </p:nvSpPr>
          <p:spPr>
            <a:xfrm>
              <a:off x="7714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7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9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98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10430" y="217805"/>
            <a:ext cx="2781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家庭礼仪</a:t>
            </a:r>
            <a:endParaRPr lang="zh-CN" altLang="en-US" sz="44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pic>
        <p:nvPicPr>
          <p:cNvPr id="12" name="图片 11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780000">
            <a:off x="27940" y="382270"/>
            <a:ext cx="1180465" cy="1180465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060" y="5045710"/>
            <a:ext cx="2813050" cy="1995805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70430" y="1888490"/>
            <a:ext cx="3220720" cy="1378585"/>
          </a:xfrm>
          <a:prstGeom prst="rect">
            <a:avLst/>
          </a:prstGeom>
          <a:noFill/>
          <a:ln>
            <a:noFill/>
          </a:ln>
        </p:spPr>
        <p:txBody>
          <a:bodyPr wrap="square" lIns="87044" tIns="43522" rIns="87044" bIns="43522">
            <a:spAutoFit/>
          </a:bodyPr>
          <a:lstStyle>
            <a:lvl1pPr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0225" indent="-20320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indent="-16383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indent="-16383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70025" indent="-16383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272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844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416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988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52145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  虚心听取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  <a:p>
            <a:pPr marL="0" marR="0" lvl="0" indent="0" algn="ctr" defTabSz="652145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父母的教导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" name="TextBox 11"/>
          <p:cNvSpPr txBox="1">
            <a:spLocks noChangeArrowheads="1"/>
          </p:cNvSpPr>
          <p:nvPr/>
        </p:nvSpPr>
        <p:spPr bwMode="auto">
          <a:xfrm rot="21360000">
            <a:off x="6685280" y="4401820"/>
            <a:ext cx="3080385" cy="1378585"/>
          </a:xfrm>
          <a:prstGeom prst="rect">
            <a:avLst/>
          </a:prstGeom>
          <a:noFill/>
          <a:ln>
            <a:noFill/>
          </a:ln>
        </p:spPr>
        <p:txBody>
          <a:bodyPr wrap="square" lIns="87044" tIns="43522" rIns="87044" bIns="43522">
            <a:spAutoFit/>
          </a:bodyPr>
          <a:lstStyle>
            <a:lvl1pPr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0225" indent="-20320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indent="-16383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indent="-16383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70025" indent="-16383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272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844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416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988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52145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早晚应向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  <a:p>
            <a:pPr marL="0" marR="0" lvl="0" indent="0" algn="ctr" defTabSz="652145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父母问候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41925" y="2006600"/>
            <a:ext cx="3301365" cy="1378585"/>
          </a:xfrm>
          <a:prstGeom prst="rect">
            <a:avLst/>
          </a:prstGeom>
          <a:noFill/>
          <a:ln>
            <a:noFill/>
          </a:ln>
        </p:spPr>
        <p:txBody>
          <a:bodyPr wrap="square" lIns="87044" tIns="43522" rIns="87044" bIns="43522">
            <a:spAutoFit/>
          </a:bodyPr>
          <a:lstStyle>
            <a:lvl1pPr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0225" indent="-20320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indent="-16383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indent="-16383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70025" indent="-16383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272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844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416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988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52145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  帮父母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  <a:p>
            <a:pPr marL="0" marR="0" lvl="0" indent="0" algn="ctr" defTabSz="652145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分担家务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901950" y="4378960"/>
            <a:ext cx="3441700" cy="1378585"/>
          </a:xfrm>
          <a:prstGeom prst="rect">
            <a:avLst/>
          </a:prstGeom>
          <a:noFill/>
          <a:ln>
            <a:noFill/>
          </a:ln>
        </p:spPr>
        <p:txBody>
          <a:bodyPr wrap="square" lIns="87044" tIns="43522" rIns="87044" bIns="43522">
            <a:spAutoFit/>
          </a:bodyPr>
          <a:lstStyle>
            <a:lvl1pPr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0225" indent="-20320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indent="-16383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indent="-16383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70025" indent="-16383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272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844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416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988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52145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   出入都向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  <a:p>
            <a:pPr marL="0" marR="0" lvl="0" indent="0" algn="ctr" defTabSz="652145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父母打招呼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pic>
        <p:nvPicPr>
          <p:cNvPr id="15" name="图片 14" descr="68d2284f8d8b826808dc7d8b0df88e0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7420" y="3719195"/>
            <a:ext cx="2270125" cy="2284095"/>
          </a:xfrm>
          <a:prstGeom prst="rect">
            <a:avLst/>
          </a:prstGeom>
        </p:spPr>
      </p:pic>
      <p:pic>
        <p:nvPicPr>
          <p:cNvPr id="18" name="图片 17" descr="68d2284f8d8b826808dc7d8b0df88e0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0410" y="3719195"/>
            <a:ext cx="2270125" cy="22840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  <p:bldLst>
      <p:bldP spid="10" grpId="0"/>
      <p:bldP spid="2" grpId="0"/>
      <p:bldP spid="1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287020" y="328930"/>
            <a:ext cx="11617960" cy="6200775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612005" y="157480"/>
            <a:ext cx="2967990" cy="889000"/>
            <a:chOff x="7714" y="518"/>
            <a:chExt cx="4674" cy="1400"/>
          </a:xfrm>
        </p:grpSpPr>
        <p:sp>
          <p:nvSpPr>
            <p:cNvPr id="3" name="椭圆 2"/>
            <p:cNvSpPr/>
            <p:nvPr/>
          </p:nvSpPr>
          <p:spPr>
            <a:xfrm>
              <a:off x="7714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7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9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98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10430" y="217805"/>
            <a:ext cx="2781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家庭礼仪</a:t>
            </a:r>
            <a:endParaRPr lang="zh-CN" altLang="en-US" sz="44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pic>
        <p:nvPicPr>
          <p:cNvPr id="12" name="图片 1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780000">
            <a:off x="27940" y="382270"/>
            <a:ext cx="1180465" cy="1180465"/>
          </a:xfrm>
          <a:prstGeom prst="rect">
            <a:avLst/>
          </a:prstGeom>
        </p:spPr>
      </p:pic>
      <p:sp>
        <p:nvSpPr>
          <p:cNvPr id="253" name="文本框 1164"/>
          <p:cNvSpPr/>
          <p:nvPr/>
        </p:nvSpPr>
        <p:spPr>
          <a:xfrm>
            <a:off x="1924685" y="3034030"/>
            <a:ext cx="554513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华康海报体W12(P)" panose="02010600040101010101" charset="-122"/>
              </a:rPr>
              <a:t>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华康海报体W12(P)" panose="02010600040101010101" charset="-122"/>
              </a:rPr>
              <a:t>、高兴地迎接客人，致欢迎词；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  <a:sym typeface="华康海报体W12(P)" panose="02010600040101010101" charset="-122"/>
            </a:endParaRPr>
          </a:p>
        </p:txBody>
      </p:sp>
      <p:sp>
        <p:nvSpPr>
          <p:cNvPr id="254" name="文本框 1164"/>
          <p:cNvSpPr/>
          <p:nvPr/>
        </p:nvSpPr>
        <p:spPr>
          <a:xfrm>
            <a:off x="1924685" y="3690303"/>
            <a:ext cx="62658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华康海报体W12(P)" panose="02010600040101010101" charset="-122"/>
              </a:rPr>
              <a:t>2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华康海报体W12(P)" panose="02010600040101010101" charset="-122"/>
              </a:rPr>
              <a:t>、邀请客人入座，如收到礼物，双手接住并表达谢意；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  <a:sym typeface="华康海报体W12(P)" panose="02010600040101010101" charset="-122"/>
            </a:endParaRPr>
          </a:p>
        </p:txBody>
      </p:sp>
      <p:sp>
        <p:nvSpPr>
          <p:cNvPr id="257" name="文本框 1164"/>
          <p:cNvSpPr/>
          <p:nvPr/>
        </p:nvSpPr>
        <p:spPr>
          <a:xfrm>
            <a:off x="1924685" y="4367213"/>
            <a:ext cx="62658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华康海报体W12(P)" panose="02010600040101010101" charset="-122"/>
              </a:rPr>
              <a:t>3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华康海报体W12(P)" panose="02010600040101010101" charset="-122"/>
              </a:rPr>
              <a:t>、给客人倒茶并双手奉上；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  <a:sym typeface="华康海报体W12(P)" panose="02010600040101010101" charset="-122"/>
            </a:endParaRPr>
          </a:p>
        </p:txBody>
      </p:sp>
      <p:sp>
        <p:nvSpPr>
          <p:cNvPr id="258" name="文本框 1164"/>
          <p:cNvSpPr/>
          <p:nvPr/>
        </p:nvSpPr>
        <p:spPr>
          <a:xfrm>
            <a:off x="1924685" y="5045710"/>
            <a:ext cx="62642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华康海报体W12(P)" panose="02010600040101010101" charset="-122"/>
              </a:rPr>
              <a:t>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  <a:sym typeface="华康海报体W12(P)" panose="02010600040101010101" charset="-122"/>
              </a:rPr>
              <a:t>、客人告辞时，起身送别，挥手说：再见！欢迎常来。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  <a:sym typeface="华康海报体W12(P)" panose="02010600040101010101" charset="-122"/>
            </a:endParaRPr>
          </a:p>
        </p:txBody>
      </p:sp>
      <p:pic>
        <p:nvPicPr>
          <p:cNvPr id="8" name="图片 7" descr="b60aada0c54eff27d9367848c982505f"/>
          <p:cNvPicPr>
            <a:picLocks noChangeAspect="1"/>
          </p:cNvPicPr>
          <p:nvPr/>
        </p:nvPicPr>
        <p:blipFill>
          <a:blip r:embed="rId2"/>
          <a:srcRect t="35960" r="8226" b="38258"/>
          <a:stretch>
            <a:fillRect/>
          </a:stretch>
        </p:blipFill>
        <p:spPr>
          <a:xfrm>
            <a:off x="1579880" y="1707515"/>
            <a:ext cx="3824605" cy="1074420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85340" y="1878965"/>
            <a:ext cx="3220720" cy="732155"/>
          </a:xfrm>
          <a:prstGeom prst="rect">
            <a:avLst/>
          </a:prstGeom>
          <a:noFill/>
          <a:ln>
            <a:noFill/>
          </a:ln>
        </p:spPr>
        <p:txBody>
          <a:bodyPr wrap="square" lIns="87044" tIns="43522" rIns="87044" bIns="43522">
            <a:spAutoFit/>
          </a:bodyPr>
          <a:lstStyle>
            <a:lvl1pPr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0225" indent="-20320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indent="-16383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indent="-16383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70025" indent="-163830" algn="l" defTabSz="652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272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844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416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98825" indent="-163830" defTabSz="6521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52145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家里来客人了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pic>
        <p:nvPicPr>
          <p:cNvPr id="11" name="图片 10" descr="1"/>
          <p:cNvPicPr>
            <a:picLocks noChangeAspect="1"/>
          </p:cNvPicPr>
          <p:nvPr/>
        </p:nvPicPr>
        <p:blipFill>
          <a:blip r:embed="rId3"/>
          <a:srcRect l="11745" r="11603"/>
          <a:stretch>
            <a:fillRect/>
          </a:stretch>
        </p:blipFill>
        <p:spPr>
          <a:xfrm>
            <a:off x="8190230" y="1878965"/>
            <a:ext cx="4069080" cy="53092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  <p:bldLst>
      <p:bldP spid="10" grpId="0"/>
      <p:bldP spid="253" grpId="0"/>
      <p:bldP spid="254" grpId="0"/>
      <p:bldP spid="257" grpId="0"/>
      <p:bldP spid="2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287020" y="328930"/>
            <a:ext cx="11617960" cy="6200775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612005" y="157480"/>
            <a:ext cx="2967990" cy="889000"/>
            <a:chOff x="7714" y="518"/>
            <a:chExt cx="4674" cy="1400"/>
          </a:xfrm>
        </p:grpSpPr>
        <p:sp>
          <p:nvSpPr>
            <p:cNvPr id="3" name="椭圆 2"/>
            <p:cNvSpPr/>
            <p:nvPr/>
          </p:nvSpPr>
          <p:spPr>
            <a:xfrm>
              <a:off x="7714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7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9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98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10430" y="217805"/>
            <a:ext cx="2781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就餐礼仪</a:t>
            </a:r>
            <a:endParaRPr lang="zh-CN" altLang="en-US" sz="44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pic>
        <p:nvPicPr>
          <p:cNvPr id="12" name="图片 1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780000">
            <a:off x="27940" y="382270"/>
            <a:ext cx="1180465" cy="1180465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060" y="5045710"/>
            <a:ext cx="2813050" cy="1995805"/>
          </a:xfrm>
          <a:prstGeom prst="rect">
            <a:avLst/>
          </a:prstGeom>
        </p:spPr>
      </p:pic>
      <p:grpSp>
        <p:nvGrpSpPr>
          <p:cNvPr id="2" name="组合 53"/>
          <p:cNvGrpSpPr/>
          <p:nvPr/>
        </p:nvGrpSpPr>
        <p:grpSpPr>
          <a:xfrm>
            <a:off x="1578610" y="2165668"/>
            <a:ext cx="4264025" cy="719137"/>
            <a:chOff x="107504" y="1700808"/>
            <a:chExt cx="4263973" cy="720081"/>
          </a:xfrm>
        </p:grpSpPr>
        <p:grpSp>
          <p:nvGrpSpPr>
            <p:cNvPr id="17440" name="组合 41"/>
            <p:cNvGrpSpPr/>
            <p:nvPr/>
          </p:nvGrpSpPr>
          <p:grpSpPr>
            <a:xfrm>
              <a:off x="107504" y="1700808"/>
              <a:ext cx="4263973" cy="720081"/>
              <a:chOff x="793854" y="1851025"/>
              <a:chExt cx="3006620" cy="1697406"/>
            </a:xfrm>
          </p:grpSpPr>
          <p:sp>
            <p:nvSpPr>
              <p:cNvPr id="43" name="任意多边形 42"/>
              <p:cNvSpPr/>
              <p:nvPr/>
            </p:nvSpPr>
            <p:spPr>
              <a:xfrm>
                <a:off x="996460" y="2019640"/>
                <a:ext cx="2804014" cy="1528791"/>
              </a:xfrm>
              <a:custGeom>
                <a:avLst/>
                <a:gdLst>
                  <a:gd name="connsiteX0" fmla="*/ 135734 w 5735830"/>
                  <a:gd name="connsiteY0" fmla="*/ 360201 h 4633519"/>
                  <a:gd name="connsiteX1" fmla="*/ 250034 w 5735830"/>
                  <a:gd name="connsiteY1" fmla="*/ 1666487 h 4633519"/>
                  <a:gd name="connsiteX2" fmla="*/ 201049 w 5735830"/>
                  <a:gd name="connsiteY2" fmla="*/ 4262730 h 4633519"/>
                  <a:gd name="connsiteX3" fmla="*/ 1376706 w 5735830"/>
                  <a:gd name="connsiteY3" fmla="*/ 4475001 h 4633519"/>
                  <a:gd name="connsiteX4" fmla="*/ 5344549 w 5735830"/>
                  <a:gd name="connsiteY4" fmla="*/ 4491330 h 4633519"/>
                  <a:gd name="connsiteX5" fmla="*/ 5360877 w 5735830"/>
                  <a:gd name="connsiteY5" fmla="*/ 2613544 h 4633519"/>
                  <a:gd name="connsiteX6" fmla="*/ 5507834 w 5735830"/>
                  <a:gd name="connsiteY6" fmla="*/ 278558 h 4633519"/>
                  <a:gd name="connsiteX7" fmla="*/ 1899220 w 5735830"/>
                  <a:gd name="connsiteY7" fmla="*/ 294887 h 4633519"/>
                  <a:gd name="connsiteX8" fmla="*/ 152063 w 5735830"/>
                  <a:gd name="connsiteY8" fmla="*/ 972 h 4633519"/>
                  <a:gd name="connsiteX9" fmla="*/ 86749 w 5735830"/>
                  <a:gd name="connsiteY9" fmla="*/ 409187 h 4633519"/>
                  <a:gd name="connsiteX10" fmla="*/ 135734 w 5735830"/>
                  <a:gd name="connsiteY10" fmla="*/ 360201 h 4633519"/>
                  <a:gd name="connsiteX0-1" fmla="*/ 92877 w 5741958"/>
                  <a:gd name="connsiteY0-2" fmla="*/ 409187 h 4633519"/>
                  <a:gd name="connsiteX1-3" fmla="*/ 256162 w 5741958"/>
                  <a:gd name="connsiteY1-4" fmla="*/ 1666487 h 4633519"/>
                  <a:gd name="connsiteX2-5" fmla="*/ 207177 w 5741958"/>
                  <a:gd name="connsiteY2-6" fmla="*/ 4262730 h 4633519"/>
                  <a:gd name="connsiteX3-7" fmla="*/ 1382834 w 5741958"/>
                  <a:gd name="connsiteY3-8" fmla="*/ 4475001 h 4633519"/>
                  <a:gd name="connsiteX4-9" fmla="*/ 5350677 w 5741958"/>
                  <a:gd name="connsiteY4-10" fmla="*/ 4491330 h 4633519"/>
                  <a:gd name="connsiteX5-11" fmla="*/ 5367005 w 5741958"/>
                  <a:gd name="connsiteY5-12" fmla="*/ 2613544 h 4633519"/>
                  <a:gd name="connsiteX6-13" fmla="*/ 5513962 w 5741958"/>
                  <a:gd name="connsiteY6-14" fmla="*/ 278558 h 4633519"/>
                  <a:gd name="connsiteX7-15" fmla="*/ 1905348 w 5741958"/>
                  <a:gd name="connsiteY7-16" fmla="*/ 294887 h 4633519"/>
                  <a:gd name="connsiteX8-17" fmla="*/ 158191 w 5741958"/>
                  <a:gd name="connsiteY8-18" fmla="*/ 972 h 4633519"/>
                  <a:gd name="connsiteX9-19" fmla="*/ 92877 w 5741958"/>
                  <a:gd name="connsiteY9-20" fmla="*/ 409187 h 4633519"/>
                  <a:gd name="connsiteX0-21" fmla="*/ 92877 w 5741958"/>
                  <a:gd name="connsiteY0-22" fmla="*/ 768415 h 4633519"/>
                  <a:gd name="connsiteX1-23" fmla="*/ 256162 w 5741958"/>
                  <a:gd name="connsiteY1-24" fmla="*/ 1666487 h 4633519"/>
                  <a:gd name="connsiteX2-25" fmla="*/ 207177 w 5741958"/>
                  <a:gd name="connsiteY2-26" fmla="*/ 4262730 h 4633519"/>
                  <a:gd name="connsiteX3-27" fmla="*/ 1382834 w 5741958"/>
                  <a:gd name="connsiteY3-28" fmla="*/ 4475001 h 4633519"/>
                  <a:gd name="connsiteX4-29" fmla="*/ 5350677 w 5741958"/>
                  <a:gd name="connsiteY4-30" fmla="*/ 4491330 h 4633519"/>
                  <a:gd name="connsiteX5-31" fmla="*/ 5367005 w 5741958"/>
                  <a:gd name="connsiteY5-32" fmla="*/ 2613544 h 4633519"/>
                  <a:gd name="connsiteX6-33" fmla="*/ 5513962 w 5741958"/>
                  <a:gd name="connsiteY6-34" fmla="*/ 278558 h 4633519"/>
                  <a:gd name="connsiteX7-35" fmla="*/ 1905348 w 5741958"/>
                  <a:gd name="connsiteY7-36" fmla="*/ 294887 h 4633519"/>
                  <a:gd name="connsiteX8-37" fmla="*/ 158191 w 5741958"/>
                  <a:gd name="connsiteY8-38" fmla="*/ 972 h 4633519"/>
                  <a:gd name="connsiteX9-39" fmla="*/ 92877 w 5741958"/>
                  <a:gd name="connsiteY9-40" fmla="*/ 768415 h 4633519"/>
                  <a:gd name="connsiteX0-41" fmla="*/ 3451 w 5652532"/>
                  <a:gd name="connsiteY0-42" fmla="*/ 654617 h 4519721"/>
                  <a:gd name="connsiteX1-43" fmla="*/ 166736 w 5652532"/>
                  <a:gd name="connsiteY1-44" fmla="*/ 1552689 h 4519721"/>
                  <a:gd name="connsiteX2-45" fmla="*/ 117751 w 5652532"/>
                  <a:gd name="connsiteY2-46" fmla="*/ 4148932 h 4519721"/>
                  <a:gd name="connsiteX3-47" fmla="*/ 1293408 w 5652532"/>
                  <a:gd name="connsiteY3-48" fmla="*/ 4361203 h 4519721"/>
                  <a:gd name="connsiteX4-49" fmla="*/ 5261251 w 5652532"/>
                  <a:gd name="connsiteY4-50" fmla="*/ 4377532 h 4519721"/>
                  <a:gd name="connsiteX5-51" fmla="*/ 5277579 w 5652532"/>
                  <a:gd name="connsiteY5-52" fmla="*/ 2499746 h 4519721"/>
                  <a:gd name="connsiteX6-53" fmla="*/ 5424536 w 5652532"/>
                  <a:gd name="connsiteY6-54" fmla="*/ 164760 h 4519721"/>
                  <a:gd name="connsiteX7-55" fmla="*/ 1815922 w 5652532"/>
                  <a:gd name="connsiteY7-56" fmla="*/ 181089 h 4519721"/>
                  <a:gd name="connsiteX8-57" fmla="*/ 346351 w 5652532"/>
                  <a:gd name="connsiteY8-58" fmla="*/ 1474 h 4519721"/>
                  <a:gd name="connsiteX9-59" fmla="*/ 3451 w 5652532"/>
                  <a:gd name="connsiteY9-60" fmla="*/ 654617 h 4519721"/>
                  <a:gd name="connsiteX0-61" fmla="*/ 3451 w 5613197"/>
                  <a:gd name="connsiteY0-62" fmla="*/ 698621 h 4563725"/>
                  <a:gd name="connsiteX1-63" fmla="*/ 166736 w 5613197"/>
                  <a:gd name="connsiteY1-64" fmla="*/ 1596693 h 4563725"/>
                  <a:gd name="connsiteX2-65" fmla="*/ 117751 w 5613197"/>
                  <a:gd name="connsiteY2-66" fmla="*/ 4192936 h 4563725"/>
                  <a:gd name="connsiteX3-67" fmla="*/ 1293408 w 5613197"/>
                  <a:gd name="connsiteY3-68" fmla="*/ 4405207 h 4563725"/>
                  <a:gd name="connsiteX4-69" fmla="*/ 5261251 w 5613197"/>
                  <a:gd name="connsiteY4-70" fmla="*/ 4421536 h 4563725"/>
                  <a:gd name="connsiteX5-71" fmla="*/ 5277579 w 5613197"/>
                  <a:gd name="connsiteY5-72" fmla="*/ 2543750 h 4563725"/>
                  <a:gd name="connsiteX6-73" fmla="*/ 5424536 w 5613197"/>
                  <a:gd name="connsiteY6-74" fmla="*/ 208764 h 4563725"/>
                  <a:gd name="connsiteX7-75" fmla="*/ 2354765 w 5613197"/>
                  <a:gd name="connsiteY7-76" fmla="*/ 94464 h 4563725"/>
                  <a:gd name="connsiteX8-77" fmla="*/ 346351 w 5613197"/>
                  <a:gd name="connsiteY8-78" fmla="*/ 45478 h 4563725"/>
                  <a:gd name="connsiteX9-79" fmla="*/ 3451 w 5613197"/>
                  <a:gd name="connsiteY9-80" fmla="*/ 698621 h 4563725"/>
                  <a:gd name="connsiteX0-81" fmla="*/ 3451 w 5554564"/>
                  <a:gd name="connsiteY0-82" fmla="*/ 677467 h 4542571"/>
                  <a:gd name="connsiteX1-83" fmla="*/ 166736 w 5554564"/>
                  <a:gd name="connsiteY1-84" fmla="*/ 1575539 h 4542571"/>
                  <a:gd name="connsiteX2-85" fmla="*/ 117751 w 5554564"/>
                  <a:gd name="connsiteY2-86" fmla="*/ 4171782 h 4542571"/>
                  <a:gd name="connsiteX3-87" fmla="*/ 1293408 w 5554564"/>
                  <a:gd name="connsiteY3-88" fmla="*/ 4384053 h 4542571"/>
                  <a:gd name="connsiteX4-89" fmla="*/ 5261251 w 5554564"/>
                  <a:gd name="connsiteY4-90" fmla="*/ 4400382 h 4542571"/>
                  <a:gd name="connsiteX5-91" fmla="*/ 5277579 w 5554564"/>
                  <a:gd name="connsiteY5-92" fmla="*/ 2522596 h 4542571"/>
                  <a:gd name="connsiteX6-93" fmla="*/ 5424536 w 5554564"/>
                  <a:gd name="connsiteY6-94" fmla="*/ 187610 h 4542571"/>
                  <a:gd name="connsiteX7-95" fmla="*/ 2354765 w 5554564"/>
                  <a:gd name="connsiteY7-96" fmla="*/ 73310 h 4542571"/>
                  <a:gd name="connsiteX8-97" fmla="*/ 346351 w 5554564"/>
                  <a:gd name="connsiteY8-98" fmla="*/ 24324 h 4542571"/>
                  <a:gd name="connsiteX9-99" fmla="*/ 3451 w 5554564"/>
                  <a:gd name="connsiteY9-100" fmla="*/ 677467 h 4542571"/>
                  <a:gd name="connsiteX0-101" fmla="*/ 3451 w 5682000"/>
                  <a:gd name="connsiteY0-102" fmla="*/ 700982 h 4563669"/>
                  <a:gd name="connsiteX1-103" fmla="*/ 166736 w 5682000"/>
                  <a:gd name="connsiteY1-104" fmla="*/ 1599054 h 4563669"/>
                  <a:gd name="connsiteX2-105" fmla="*/ 117751 w 5682000"/>
                  <a:gd name="connsiteY2-106" fmla="*/ 4195297 h 4563669"/>
                  <a:gd name="connsiteX3-107" fmla="*/ 1293408 w 5682000"/>
                  <a:gd name="connsiteY3-108" fmla="*/ 4407568 h 4563669"/>
                  <a:gd name="connsiteX4-109" fmla="*/ 5261251 w 5682000"/>
                  <a:gd name="connsiteY4-110" fmla="*/ 4423897 h 4563669"/>
                  <a:gd name="connsiteX5-111" fmla="*/ 5489850 w 5682000"/>
                  <a:gd name="connsiteY5-112" fmla="*/ 2578768 h 4563669"/>
                  <a:gd name="connsiteX6-113" fmla="*/ 5424536 w 5682000"/>
                  <a:gd name="connsiteY6-114" fmla="*/ 211125 h 4563669"/>
                  <a:gd name="connsiteX7-115" fmla="*/ 2354765 w 5682000"/>
                  <a:gd name="connsiteY7-116" fmla="*/ 96825 h 4563669"/>
                  <a:gd name="connsiteX8-117" fmla="*/ 346351 w 5682000"/>
                  <a:gd name="connsiteY8-118" fmla="*/ 47839 h 4563669"/>
                  <a:gd name="connsiteX9-119" fmla="*/ 3451 w 5682000"/>
                  <a:gd name="connsiteY9-120" fmla="*/ 700982 h 4563669"/>
                  <a:gd name="connsiteX0-121" fmla="*/ 3451 w 5687062"/>
                  <a:gd name="connsiteY0-122" fmla="*/ 700982 h 4602114"/>
                  <a:gd name="connsiteX1-123" fmla="*/ 166736 w 5687062"/>
                  <a:gd name="connsiteY1-124" fmla="*/ 1599054 h 4602114"/>
                  <a:gd name="connsiteX2-125" fmla="*/ 117751 w 5687062"/>
                  <a:gd name="connsiteY2-126" fmla="*/ 4195297 h 4602114"/>
                  <a:gd name="connsiteX3-127" fmla="*/ 1293408 w 5687062"/>
                  <a:gd name="connsiteY3-128" fmla="*/ 4407568 h 4602114"/>
                  <a:gd name="connsiteX4-129" fmla="*/ 5146951 w 5687062"/>
                  <a:gd name="connsiteY4-130" fmla="*/ 4472883 h 4602114"/>
                  <a:gd name="connsiteX5-131" fmla="*/ 5489850 w 5687062"/>
                  <a:gd name="connsiteY5-132" fmla="*/ 2578768 h 4602114"/>
                  <a:gd name="connsiteX6-133" fmla="*/ 5424536 w 5687062"/>
                  <a:gd name="connsiteY6-134" fmla="*/ 211125 h 4602114"/>
                  <a:gd name="connsiteX7-135" fmla="*/ 2354765 w 5687062"/>
                  <a:gd name="connsiteY7-136" fmla="*/ 96825 h 4602114"/>
                  <a:gd name="connsiteX8-137" fmla="*/ 346351 w 5687062"/>
                  <a:gd name="connsiteY8-138" fmla="*/ 47839 h 4602114"/>
                  <a:gd name="connsiteX9-139" fmla="*/ 3451 w 5687062"/>
                  <a:gd name="connsiteY9-140" fmla="*/ 700982 h 4602114"/>
                  <a:gd name="connsiteX0-141" fmla="*/ 3451 w 5687062"/>
                  <a:gd name="connsiteY0-142" fmla="*/ 700982 h 4630183"/>
                  <a:gd name="connsiteX1-143" fmla="*/ 166736 w 5687062"/>
                  <a:gd name="connsiteY1-144" fmla="*/ 1599054 h 4630183"/>
                  <a:gd name="connsiteX2-145" fmla="*/ 117751 w 5687062"/>
                  <a:gd name="connsiteY2-146" fmla="*/ 4195297 h 4630183"/>
                  <a:gd name="connsiteX3-147" fmla="*/ 1750608 w 5687062"/>
                  <a:gd name="connsiteY3-148" fmla="*/ 4489211 h 4630183"/>
                  <a:gd name="connsiteX4-149" fmla="*/ 5146951 w 5687062"/>
                  <a:gd name="connsiteY4-150" fmla="*/ 4472883 h 4630183"/>
                  <a:gd name="connsiteX5-151" fmla="*/ 5489850 w 5687062"/>
                  <a:gd name="connsiteY5-152" fmla="*/ 2578768 h 4630183"/>
                  <a:gd name="connsiteX6-153" fmla="*/ 5424536 w 5687062"/>
                  <a:gd name="connsiteY6-154" fmla="*/ 211125 h 4630183"/>
                  <a:gd name="connsiteX7-155" fmla="*/ 2354765 w 5687062"/>
                  <a:gd name="connsiteY7-156" fmla="*/ 96825 h 4630183"/>
                  <a:gd name="connsiteX8-157" fmla="*/ 346351 w 5687062"/>
                  <a:gd name="connsiteY8-158" fmla="*/ 47839 h 4630183"/>
                  <a:gd name="connsiteX9-159" fmla="*/ 3451 w 5687062"/>
                  <a:gd name="connsiteY9-160" fmla="*/ 700982 h 4630183"/>
                  <a:gd name="connsiteX0-161" fmla="*/ 39466 w 5723077"/>
                  <a:gd name="connsiteY0-162" fmla="*/ 700982 h 4630183"/>
                  <a:gd name="connsiteX1-163" fmla="*/ 55794 w 5723077"/>
                  <a:gd name="connsiteY1-164" fmla="*/ 1958282 h 4630183"/>
                  <a:gd name="connsiteX2-165" fmla="*/ 153766 w 5723077"/>
                  <a:gd name="connsiteY2-166" fmla="*/ 4195297 h 4630183"/>
                  <a:gd name="connsiteX3-167" fmla="*/ 1786623 w 5723077"/>
                  <a:gd name="connsiteY3-168" fmla="*/ 4489211 h 4630183"/>
                  <a:gd name="connsiteX4-169" fmla="*/ 5182966 w 5723077"/>
                  <a:gd name="connsiteY4-170" fmla="*/ 4472883 h 4630183"/>
                  <a:gd name="connsiteX5-171" fmla="*/ 5525865 w 5723077"/>
                  <a:gd name="connsiteY5-172" fmla="*/ 2578768 h 4630183"/>
                  <a:gd name="connsiteX6-173" fmla="*/ 5460551 w 5723077"/>
                  <a:gd name="connsiteY6-174" fmla="*/ 211125 h 4630183"/>
                  <a:gd name="connsiteX7-175" fmla="*/ 2390780 w 5723077"/>
                  <a:gd name="connsiteY7-176" fmla="*/ 96825 h 4630183"/>
                  <a:gd name="connsiteX8-177" fmla="*/ 382366 w 5723077"/>
                  <a:gd name="connsiteY8-178" fmla="*/ 47839 h 4630183"/>
                  <a:gd name="connsiteX9-179" fmla="*/ 39466 w 5723077"/>
                  <a:gd name="connsiteY9-180" fmla="*/ 700982 h 4630183"/>
                  <a:gd name="connsiteX0-181" fmla="*/ 39466 w 5723077"/>
                  <a:gd name="connsiteY0-182" fmla="*/ 700982 h 4598647"/>
                  <a:gd name="connsiteX1-183" fmla="*/ 55794 w 5723077"/>
                  <a:gd name="connsiteY1-184" fmla="*/ 1958282 h 4598647"/>
                  <a:gd name="connsiteX2-185" fmla="*/ 153766 w 5723077"/>
                  <a:gd name="connsiteY2-186" fmla="*/ 4195297 h 4598647"/>
                  <a:gd name="connsiteX3-187" fmla="*/ 1786623 w 5723077"/>
                  <a:gd name="connsiteY3-188" fmla="*/ 4489211 h 4598647"/>
                  <a:gd name="connsiteX4-189" fmla="*/ 5182966 w 5723077"/>
                  <a:gd name="connsiteY4-190" fmla="*/ 4472883 h 4598647"/>
                  <a:gd name="connsiteX5-191" fmla="*/ 5525865 w 5723077"/>
                  <a:gd name="connsiteY5-192" fmla="*/ 2578768 h 4598647"/>
                  <a:gd name="connsiteX6-193" fmla="*/ 5460551 w 5723077"/>
                  <a:gd name="connsiteY6-194" fmla="*/ 211125 h 4598647"/>
                  <a:gd name="connsiteX7-195" fmla="*/ 2390780 w 5723077"/>
                  <a:gd name="connsiteY7-196" fmla="*/ 96825 h 4598647"/>
                  <a:gd name="connsiteX8-197" fmla="*/ 382366 w 5723077"/>
                  <a:gd name="connsiteY8-198" fmla="*/ 47839 h 4598647"/>
                  <a:gd name="connsiteX9-199" fmla="*/ 39466 w 5723077"/>
                  <a:gd name="connsiteY9-200" fmla="*/ 700982 h 4598647"/>
                  <a:gd name="connsiteX0-201" fmla="*/ 39466 w 5716643"/>
                  <a:gd name="connsiteY0-202" fmla="*/ 700982 h 4625148"/>
                  <a:gd name="connsiteX1-203" fmla="*/ 55794 w 5716643"/>
                  <a:gd name="connsiteY1-204" fmla="*/ 1958282 h 4625148"/>
                  <a:gd name="connsiteX2-205" fmla="*/ 153766 w 5716643"/>
                  <a:gd name="connsiteY2-206" fmla="*/ 4195297 h 4625148"/>
                  <a:gd name="connsiteX3-207" fmla="*/ 1786623 w 5716643"/>
                  <a:gd name="connsiteY3-208" fmla="*/ 4489211 h 4625148"/>
                  <a:gd name="connsiteX4-209" fmla="*/ 5328776 w 5716643"/>
                  <a:gd name="connsiteY4-210" fmla="*/ 4508802 h 4625148"/>
                  <a:gd name="connsiteX5-211" fmla="*/ 5525865 w 5716643"/>
                  <a:gd name="connsiteY5-212" fmla="*/ 2578768 h 4625148"/>
                  <a:gd name="connsiteX6-213" fmla="*/ 5460551 w 5716643"/>
                  <a:gd name="connsiteY6-214" fmla="*/ 211125 h 4625148"/>
                  <a:gd name="connsiteX7-215" fmla="*/ 2390780 w 5716643"/>
                  <a:gd name="connsiteY7-216" fmla="*/ 96825 h 4625148"/>
                  <a:gd name="connsiteX8-217" fmla="*/ 382366 w 5716643"/>
                  <a:gd name="connsiteY8-218" fmla="*/ 47839 h 4625148"/>
                  <a:gd name="connsiteX9-219" fmla="*/ 39466 w 5716643"/>
                  <a:gd name="connsiteY9-220" fmla="*/ 700982 h 4625148"/>
                  <a:gd name="connsiteX0-221" fmla="*/ 39466 w 5715854"/>
                  <a:gd name="connsiteY0-222" fmla="*/ 700982 h 4573748"/>
                  <a:gd name="connsiteX1-223" fmla="*/ 55794 w 5715854"/>
                  <a:gd name="connsiteY1-224" fmla="*/ 1958282 h 4573748"/>
                  <a:gd name="connsiteX2-225" fmla="*/ 153766 w 5715854"/>
                  <a:gd name="connsiteY2-226" fmla="*/ 4195297 h 4573748"/>
                  <a:gd name="connsiteX3-227" fmla="*/ 1786623 w 5715854"/>
                  <a:gd name="connsiteY3-228" fmla="*/ 4489211 h 4573748"/>
                  <a:gd name="connsiteX4-229" fmla="*/ 5347003 w 5715854"/>
                  <a:gd name="connsiteY4-230" fmla="*/ 4436964 h 4573748"/>
                  <a:gd name="connsiteX5-231" fmla="*/ 5525865 w 5715854"/>
                  <a:gd name="connsiteY5-232" fmla="*/ 2578768 h 4573748"/>
                  <a:gd name="connsiteX6-233" fmla="*/ 5460551 w 5715854"/>
                  <a:gd name="connsiteY6-234" fmla="*/ 211125 h 4573748"/>
                  <a:gd name="connsiteX7-235" fmla="*/ 2390780 w 5715854"/>
                  <a:gd name="connsiteY7-236" fmla="*/ 96825 h 4573748"/>
                  <a:gd name="connsiteX8-237" fmla="*/ 382366 w 5715854"/>
                  <a:gd name="connsiteY8-238" fmla="*/ 47839 h 4573748"/>
                  <a:gd name="connsiteX9-239" fmla="*/ 39466 w 5715854"/>
                  <a:gd name="connsiteY9-240" fmla="*/ 700982 h 4573748"/>
                  <a:gd name="connsiteX0-241" fmla="*/ 39466 w 5628110"/>
                  <a:gd name="connsiteY0-242" fmla="*/ 658040 h 4530806"/>
                  <a:gd name="connsiteX1-243" fmla="*/ 55794 w 5628110"/>
                  <a:gd name="connsiteY1-244" fmla="*/ 1915340 h 4530806"/>
                  <a:gd name="connsiteX2-245" fmla="*/ 153766 w 5628110"/>
                  <a:gd name="connsiteY2-246" fmla="*/ 4152355 h 4530806"/>
                  <a:gd name="connsiteX3-247" fmla="*/ 1786623 w 5628110"/>
                  <a:gd name="connsiteY3-248" fmla="*/ 4446269 h 4530806"/>
                  <a:gd name="connsiteX4-249" fmla="*/ 5347003 w 5628110"/>
                  <a:gd name="connsiteY4-250" fmla="*/ 4394022 h 4530806"/>
                  <a:gd name="connsiteX5-251" fmla="*/ 5525865 w 5628110"/>
                  <a:gd name="connsiteY5-252" fmla="*/ 2535826 h 4530806"/>
                  <a:gd name="connsiteX6-253" fmla="*/ 5460551 w 5628110"/>
                  <a:gd name="connsiteY6-254" fmla="*/ 168183 h 4530806"/>
                  <a:gd name="connsiteX7-255" fmla="*/ 2390780 w 5628110"/>
                  <a:gd name="connsiteY7-256" fmla="*/ 53883 h 4530806"/>
                  <a:gd name="connsiteX8-257" fmla="*/ 382366 w 5628110"/>
                  <a:gd name="connsiteY8-258" fmla="*/ 4897 h 4530806"/>
                  <a:gd name="connsiteX9-259" fmla="*/ 39466 w 5628110"/>
                  <a:gd name="connsiteY9-260" fmla="*/ 658040 h 4530806"/>
                  <a:gd name="connsiteX0-261" fmla="*/ 39466 w 5628110"/>
                  <a:gd name="connsiteY0-262" fmla="*/ 658040 h 4530806"/>
                  <a:gd name="connsiteX1-263" fmla="*/ 55794 w 5628110"/>
                  <a:gd name="connsiteY1-264" fmla="*/ 1915340 h 4530806"/>
                  <a:gd name="connsiteX2-265" fmla="*/ 153766 w 5628110"/>
                  <a:gd name="connsiteY2-266" fmla="*/ 4152355 h 4530806"/>
                  <a:gd name="connsiteX3-267" fmla="*/ 1786623 w 5628110"/>
                  <a:gd name="connsiteY3-268" fmla="*/ 4446269 h 4530806"/>
                  <a:gd name="connsiteX4-269" fmla="*/ 5347003 w 5628110"/>
                  <a:gd name="connsiteY4-270" fmla="*/ 4394022 h 4530806"/>
                  <a:gd name="connsiteX5-271" fmla="*/ 5525865 w 5628110"/>
                  <a:gd name="connsiteY5-272" fmla="*/ 2535826 h 4530806"/>
                  <a:gd name="connsiteX6-273" fmla="*/ 5460551 w 5628110"/>
                  <a:gd name="connsiteY6-274" fmla="*/ 168183 h 4530806"/>
                  <a:gd name="connsiteX7-275" fmla="*/ 2390780 w 5628110"/>
                  <a:gd name="connsiteY7-276" fmla="*/ 53883 h 4530806"/>
                  <a:gd name="connsiteX8-277" fmla="*/ 473498 w 5628110"/>
                  <a:gd name="connsiteY8-278" fmla="*/ 4897 h 4530806"/>
                  <a:gd name="connsiteX9-279" fmla="*/ 39466 w 5628110"/>
                  <a:gd name="connsiteY9-280" fmla="*/ 658040 h 4530806"/>
                  <a:gd name="connsiteX0-281" fmla="*/ 39466 w 5628110"/>
                  <a:gd name="connsiteY0-282" fmla="*/ 658040 h 4530806"/>
                  <a:gd name="connsiteX1-283" fmla="*/ 55794 w 5628110"/>
                  <a:gd name="connsiteY1-284" fmla="*/ 1915340 h 4530806"/>
                  <a:gd name="connsiteX2-285" fmla="*/ 153766 w 5628110"/>
                  <a:gd name="connsiteY2-286" fmla="*/ 4152355 h 4530806"/>
                  <a:gd name="connsiteX3-287" fmla="*/ 1786623 w 5628110"/>
                  <a:gd name="connsiteY3-288" fmla="*/ 4446269 h 4530806"/>
                  <a:gd name="connsiteX4-289" fmla="*/ 5347003 w 5628110"/>
                  <a:gd name="connsiteY4-290" fmla="*/ 4394022 h 4530806"/>
                  <a:gd name="connsiteX5-291" fmla="*/ 5525865 w 5628110"/>
                  <a:gd name="connsiteY5-292" fmla="*/ 2535826 h 4530806"/>
                  <a:gd name="connsiteX6-293" fmla="*/ 5460551 w 5628110"/>
                  <a:gd name="connsiteY6-294" fmla="*/ 168183 h 4530806"/>
                  <a:gd name="connsiteX7-295" fmla="*/ 2390780 w 5628110"/>
                  <a:gd name="connsiteY7-296" fmla="*/ 53883 h 4530806"/>
                  <a:gd name="connsiteX8-297" fmla="*/ 473498 w 5628110"/>
                  <a:gd name="connsiteY8-298" fmla="*/ 4897 h 4530806"/>
                  <a:gd name="connsiteX9-299" fmla="*/ 277859 w 5628110"/>
                  <a:gd name="connsiteY9-300" fmla="*/ 887092 h 4530806"/>
                  <a:gd name="connsiteX0-301" fmla="*/ 39466 w 5628110"/>
                  <a:gd name="connsiteY0-302" fmla="*/ 658040 h 4530806"/>
                  <a:gd name="connsiteX1-303" fmla="*/ 55794 w 5628110"/>
                  <a:gd name="connsiteY1-304" fmla="*/ 1915340 h 4530806"/>
                  <a:gd name="connsiteX2-305" fmla="*/ 153766 w 5628110"/>
                  <a:gd name="connsiteY2-306" fmla="*/ 4152355 h 4530806"/>
                  <a:gd name="connsiteX3-307" fmla="*/ 1786623 w 5628110"/>
                  <a:gd name="connsiteY3-308" fmla="*/ 4446269 h 4530806"/>
                  <a:gd name="connsiteX4-309" fmla="*/ 5347003 w 5628110"/>
                  <a:gd name="connsiteY4-310" fmla="*/ 4394022 h 4530806"/>
                  <a:gd name="connsiteX5-311" fmla="*/ 5525865 w 5628110"/>
                  <a:gd name="connsiteY5-312" fmla="*/ 2535826 h 4530806"/>
                  <a:gd name="connsiteX6-313" fmla="*/ 5460551 w 5628110"/>
                  <a:gd name="connsiteY6-314" fmla="*/ 168183 h 4530806"/>
                  <a:gd name="connsiteX7-315" fmla="*/ 2390780 w 5628110"/>
                  <a:gd name="connsiteY7-316" fmla="*/ 53883 h 4530806"/>
                  <a:gd name="connsiteX8-317" fmla="*/ 473498 w 5628110"/>
                  <a:gd name="connsiteY8-318" fmla="*/ 4897 h 4530806"/>
                  <a:gd name="connsiteX0-319" fmla="*/ 39466 w 5628110"/>
                  <a:gd name="connsiteY0-320" fmla="*/ 896635 h 4530806"/>
                  <a:gd name="connsiteX1-321" fmla="*/ 55794 w 5628110"/>
                  <a:gd name="connsiteY1-322" fmla="*/ 1915340 h 4530806"/>
                  <a:gd name="connsiteX2-323" fmla="*/ 153766 w 5628110"/>
                  <a:gd name="connsiteY2-324" fmla="*/ 4152355 h 4530806"/>
                  <a:gd name="connsiteX3-325" fmla="*/ 1786623 w 5628110"/>
                  <a:gd name="connsiteY3-326" fmla="*/ 4446269 h 4530806"/>
                  <a:gd name="connsiteX4-327" fmla="*/ 5347003 w 5628110"/>
                  <a:gd name="connsiteY4-328" fmla="*/ 4394022 h 4530806"/>
                  <a:gd name="connsiteX5-329" fmla="*/ 5525865 w 5628110"/>
                  <a:gd name="connsiteY5-330" fmla="*/ 2535826 h 4530806"/>
                  <a:gd name="connsiteX6-331" fmla="*/ 5460551 w 5628110"/>
                  <a:gd name="connsiteY6-332" fmla="*/ 168183 h 4530806"/>
                  <a:gd name="connsiteX7-333" fmla="*/ 2390780 w 5628110"/>
                  <a:gd name="connsiteY7-334" fmla="*/ 53883 h 4530806"/>
                  <a:gd name="connsiteX8-335" fmla="*/ 473498 w 5628110"/>
                  <a:gd name="connsiteY8-336" fmla="*/ 4897 h 4530806"/>
                  <a:gd name="connsiteX0-337" fmla="*/ 39466 w 5628110"/>
                  <a:gd name="connsiteY0-338" fmla="*/ 896635 h 4530806"/>
                  <a:gd name="connsiteX1-339" fmla="*/ 55794 w 5628110"/>
                  <a:gd name="connsiteY1-340" fmla="*/ 1915340 h 4530806"/>
                  <a:gd name="connsiteX2-341" fmla="*/ 153766 w 5628110"/>
                  <a:gd name="connsiteY2-342" fmla="*/ 4152355 h 4530806"/>
                  <a:gd name="connsiteX3-343" fmla="*/ 1786623 w 5628110"/>
                  <a:gd name="connsiteY3-344" fmla="*/ 4446269 h 4530806"/>
                  <a:gd name="connsiteX4-345" fmla="*/ 5347003 w 5628110"/>
                  <a:gd name="connsiteY4-346" fmla="*/ 4394022 h 4530806"/>
                  <a:gd name="connsiteX5-347" fmla="*/ 5525865 w 5628110"/>
                  <a:gd name="connsiteY5-348" fmla="*/ 2535826 h 4530806"/>
                  <a:gd name="connsiteX6-349" fmla="*/ 5460551 w 5628110"/>
                  <a:gd name="connsiteY6-350" fmla="*/ 168183 h 4530806"/>
                  <a:gd name="connsiteX7-351" fmla="*/ 2390780 w 5628110"/>
                  <a:gd name="connsiteY7-352" fmla="*/ 53883 h 4530806"/>
                  <a:gd name="connsiteX8-353" fmla="*/ 845987 w 5628110"/>
                  <a:gd name="connsiteY8-354" fmla="*/ 4897 h 4530806"/>
                </a:gdLst>
                <a:ahLst/>
                <a:cxnLst>
                  <a:cxn ang="0">
                    <a:pos x="connsiteX0-337" y="connsiteY0-338"/>
                  </a:cxn>
                  <a:cxn ang="0">
                    <a:pos x="connsiteX1-339" y="connsiteY1-340"/>
                  </a:cxn>
                  <a:cxn ang="0">
                    <a:pos x="connsiteX2-341" y="connsiteY2-342"/>
                  </a:cxn>
                  <a:cxn ang="0">
                    <a:pos x="connsiteX3-343" y="connsiteY3-344"/>
                  </a:cxn>
                  <a:cxn ang="0">
                    <a:pos x="connsiteX4-345" y="connsiteY4-346"/>
                  </a:cxn>
                  <a:cxn ang="0">
                    <a:pos x="connsiteX5-347" y="connsiteY5-348"/>
                  </a:cxn>
                  <a:cxn ang="0">
                    <a:pos x="connsiteX6-349" y="connsiteY6-350"/>
                  </a:cxn>
                  <a:cxn ang="0">
                    <a:pos x="connsiteX7-351" y="connsiteY7-352"/>
                  </a:cxn>
                  <a:cxn ang="0">
                    <a:pos x="connsiteX8-353" y="connsiteY8-354"/>
                  </a:cxn>
                </a:cxnLst>
                <a:rect l="l" t="t" r="r" b="b"/>
                <a:pathLst>
                  <a:path w="5628110" h="4530806">
                    <a:moveTo>
                      <a:pt x="39466" y="896635"/>
                    </a:moveTo>
                    <a:cubicBezTo>
                      <a:pt x="-30151" y="1215042"/>
                      <a:pt x="36744" y="1372720"/>
                      <a:pt x="55794" y="1915340"/>
                    </a:cubicBezTo>
                    <a:cubicBezTo>
                      <a:pt x="74844" y="2457960"/>
                      <a:pt x="-134706" y="3730534"/>
                      <a:pt x="153766" y="4152355"/>
                    </a:cubicBezTo>
                    <a:cubicBezTo>
                      <a:pt x="442238" y="4574177"/>
                      <a:pt x="921084" y="4405991"/>
                      <a:pt x="1786623" y="4446269"/>
                    </a:cubicBezTo>
                    <a:cubicBezTo>
                      <a:pt x="2652162" y="4486547"/>
                      <a:pt x="4942512" y="4640591"/>
                      <a:pt x="5347003" y="4394022"/>
                    </a:cubicBezTo>
                    <a:cubicBezTo>
                      <a:pt x="5751494" y="4147453"/>
                      <a:pt x="5506940" y="3240133"/>
                      <a:pt x="5525865" y="2535826"/>
                    </a:cubicBezTo>
                    <a:cubicBezTo>
                      <a:pt x="5544790" y="1831520"/>
                      <a:pt x="5782574" y="438161"/>
                      <a:pt x="5460551" y="168183"/>
                    </a:cubicBezTo>
                    <a:cubicBezTo>
                      <a:pt x="5138528" y="-101795"/>
                      <a:pt x="3221955" y="81097"/>
                      <a:pt x="2390780" y="53883"/>
                    </a:cubicBezTo>
                    <a:cubicBezTo>
                      <a:pt x="1559605" y="26669"/>
                      <a:pt x="1148065" y="-14153"/>
                      <a:pt x="845987" y="4897"/>
                    </a:cubicBezTo>
                  </a:path>
                </a:pathLst>
              </a:custGeom>
              <a:noFill/>
              <a:ln w="25400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44" name="文本框 124"/>
              <p:cNvSpPr txBox="1"/>
              <p:nvPr/>
            </p:nvSpPr>
            <p:spPr>
              <a:xfrm>
                <a:off x="793854" y="1851025"/>
                <a:ext cx="808183" cy="94425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marR="0" algn="ctr" defTabSz="914400">
                  <a:buClrTx/>
                  <a:buSzTx/>
                  <a:buFontTx/>
                  <a:defRPr/>
                </a:pPr>
                <a:r>
                  <a:rPr kumimoji="0" lang="en-US" altLang="zh-CN" sz="2000" b="1" kern="0" cap="none" spc="0" normalizeH="0" baseline="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01</a:t>
                </a:r>
                <a:endParaRPr kumimoji="0" lang="en-US" altLang="zh-CN" sz="2000" b="1" kern="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53" name="TextBox 19"/>
            <p:cNvSpPr>
              <a:spLocks noChangeArrowheads="1"/>
            </p:cNvSpPr>
            <p:nvPr/>
          </p:nvSpPr>
          <p:spPr bwMode="auto">
            <a:xfrm>
              <a:off x="828220" y="1907454"/>
              <a:ext cx="3455946" cy="3687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不要把筷子、汤匙放在口中吸吮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8" name="组合 54"/>
          <p:cNvGrpSpPr/>
          <p:nvPr/>
        </p:nvGrpSpPr>
        <p:grpSpPr>
          <a:xfrm>
            <a:off x="1578610" y="3316605"/>
            <a:ext cx="4264025" cy="720725"/>
            <a:chOff x="107504" y="1700808"/>
            <a:chExt cx="4263973" cy="720081"/>
          </a:xfrm>
        </p:grpSpPr>
        <p:grpSp>
          <p:nvGrpSpPr>
            <p:cNvPr id="17436" name="组合 55"/>
            <p:cNvGrpSpPr/>
            <p:nvPr/>
          </p:nvGrpSpPr>
          <p:grpSpPr>
            <a:xfrm>
              <a:off x="107504" y="1700808"/>
              <a:ext cx="4263973" cy="720081"/>
              <a:chOff x="793854" y="1851025"/>
              <a:chExt cx="3006620" cy="1697406"/>
            </a:xfrm>
          </p:grpSpPr>
          <p:sp>
            <p:nvSpPr>
              <p:cNvPr id="58" name="任意多边形 57"/>
              <p:cNvSpPr/>
              <p:nvPr/>
            </p:nvSpPr>
            <p:spPr>
              <a:xfrm>
                <a:off x="996460" y="2019271"/>
                <a:ext cx="2804014" cy="1529160"/>
              </a:xfrm>
              <a:custGeom>
                <a:avLst/>
                <a:gdLst>
                  <a:gd name="connsiteX0" fmla="*/ 135734 w 5735830"/>
                  <a:gd name="connsiteY0" fmla="*/ 360201 h 4633519"/>
                  <a:gd name="connsiteX1" fmla="*/ 250034 w 5735830"/>
                  <a:gd name="connsiteY1" fmla="*/ 1666487 h 4633519"/>
                  <a:gd name="connsiteX2" fmla="*/ 201049 w 5735830"/>
                  <a:gd name="connsiteY2" fmla="*/ 4262730 h 4633519"/>
                  <a:gd name="connsiteX3" fmla="*/ 1376706 w 5735830"/>
                  <a:gd name="connsiteY3" fmla="*/ 4475001 h 4633519"/>
                  <a:gd name="connsiteX4" fmla="*/ 5344549 w 5735830"/>
                  <a:gd name="connsiteY4" fmla="*/ 4491330 h 4633519"/>
                  <a:gd name="connsiteX5" fmla="*/ 5360877 w 5735830"/>
                  <a:gd name="connsiteY5" fmla="*/ 2613544 h 4633519"/>
                  <a:gd name="connsiteX6" fmla="*/ 5507834 w 5735830"/>
                  <a:gd name="connsiteY6" fmla="*/ 278558 h 4633519"/>
                  <a:gd name="connsiteX7" fmla="*/ 1899220 w 5735830"/>
                  <a:gd name="connsiteY7" fmla="*/ 294887 h 4633519"/>
                  <a:gd name="connsiteX8" fmla="*/ 152063 w 5735830"/>
                  <a:gd name="connsiteY8" fmla="*/ 972 h 4633519"/>
                  <a:gd name="connsiteX9" fmla="*/ 86749 w 5735830"/>
                  <a:gd name="connsiteY9" fmla="*/ 409187 h 4633519"/>
                  <a:gd name="connsiteX10" fmla="*/ 135734 w 5735830"/>
                  <a:gd name="connsiteY10" fmla="*/ 360201 h 4633519"/>
                  <a:gd name="connsiteX0-1" fmla="*/ 92877 w 5741958"/>
                  <a:gd name="connsiteY0-2" fmla="*/ 409187 h 4633519"/>
                  <a:gd name="connsiteX1-3" fmla="*/ 256162 w 5741958"/>
                  <a:gd name="connsiteY1-4" fmla="*/ 1666487 h 4633519"/>
                  <a:gd name="connsiteX2-5" fmla="*/ 207177 w 5741958"/>
                  <a:gd name="connsiteY2-6" fmla="*/ 4262730 h 4633519"/>
                  <a:gd name="connsiteX3-7" fmla="*/ 1382834 w 5741958"/>
                  <a:gd name="connsiteY3-8" fmla="*/ 4475001 h 4633519"/>
                  <a:gd name="connsiteX4-9" fmla="*/ 5350677 w 5741958"/>
                  <a:gd name="connsiteY4-10" fmla="*/ 4491330 h 4633519"/>
                  <a:gd name="connsiteX5-11" fmla="*/ 5367005 w 5741958"/>
                  <a:gd name="connsiteY5-12" fmla="*/ 2613544 h 4633519"/>
                  <a:gd name="connsiteX6-13" fmla="*/ 5513962 w 5741958"/>
                  <a:gd name="connsiteY6-14" fmla="*/ 278558 h 4633519"/>
                  <a:gd name="connsiteX7-15" fmla="*/ 1905348 w 5741958"/>
                  <a:gd name="connsiteY7-16" fmla="*/ 294887 h 4633519"/>
                  <a:gd name="connsiteX8-17" fmla="*/ 158191 w 5741958"/>
                  <a:gd name="connsiteY8-18" fmla="*/ 972 h 4633519"/>
                  <a:gd name="connsiteX9-19" fmla="*/ 92877 w 5741958"/>
                  <a:gd name="connsiteY9-20" fmla="*/ 409187 h 4633519"/>
                  <a:gd name="connsiteX0-21" fmla="*/ 92877 w 5741958"/>
                  <a:gd name="connsiteY0-22" fmla="*/ 768415 h 4633519"/>
                  <a:gd name="connsiteX1-23" fmla="*/ 256162 w 5741958"/>
                  <a:gd name="connsiteY1-24" fmla="*/ 1666487 h 4633519"/>
                  <a:gd name="connsiteX2-25" fmla="*/ 207177 w 5741958"/>
                  <a:gd name="connsiteY2-26" fmla="*/ 4262730 h 4633519"/>
                  <a:gd name="connsiteX3-27" fmla="*/ 1382834 w 5741958"/>
                  <a:gd name="connsiteY3-28" fmla="*/ 4475001 h 4633519"/>
                  <a:gd name="connsiteX4-29" fmla="*/ 5350677 w 5741958"/>
                  <a:gd name="connsiteY4-30" fmla="*/ 4491330 h 4633519"/>
                  <a:gd name="connsiteX5-31" fmla="*/ 5367005 w 5741958"/>
                  <a:gd name="connsiteY5-32" fmla="*/ 2613544 h 4633519"/>
                  <a:gd name="connsiteX6-33" fmla="*/ 5513962 w 5741958"/>
                  <a:gd name="connsiteY6-34" fmla="*/ 278558 h 4633519"/>
                  <a:gd name="connsiteX7-35" fmla="*/ 1905348 w 5741958"/>
                  <a:gd name="connsiteY7-36" fmla="*/ 294887 h 4633519"/>
                  <a:gd name="connsiteX8-37" fmla="*/ 158191 w 5741958"/>
                  <a:gd name="connsiteY8-38" fmla="*/ 972 h 4633519"/>
                  <a:gd name="connsiteX9-39" fmla="*/ 92877 w 5741958"/>
                  <a:gd name="connsiteY9-40" fmla="*/ 768415 h 4633519"/>
                  <a:gd name="connsiteX0-41" fmla="*/ 3451 w 5652532"/>
                  <a:gd name="connsiteY0-42" fmla="*/ 654617 h 4519721"/>
                  <a:gd name="connsiteX1-43" fmla="*/ 166736 w 5652532"/>
                  <a:gd name="connsiteY1-44" fmla="*/ 1552689 h 4519721"/>
                  <a:gd name="connsiteX2-45" fmla="*/ 117751 w 5652532"/>
                  <a:gd name="connsiteY2-46" fmla="*/ 4148932 h 4519721"/>
                  <a:gd name="connsiteX3-47" fmla="*/ 1293408 w 5652532"/>
                  <a:gd name="connsiteY3-48" fmla="*/ 4361203 h 4519721"/>
                  <a:gd name="connsiteX4-49" fmla="*/ 5261251 w 5652532"/>
                  <a:gd name="connsiteY4-50" fmla="*/ 4377532 h 4519721"/>
                  <a:gd name="connsiteX5-51" fmla="*/ 5277579 w 5652532"/>
                  <a:gd name="connsiteY5-52" fmla="*/ 2499746 h 4519721"/>
                  <a:gd name="connsiteX6-53" fmla="*/ 5424536 w 5652532"/>
                  <a:gd name="connsiteY6-54" fmla="*/ 164760 h 4519721"/>
                  <a:gd name="connsiteX7-55" fmla="*/ 1815922 w 5652532"/>
                  <a:gd name="connsiteY7-56" fmla="*/ 181089 h 4519721"/>
                  <a:gd name="connsiteX8-57" fmla="*/ 346351 w 5652532"/>
                  <a:gd name="connsiteY8-58" fmla="*/ 1474 h 4519721"/>
                  <a:gd name="connsiteX9-59" fmla="*/ 3451 w 5652532"/>
                  <a:gd name="connsiteY9-60" fmla="*/ 654617 h 4519721"/>
                  <a:gd name="connsiteX0-61" fmla="*/ 3451 w 5613197"/>
                  <a:gd name="connsiteY0-62" fmla="*/ 698621 h 4563725"/>
                  <a:gd name="connsiteX1-63" fmla="*/ 166736 w 5613197"/>
                  <a:gd name="connsiteY1-64" fmla="*/ 1596693 h 4563725"/>
                  <a:gd name="connsiteX2-65" fmla="*/ 117751 w 5613197"/>
                  <a:gd name="connsiteY2-66" fmla="*/ 4192936 h 4563725"/>
                  <a:gd name="connsiteX3-67" fmla="*/ 1293408 w 5613197"/>
                  <a:gd name="connsiteY3-68" fmla="*/ 4405207 h 4563725"/>
                  <a:gd name="connsiteX4-69" fmla="*/ 5261251 w 5613197"/>
                  <a:gd name="connsiteY4-70" fmla="*/ 4421536 h 4563725"/>
                  <a:gd name="connsiteX5-71" fmla="*/ 5277579 w 5613197"/>
                  <a:gd name="connsiteY5-72" fmla="*/ 2543750 h 4563725"/>
                  <a:gd name="connsiteX6-73" fmla="*/ 5424536 w 5613197"/>
                  <a:gd name="connsiteY6-74" fmla="*/ 208764 h 4563725"/>
                  <a:gd name="connsiteX7-75" fmla="*/ 2354765 w 5613197"/>
                  <a:gd name="connsiteY7-76" fmla="*/ 94464 h 4563725"/>
                  <a:gd name="connsiteX8-77" fmla="*/ 346351 w 5613197"/>
                  <a:gd name="connsiteY8-78" fmla="*/ 45478 h 4563725"/>
                  <a:gd name="connsiteX9-79" fmla="*/ 3451 w 5613197"/>
                  <a:gd name="connsiteY9-80" fmla="*/ 698621 h 4563725"/>
                  <a:gd name="connsiteX0-81" fmla="*/ 3451 w 5554564"/>
                  <a:gd name="connsiteY0-82" fmla="*/ 677467 h 4542571"/>
                  <a:gd name="connsiteX1-83" fmla="*/ 166736 w 5554564"/>
                  <a:gd name="connsiteY1-84" fmla="*/ 1575539 h 4542571"/>
                  <a:gd name="connsiteX2-85" fmla="*/ 117751 w 5554564"/>
                  <a:gd name="connsiteY2-86" fmla="*/ 4171782 h 4542571"/>
                  <a:gd name="connsiteX3-87" fmla="*/ 1293408 w 5554564"/>
                  <a:gd name="connsiteY3-88" fmla="*/ 4384053 h 4542571"/>
                  <a:gd name="connsiteX4-89" fmla="*/ 5261251 w 5554564"/>
                  <a:gd name="connsiteY4-90" fmla="*/ 4400382 h 4542571"/>
                  <a:gd name="connsiteX5-91" fmla="*/ 5277579 w 5554564"/>
                  <a:gd name="connsiteY5-92" fmla="*/ 2522596 h 4542571"/>
                  <a:gd name="connsiteX6-93" fmla="*/ 5424536 w 5554564"/>
                  <a:gd name="connsiteY6-94" fmla="*/ 187610 h 4542571"/>
                  <a:gd name="connsiteX7-95" fmla="*/ 2354765 w 5554564"/>
                  <a:gd name="connsiteY7-96" fmla="*/ 73310 h 4542571"/>
                  <a:gd name="connsiteX8-97" fmla="*/ 346351 w 5554564"/>
                  <a:gd name="connsiteY8-98" fmla="*/ 24324 h 4542571"/>
                  <a:gd name="connsiteX9-99" fmla="*/ 3451 w 5554564"/>
                  <a:gd name="connsiteY9-100" fmla="*/ 677467 h 4542571"/>
                  <a:gd name="connsiteX0-101" fmla="*/ 3451 w 5682000"/>
                  <a:gd name="connsiteY0-102" fmla="*/ 700982 h 4563669"/>
                  <a:gd name="connsiteX1-103" fmla="*/ 166736 w 5682000"/>
                  <a:gd name="connsiteY1-104" fmla="*/ 1599054 h 4563669"/>
                  <a:gd name="connsiteX2-105" fmla="*/ 117751 w 5682000"/>
                  <a:gd name="connsiteY2-106" fmla="*/ 4195297 h 4563669"/>
                  <a:gd name="connsiteX3-107" fmla="*/ 1293408 w 5682000"/>
                  <a:gd name="connsiteY3-108" fmla="*/ 4407568 h 4563669"/>
                  <a:gd name="connsiteX4-109" fmla="*/ 5261251 w 5682000"/>
                  <a:gd name="connsiteY4-110" fmla="*/ 4423897 h 4563669"/>
                  <a:gd name="connsiteX5-111" fmla="*/ 5489850 w 5682000"/>
                  <a:gd name="connsiteY5-112" fmla="*/ 2578768 h 4563669"/>
                  <a:gd name="connsiteX6-113" fmla="*/ 5424536 w 5682000"/>
                  <a:gd name="connsiteY6-114" fmla="*/ 211125 h 4563669"/>
                  <a:gd name="connsiteX7-115" fmla="*/ 2354765 w 5682000"/>
                  <a:gd name="connsiteY7-116" fmla="*/ 96825 h 4563669"/>
                  <a:gd name="connsiteX8-117" fmla="*/ 346351 w 5682000"/>
                  <a:gd name="connsiteY8-118" fmla="*/ 47839 h 4563669"/>
                  <a:gd name="connsiteX9-119" fmla="*/ 3451 w 5682000"/>
                  <a:gd name="connsiteY9-120" fmla="*/ 700982 h 4563669"/>
                  <a:gd name="connsiteX0-121" fmla="*/ 3451 w 5687062"/>
                  <a:gd name="connsiteY0-122" fmla="*/ 700982 h 4602114"/>
                  <a:gd name="connsiteX1-123" fmla="*/ 166736 w 5687062"/>
                  <a:gd name="connsiteY1-124" fmla="*/ 1599054 h 4602114"/>
                  <a:gd name="connsiteX2-125" fmla="*/ 117751 w 5687062"/>
                  <a:gd name="connsiteY2-126" fmla="*/ 4195297 h 4602114"/>
                  <a:gd name="connsiteX3-127" fmla="*/ 1293408 w 5687062"/>
                  <a:gd name="connsiteY3-128" fmla="*/ 4407568 h 4602114"/>
                  <a:gd name="connsiteX4-129" fmla="*/ 5146951 w 5687062"/>
                  <a:gd name="connsiteY4-130" fmla="*/ 4472883 h 4602114"/>
                  <a:gd name="connsiteX5-131" fmla="*/ 5489850 w 5687062"/>
                  <a:gd name="connsiteY5-132" fmla="*/ 2578768 h 4602114"/>
                  <a:gd name="connsiteX6-133" fmla="*/ 5424536 w 5687062"/>
                  <a:gd name="connsiteY6-134" fmla="*/ 211125 h 4602114"/>
                  <a:gd name="connsiteX7-135" fmla="*/ 2354765 w 5687062"/>
                  <a:gd name="connsiteY7-136" fmla="*/ 96825 h 4602114"/>
                  <a:gd name="connsiteX8-137" fmla="*/ 346351 w 5687062"/>
                  <a:gd name="connsiteY8-138" fmla="*/ 47839 h 4602114"/>
                  <a:gd name="connsiteX9-139" fmla="*/ 3451 w 5687062"/>
                  <a:gd name="connsiteY9-140" fmla="*/ 700982 h 4602114"/>
                  <a:gd name="connsiteX0-141" fmla="*/ 3451 w 5687062"/>
                  <a:gd name="connsiteY0-142" fmla="*/ 700982 h 4630183"/>
                  <a:gd name="connsiteX1-143" fmla="*/ 166736 w 5687062"/>
                  <a:gd name="connsiteY1-144" fmla="*/ 1599054 h 4630183"/>
                  <a:gd name="connsiteX2-145" fmla="*/ 117751 w 5687062"/>
                  <a:gd name="connsiteY2-146" fmla="*/ 4195297 h 4630183"/>
                  <a:gd name="connsiteX3-147" fmla="*/ 1750608 w 5687062"/>
                  <a:gd name="connsiteY3-148" fmla="*/ 4489211 h 4630183"/>
                  <a:gd name="connsiteX4-149" fmla="*/ 5146951 w 5687062"/>
                  <a:gd name="connsiteY4-150" fmla="*/ 4472883 h 4630183"/>
                  <a:gd name="connsiteX5-151" fmla="*/ 5489850 w 5687062"/>
                  <a:gd name="connsiteY5-152" fmla="*/ 2578768 h 4630183"/>
                  <a:gd name="connsiteX6-153" fmla="*/ 5424536 w 5687062"/>
                  <a:gd name="connsiteY6-154" fmla="*/ 211125 h 4630183"/>
                  <a:gd name="connsiteX7-155" fmla="*/ 2354765 w 5687062"/>
                  <a:gd name="connsiteY7-156" fmla="*/ 96825 h 4630183"/>
                  <a:gd name="connsiteX8-157" fmla="*/ 346351 w 5687062"/>
                  <a:gd name="connsiteY8-158" fmla="*/ 47839 h 4630183"/>
                  <a:gd name="connsiteX9-159" fmla="*/ 3451 w 5687062"/>
                  <a:gd name="connsiteY9-160" fmla="*/ 700982 h 4630183"/>
                  <a:gd name="connsiteX0-161" fmla="*/ 39466 w 5723077"/>
                  <a:gd name="connsiteY0-162" fmla="*/ 700982 h 4630183"/>
                  <a:gd name="connsiteX1-163" fmla="*/ 55794 w 5723077"/>
                  <a:gd name="connsiteY1-164" fmla="*/ 1958282 h 4630183"/>
                  <a:gd name="connsiteX2-165" fmla="*/ 153766 w 5723077"/>
                  <a:gd name="connsiteY2-166" fmla="*/ 4195297 h 4630183"/>
                  <a:gd name="connsiteX3-167" fmla="*/ 1786623 w 5723077"/>
                  <a:gd name="connsiteY3-168" fmla="*/ 4489211 h 4630183"/>
                  <a:gd name="connsiteX4-169" fmla="*/ 5182966 w 5723077"/>
                  <a:gd name="connsiteY4-170" fmla="*/ 4472883 h 4630183"/>
                  <a:gd name="connsiteX5-171" fmla="*/ 5525865 w 5723077"/>
                  <a:gd name="connsiteY5-172" fmla="*/ 2578768 h 4630183"/>
                  <a:gd name="connsiteX6-173" fmla="*/ 5460551 w 5723077"/>
                  <a:gd name="connsiteY6-174" fmla="*/ 211125 h 4630183"/>
                  <a:gd name="connsiteX7-175" fmla="*/ 2390780 w 5723077"/>
                  <a:gd name="connsiteY7-176" fmla="*/ 96825 h 4630183"/>
                  <a:gd name="connsiteX8-177" fmla="*/ 382366 w 5723077"/>
                  <a:gd name="connsiteY8-178" fmla="*/ 47839 h 4630183"/>
                  <a:gd name="connsiteX9-179" fmla="*/ 39466 w 5723077"/>
                  <a:gd name="connsiteY9-180" fmla="*/ 700982 h 4630183"/>
                  <a:gd name="connsiteX0-181" fmla="*/ 39466 w 5723077"/>
                  <a:gd name="connsiteY0-182" fmla="*/ 700982 h 4598647"/>
                  <a:gd name="connsiteX1-183" fmla="*/ 55794 w 5723077"/>
                  <a:gd name="connsiteY1-184" fmla="*/ 1958282 h 4598647"/>
                  <a:gd name="connsiteX2-185" fmla="*/ 153766 w 5723077"/>
                  <a:gd name="connsiteY2-186" fmla="*/ 4195297 h 4598647"/>
                  <a:gd name="connsiteX3-187" fmla="*/ 1786623 w 5723077"/>
                  <a:gd name="connsiteY3-188" fmla="*/ 4489211 h 4598647"/>
                  <a:gd name="connsiteX4-189" fmla="*/ 5182966 w 5723077"/>
                  <a:gd name="connsiteY4-190" fmla="*/ 4472883 h 4598647"/>
                  <a:gd name="connsiteX5-191" fmla="*/ 5525865 w 5723077"/>
                  <a:gd name="connsiteY5-192" fmla="*/ 2578768 h 4598647"/>
                  <a:gd name="connsiteX6-193" fmla="*/ 5460551 w 5723077"/>
                  <a:gd name="connsiteY6-194" fmla="*/ 211125 h 4598647"/>
                  <a:gd name="connsiteX7-195" fmla="*/ 2390780 w 5723077"/>
                  <a:gd name="connsiteY7-196" fmla="*/ 96825 h 4598647"/>
                  <a:gd name="connsiteX8-197" fmla="*/ 382366 w 5723077"/>
                  <a:gd name="connsiteY8-198" fmla="*/ 47839 h 4598647"/>
                  <a:gd name="connsiteX9-199" fmla="*/ 39466 w 5723077"/>
                  <a:gd name="connsiteY9-200" fmla="*/ 700982 h 4598647"/>
                  <a:gd name="connsiteX0-201" fmla="*/ 39466 w 5716643"/>
                  <a:gd name="connsiteY0-202" fmla="*/ 700982 h 4625148"/>
                  <a:gd name="connsiteX1-203" fmla="*/ 55794 w 5716643"/>
                  <a:gd name="connsiteY1-204" fmla="*/ 1958282 h 4625148"/>
                  <a:gd name="connsiteX2-205" fmla="*/ 153766 w 5716643"/>
                  <a:gd name="connsiteY2-206" fmla="*/ 4195297 h 4625148"/>
                  <a:gd name="connsiteX3-207" fmla="*/ 1786623 w 5716643"/>
                  <a:gd name="connsiteY3-208" fmla="*/ 4489211 h 4625148"/>
                  <a:gd name="connsiteX4-209" fmla="*/ 5328776 w 5716643"/>
                  <a:gd name="connsiteY4-210" fmla="*/ 4508802 h 4625148"/>
                  <a:gd name="connsiteX5-211" fmla="*/ 5525865 w 5716643"/>
                  <a:gd name="connsiteY5-212" fmla="*/ 2578768 h 4625148"/>
                  <a:gd name="connsiteX6-213" fmla="*/ 5460551 w 5716643"/>
                  <a:gd name="connsiteY6-214" fmla="*/ 211125 h 4625148"/>
                  <a:gd name="connsiteX7-215" fmla="*/ 2390780 w 5716643"/>
                  <a:gd name="connsiteY7-216" fmla="*/ 96825 h 4625148"/>
                  <a:gd name="connsiteX8-217" fmla="*/ 382366 w 5716643"/>
                  <a:gd name="connsiteY8-218" fmla="*/ 47839 h 4625148"/>
                  <a:gd name="connsiteX9-219" fmla="*/ 39466 w 5716643"/>
                  <a:gd name="connsiteY9-220" fmla="*/ 700982 h 4625148"/>
                  <a:gd name="connsiteX0-221" fmla="*/ 39466 w 5715854"/>
                  <a:gd name="connsiteY0-222" fmla="*/ 700982 h 4573748"/>
                  <a:gd name="connsiteX1-223" fmla="*/ 55794 w 5715854"/>
                  <a:gd name="connsiteY1-224" fmla="*/ 1958282 h 4573748"/>
                  <a:gd name="connsiteX2-225" fmla="*/ 153766 w 5715854"/>
                  <a:gd name="connsiteY2-226" fmla="*/ 4195297 h 4573748"/>
                  <a:gd name="connsiteX3-227" fmla="*/ 1786623 w 5715854"/>
                  <a:gd name="connsiteY3-228" fmla="*/ 4489211 h 4573748"/>
                  <a:gd name="connsiteX4-229" fmla="*/ 5347003 w 5715854"/>
                  <a:gd name="connsiteY4-230" fmla="*/ 4436964 h 4573748"/>
                  <a:gd name="connsiteX5-231" fmla="*/ 5525865 w 5715854"/>
                  <a:gd name="connsiteY5-232" fmla="*/ 2578768 h 4573748"/>
                  <a:gd name="connsiteX6-233" fmla="*/ 5460551 w 5715854"/>
                  <a:gd name="connsiteY6-234" fmla="*/ 211125 h 4573748"/>
                  <a:gd name="connsiteX7-235" fmla="*/ 2390780 w 5715854"/>
                  <a:gd name="connsiteY7-236" fmla="*/ 96825 h 4573748"/>
                  <a:gd name="connsiteX8-237" fmla="*/ 382366 w 5715854"/>
                  <a:gd name="connsiteY8-238" fmla="*/ 47839 h 4573748"/>
                  <a:gd name="connsiteX9-239" fmla="*/ 39466 w 5715854"/>
                  <a:gd name="connsiteY9-240" fmla="*/ 700982 h 4573748"/>
                  <a:gd name="connsiteX0-241" fmla="*/ 39466 w 5628110"/>
                  <a:gd name="connsiteY0-242" fmla="*/ 658040 h 4530806"/>
                  <a:gd name="connsiteX1-243" fmla="*/ 55794 w 5628110"/>
                  <a:gd name="connsiteY1-244" fmla="*/ 1915340 h 4530806"/>
                  <a:gd name="connsiteX2-245" fmla="*/ 153766 w 5628110"/>
                  <a:gd name="connsiteY2-246" fmla="*/ 4152355 h 4530806"/>
                  <a:gd name="connsiteX3-247" fmla="*/ 1786623 w 5628110"/>
                  <a:gd name="connsiteY3-248" fmla="*/ 4446269 h 4530806"/>
                  <a:gd name="connsiteX4-249" fmla="*/ 5347003 w 5628110"/>
                  <a:gd name="connsiteY4-250" fmla="*/ 4394022 h 4530806"/>
                  <a:gd name="connsiteX5-251" fmla="*/ 5525865 w 5628110"/>
                  <a:gd name="connsiteY5-252" fmla="*/ 2535826 h 4530806"/>
                  <a:gd name="connsiteX6-253" fmla="*/ 5460551 w 5628110"/>
                  <a:gd name="connsiteY6-254" fmla="*/ 168183 h 4530806"/>
                  <a:gd name="connsiteX7-255" fmla="*/ 2390780 w 5628110"/>
                  <a:gd name="connsiteY7-256" fmla="*/ 53883 h 4530806"/>
                  <a:gd name="connsiteX8-257" fmla="*/ 382366 w 5628110"/>
                  <a:gd name="connsiteY8-258" fmla="*/ 4897 h 4530806"/>
                  <a:gd name="connsiteX9-259" fmla="*/ 39466 w 5628110"/>
                  <a:gd name="connsiteY9-260" fmla="*/ 658040 h 4530806"/>
                  <a:gd name="connsiteX0-261" fmla="*/ 39466 w 5628110"/>
                  <a:gd name="connsiteY0-262" fmla="*/ 658040 h 4530806"/>
                  <a:gd name="connsiteX1-263" fmla="*/ 55794 w 5628110"/>
                  <a:gd name="connsiteY1-264" fmla="*/ 1915340 h 4530806"/>
                  <a:gd name="connsiteX2-265" fmla="*/ 153766 w 5628110"/>
                  <a:gd name="connsiteY2-266" fmla="*/ 4152355 h 4530806"/>
                  <a:gd name="connsiteX3-267" fmla="*/ 1786623 w 5628110"/>
                  <a:gd name="connsiteY3-268" fmla="*/ 4446269 h 4530806"/>
                  <a:gd name="connsiteX4-269" fmla="*/ 5347003 w 5628110"/>
                  <a:gd name="connsiteY4-270" fmla="*/ 4394022 h 4530806"/>
                  <a:gd name="connsiteX5-271" fmla="*/ 5525865 w 5628110"/>
                  <a:gd name="connsiteY5-272" fmla="*/ 2535826 h 4530806"/>
                  <a:gd name="connsiteX6-273" fmla="*/ 5460551 w 5628110"/>
                  <a:gd name="connsiteY6-274" fmla="*/ 168183 h 4530806"/>
                  <a:gd name="connsiteX7-275" fmla="*/ 2390780 w 5628110"/>
                  <a:gd name="connsiteY7-276" fmla="*/ 53883 h 4530806"/>
                  <a:gd name="connsiteX8-277" fmla="*/ 473498 w 5628110"/>
                  <a:gd name="connsiteY8-278" fmla="*/ 4897 h 4530806"/>
                  <a:gd name="connsiteX9-279" fmla="*/ 39466 w 5628110"/>
                  <a:gd name="connsiteY9-280" fmla="*/ 658040 h 4530806"/>
                  <a:gd name="connsiteX0-281" fmla="*/ 39466 w 5628110"/>
                  <a:gd name="connsiteY0-282" fmla="*/ 658040 h 4530806"/>
                  <a:gd name="connsiteX1-283" fmla="*/ 55794 w 5628110"/>
                  <a:gd name="connsiteY1-284" fmla="*/ 1915340 h 4530806"/>
                  <a:gd name="connsiteX2-285" fmla="*/ 153766 w 5628110"/>
                  <a:gd name="connsiteY2-286" fmla="*/ 4152355 h 4530806"/>
                  <a:gd name="connsiteX3-287" fmla="*/ 1786623 w 5628110"/>
                  <a:gd name="connsiteY3-288" fmla="*/ 4446269 h 4530806"/>
                  <a:gd name="connsiteX4-289" fmla="*/ 5347003 w 5628110"/>
                  <a:gd name="connsiteY4-290" fmla="*/ 4394022 h 4530806"/>
                  <a:gd name="connsiteX5-291" fmla="*/ 5525865 w 5628110"/>
                  <a:gd name="connsiteY5-292" fmla="*/ 2535826 h 4530806"/>
                  <a:gd name="connsiteX6-293" fmla="*/ 5460551 w 5628110"/>
                  <a:gd name="connsiteY6-294" fmla="*/ 168183 h 4530806"/>
                  <a:gd name="connsiteX7-295" fmla="*/ 2390780 w 5628110"/>
                  <a:gd name="connsiteY7-296" fmla="*/ 53883 h 4530806"/>
                  <a:gd name="connsiteX8-297" fmla="*/ 473498 w 5628110"/>
                  <a:gd name="connsiteY8-298" fmla="*/ 4897 h 4530806"/>
                  <a:gd name="connsiteX9-299" fmla="*/ 277859 w 5628110"/>
                  <a:gd name="connsiteY9-300" fmla="*/ 887092 h 4530806"/>
                  <a:gd name="connsiteX0-301" fmla="*/ 39466 w 5628110"/>
                  <a:gd name="connsiteY0-302" fmla="*/ 658040 h 4530806"/>
                  <a:gd name="connsiteX1-303" fmla="*/ 55794 w 5628110"/>
                  <a:gd name="connsiteY1-304" fmla="*/ 1915340 h 4530806"/>
                  <a:gd name="connsiteX2-305" fmla="*/ 153766 w 5628110"/>
                  <a:gd name="connsiteY2-306" fmla="*/ 4152355 h 4530806"/>
                  <a:gd name="connsiteX3-307" fmla="*/ 1786623 w 5628110"/>
                  <a:gd name="connsiteY3-308" fmla="*/ 4446269 h 4530806"/>
                  <a:gd name="connsiteX4-309" fmla="*/ 5347003 w 5628110"/>
                  <a:gd name="connsiteY4-310" fmla="*/ 4394022 h 4530806"/>
                  <a:gd name="connsiteX5-311" fmla="*/ 5525865 w 5628110"/>
                  <a:gd name="connsiteY5-312" fmla="*/ 2535826 h 4530806"/>
                  <a:gd name="connsiteX6-313" fmla="*/ 5460551 w 5628110"/>
                  <a:gd name="connsiteY6-314" fmla="*/ 168183 h 4530806"/>
                  <a:gd name="connsiteX7-315" fmla="*/ 2390780 w 5628110"/>
                  <a:gd name="connsiteY7-316" fmla="*/ 53883 h 4530806"/>
                  <a:gd name="connsiteX8-317" fmla="*/ 473498 w 5628110"/>
                  <a:gd name="connsiteY8-318" fmla="*/ 4897 h 4530806"/>
                  <a:gd name="connsiteX0-319" fmla="*/ 39466 w 5628110"/>
                  <a:gd name="connsiteY0-320" fmla="*/ 896635 h 4530806"/>
                  <a:gd name="connsiteX1-321" fmla="*/ 55794 w 5628110"/>
                  <a:gd name="connsiteY1-322" fmla="*/ 1915340 h 4530806"/>
                  <a:gd name="connsiteX2-323" fmla="*/ 153766 w 5628110"/>
                  <a:gd name="connsiteY2-324" fmla="*/ 4152355 h 4530806"/>
                  <a:gd name="connsiteX3-325" fmla="*/ 1786623 w 5628110"/>
                  <a:gd name="connsiteY3-326" fmla="*/ 4446269 h 4530806"/>
                  <a:gd name="connsiteX4-327" fmla="*/ 5347003 w 5628110"/>
                  <a:gd name="connsiteY4-328" fmla="*/ 4394022 h 4530806"/>
                  <a:gd name="connsiteX5-329" fmla="*/ 5525865 w 5628110"/>
                  <a:gd name="connsiteY5-330" fmla="*/ 2535826 h 4530806"/>
                  <a:gd name="connsiteX6-331" fmla="*/ 5460551 w 5628110"/>
                  <a:gd name="connsiteY6-332" fmla="*/ 168183 h 4530806"/>
                  <a:gd name="connsiteX7-333" fmla="*/ 2390780 w 5628110"/>
                  <a:gd name="connsiteY7-334" fmla="*/ 53883 h 4530806"/>
                  <a:gd name="connsiteX8-335" fmla="*/ 473498 w 5628110"/>
                  <a:gd name="connsiteY8-336" fmla="*/ 4897 h 4530806"/>
                  <a:gd name="connsiteX0-337" fmla="*/ 39466 w 5628110"/>
                  <a:gd name="connsiteY0-338" fmla="*/ 896635 h 4530806"/>
                  <a:gd name="connsiteX1-339" fmla="*/ 55794 w 5628110"/>
                  <a:gd name="connsiteY1-340" fmla="*/ 1915340 h 4530806"/>
                  <a:gd name="connsiteX2-341" fmla="*/ 153766 w 5628110"/>
                  <a:gd name="connsiteY2-342" fmla="*/ 4152355 h 4530806"/>
                  <a:gd name="connsiteX3-343" fmla="*/ 1786623 w 5628110"/>
                  <a:gd name="connsiteY3-344" fmla="*/ 4446269 h 4530806"/>
                  <a:gd name="connsiteX4-345" fmla="*/ 5347003 w 5628110"/>
                  <a:gd name="connsiteY4-346" fmla="*/ 4394022 h 4530806"/>
                  <a:gd name="connsiteX5-347" fmla="*/ 5525865 w 5628110"/>
                  <a:gd name="connsiteY5-348" fmla="*/ 2535826 h 4530806"/>
                  <a:gd name="connsiteX6-349" fmla="*/ 5460551 w 5628110"/>
                  <a:gd name="connsiteY6-350" fmla="*/ 168183 h 4530806"/>
                  <a:gd name="connsiteX7-351" fmla="*/ 2390780 w 5628110"/>
                  <a:gd name="connsiteY7-352" fmla="*/ 53883 h 4530806"/>
                  <a:gd name="connsiteX8-353" fmla="*/ 845987 w 5628110"/>
                  <a:gd name="connsiteY8-354" fmla="*/ 4897 h 4530806"/>
                </a:gdLst>
                <a:ahLst/>
                <a:cxnLst>
                  <a:cxn ang="0">
                    <a:pos x="connsiteX0-337" y="connsiteY0-338"/>
                  </a:cxn>
                  <a:cxn ang="0">
                    <a:pos x="connsiteX1-339" y="connsiteY1-340"/>
                  </a:cxn>
                  <a:cxn ang="0">
                    <a:pos x="connsiteX2-341" y="connsiteY2-342"/>
                  </a:cxn>
                  <a:cxn ang="0">
                    <a:pos x="connsiteX3-343" y="connsiteY3-344"/>
                  </a:cxn>
                  <a:cxn ang="0">
                    <a:pos x="connsiteX4-345" y="connsiteY4-346"/>
                  </a:cxn>
                  <a:cxn ang="0">
                    <a:pos x="connsiteX5-347" y="connsiteY5-348"/>
                  </a:cxn>
                  <a:cxn ang="0">
                    <a:pos x="connsiteX6-349" y="connsiteY6-350"/>
                  </a:cxn>
                  <a:cxn ang="0">
                    <a:pos x="connsiteX7-351" y="connsiteY7-352"/>
                  </a:cxn>
                  <a:cxn ang="0">
                    <a:pos x="connsiteX8-353" y="connsiteY8-354"/>
                  </a:cxn>
                </a:cxnLst>
                <a:rect l="l" t="t" r="r" b="b"/>
                <a:pathLst>
                  <a:path w="5628110" h="4530806">
                    <a:moveTo>
                      <a:pt x="39466" y="896635"/>
                    </a:moveTo>
                    <a:cubicBezTo>
                      <a:pt x="-30151" y="1215042"/>
                      <a:pt x="36744" y="1372720"/>
                      <a:pt x="55794" y="1915340"/>
                    </a:cubicBezTo>
                    <a:cubicBezTo>
                      <a:pt x="74844" y="2457960"/>
                      <a:pt x="-134706" y="3730534"/>
                      <a:pt x="153766" y="4152355"/>
                    </a:cubicBezTo>
                    <a:cubicBezTo>
                      <a:pt x="442238" y="4574177"/>
                      <a:pt x="921084" y="4405991"/>
                      <a:pt x="1786623" y="4446269"/>
                    </a:cubicBezTo>
                    <a:cubicBezTo>
                      <a:pt x="2652162" y="4486547"/>
                      <a:pt x="4942512" y="4640591"/>
                      <a:pt x="5347003" y="4394022"/>
                    </a:cubicBezTo>
                    <a:cubicBezTo>
                      <a:pt x="5751494" y="4147453"/>
                      <a:pt x="5506940" y="3240133"/>
                      <a:pt x="5525865" y="2535826"/>
                    </a:cubicBezTo>
                    <a:cubicBezTo>
                      <a:pt x="5544790" y="1831520"/>
                      <a:pt x="5782574" y="438161"/>
                      <a:pt x="5460551" y="168183"/>
                    </a:cubicBezTo>
                    <a:cubicBezTo>
                      <a:pt x="5138528" y="-101795"/>
                      <a:pt x="3221955" y="81097"/>
                      <a:pt x="2390780" y="53883"/>
                    </a:cubicBezTo>
                    <a:cubicBezTo>
                      <a:pt x="1559605" y="26669"/>
                      <a:pt x="1148065" y="-14153"/>
                      <a:pt x="845987" y="4897"/>
                    </a:cubicBezTo>
                  </a:path>
                </a:pathLst>
              </a:custGeom>
              <a:noFill/>
              <a:ln w="25400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59" name="文本框 124"/>
              <p:cNvSpPr txBox="1"/>
              <p:nvPr/>
            </p:nvSpPr>
            <p:spPr>
              <a:xfrm>
                <a:off x="793854" y="1851025"/>
                <a:ext cx="808183" cy="9421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marR="0" algn="ctr" defTabSz="914400">
                  <a:buClrTx/>
                  <a:buSzTx/>
                  <a:buFontTx/>
                  <a:defRPr/>
                </a:pPr>
                <a:r>
                  <a:rPr kumimoji="0" lang="en-US" altLang="zh-CN" sz="2000" b="1" kern="0" cap="none" spc="0" normalizeH="0" baseline="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02</a:t>
                </a:r>
                <a:endParaRPr kumimoji="0" lang="en-US" altLang="zh-CN" sz="2000" b="1" kern="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57" name="TextBox 19"/>
            <p:cNvSpPr>
              <a:spLocks noChangeArrowheads="1"/>
            </p:cNvSpPr>
            <p:nvPr/>
          </p:nvSpPr>
          <p:spPr bwMode="auto">
            <a:xfrm>
              <a:off x="828220" y="1906999"/>
              <a:ext cx="3455946" cy="369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不用筷子在盘中翻上翻下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0" name="组合 59"/>
          <p:cNvGrpSpPr/>
          <p:nvPr/>
        </p:nvGrpSpPr>
        <p:grpSpPr>
          <a:xfrm>
            <a:off x="6222048" y="4469130"/>
            <a:ext cx="4264025" cy="720725"/>
            <a:chOff x="107504" y="1700808"/>
            <a:chExt cx="4263973" cy="720081"/>
          </a:xfrm>
        </p:grpSpPr>
        <p:grpSp>
          <p:nvGrpSpPr>
            <p:cNvPr id="17432" name="组合 60"/>
            <p:cNvGrpSpPr/>
            <p:nvPr/>
          </p:nvGrpSpPr>
          <p:grpSpPr>
            <a:xfrm>
              <a:off x="107504" y="1700808"/>
              <a:ext cx="4263973" cy="720081"/>
              <a:chOff x="793854" y="1851025"/>
              <a:chExt cx="3006620" cy="1697406"/>
            </a:xfrm>
          </p:grpSpPr>
          <p:sp>
            <p:nvSpPr>
              <p:cNvPr id="63" name="任意多边形 62"/>
              <p:cNvSpPr/>
              <p:nvPr/>
            </p:nvSpPr>
            <p:spPr>
              <a:xfrm>
                <a:off x="996459" y="2019271"/>
                <a:ext cx="2804015" cy="1529160"/>
              </a:xfrm>
              <a:custGeom>
                <a:avLst/>
                <a:gdLst>
                  <a:gd name="connsiteX0" fmla="*/ 135734 w 5735830"/>
                  <a:gd name="connsiteY0" fmla="*/ 360201 h 4633519"/>
                  <a:gd name="connsiteX1" fmla="*/ 250034 w 5735830"/>
                  <a:gd name="connsiteY1" fmla="*/ 1666487 h 4633519"/>
                  <a:gd name="connsiteX2" fmla="*/ 201049 w 5735830"/>
                  <a:gd name="connsiteY2" fmla="*/ 4262730 h 4633519"/>
                  <a:gd name="connsiteX3" fmla="*/ 1376706 w 5735830"/>
                  <a:gd name="connsiteY3" fmla="*/ 4475001 h 4633519"/>
                  <a:gd name="connsiteX4" fmla="*/ 5344549 w 5735830"/>
                  <a:gd name="connsiteY4" fmla="*/ 4491330 h 4633519"/>
                  <a:gd name="connsiteX5" fmla="*/ 5360877 w 5735830"/>
                  <a:gd name="connsiteY5" fmla="*/ 2613544 h 4633519"/>
                  <a:gd name="connsiteX6" fmla="*/ 5507834 w 5735830"/>
                  <a:gd name="connsiteY6" fmla="*/ 278558 h 4633519"/>
                  <a:gd name="connsiteX7" fmla="*/ 1899220 w 5735830"/>
                  <a:gd name="connsiteY7" fmla="*/ 294887 h 4633519"/>
                  <a:gd name="connsiteX8" fmla="*/ 152063 w 5735830"/>
                  <a:gd name="connsiteY8" fmla="*/ 972 h 4633519"/>
                  <a:gd name="connsiteX9" fmla="*/ 86749 w 5735830"/>
                  <a:gd name="connsiteY9" fmla="*/ 409187 h 4633519"/>
                  <a:gd name="connsiteX10" fmla="*/ 135734 w 5735830"/>
                  <a:gd name="connsiteY10" fmla="*/ 360201 h 4633519"/>
                  <a:gd name="connsiteX0-1" fmla="*/ 92877 w 5741958"/>
                  <a:gd name="connsiteY0-2" fmla="*/ 409187 h 4633519"/>
                  <a:gd name="connsiteX1-3" fmla="*/ 256162 w 5741958"/>
                  <a:gd name="connsiteY1-4" fmla="*/ 1666487 h 4633519"/>
                  <a:gd name="connsiteX2-5" fmla="*/ 207177 w 5741958"/>
                  <a:gd name="connsiteY2-6" fmla="*/ 4262730 h 4633519"/>
                  <a:gd name="connsiteX3-7" fmla="*/ 1382834 w 5741958"/>
                  <a:gd name="connsiteY3-8" fmla="*/ 4475001 h 4633519"/>
                  <a:gd name="connsiteX4-9" fmla="*/ 5350677 w 5741958"/>
                  <a:gd name="connsiteY4-10" fmla="*/ 4491330 h 4633519"/>
                  <a:gd name="connsiteX5-11" fmla="*/ 5367005 w 5741958"/>
                  <a:gd name="connsiteY5-12" fmla="*/ 2613544 h 4633519"/>
                  <a:gd name="connsiteX6-13" fmla="*/ 5513962 w 5741958"/>
                  <a:gd name="connsiteY6-14" fmla="*/ 278558 h 4633519"/>
                  <a:gd name="connsiteX7-15" fmla="*/ 1905348 w 5741958"/>
                  <a:gd name="connsiteY7-16" fmla="*/ 294887 h 4633519"/>
                  <a:gd name="connsiteX8-17" fmla="*/ 158191 w 5741958"/>
                  <a:gd name="connsiteY8-18" fmla="*/ 972 h 4633519"/>
                  <a:gd name="connsiteX9-19" fmla="*/ 92877 w 5741958"/>
                  <a:gd name="connsiteY9-20" fmla="*/ 409187 h 4633519"/>
                  <a:gd name="connsiteX0-21" fmla="*/ 92877 w 5741958"/>
                  <a:gd name="connsiteY0-22" fmla="*/ 768415 h 4633519"/>
                  <a:gd name="connsiteX1-23" fmla="*/ 256162 w 5741958"/>
                  <a:gd name="connsiteY1-24" fmla="*/ 1666487 h 4633519"/>
                  <a:gd name="connsiteX2-25" fmla="*/ 207177 w 5741958"/>
                  <a:gd name="connsiteY2-26" fmla="*/ 4262730 h 4633519"/>
                  <a:gd name="connsiteX3-27" fmla="*/ 1382834 w 5741958"/>
                  <a:gd name="connsiteY3-28" fmla="*/ 4475001 h 4633519"/>
                  <a:gd name="connsiteX4-29" fmla="*/ 5350677 w 5741958"/>
                  <a:gd name="connsiteY4-30" fmla="*/ 4491330 h 4633519"/>
                  <a:gd name="connsiteX5-31" fmla="*/ 5367005 w 5741958"/>
                  <a:gd name="connsiteY5-32" fmla="*/ 2613544 h 4633519"/>
                  <a:gd name="connsiteX6-33" fmla="*/ 5513962 w 5741958"/>
                  <a:gd name="connsiteY6-34" fmla="*/ 278558 h 4633519"/>
                  <a:gd name="connsiteX7-35" fmla="*/ 1905348 w 5741958"/>
                  <a:gd name="connsiteY7-36" fmla="*/ 294887 h 4633519"/>
                  <a:gd name="connsiteX8-37" fmla="*/ 158191 w 5741958"/>
                  <a:gd name="connsiteY8-38" fmla="*/ 972 h 4633519"/>
                  <a:gd name="connsiteX9-39" fmla="*/ 92877 w 5741958"/>
                  <a:gd name="connsiteY9-40" fmla="*/ 768415 h 4633519"/>
                  <a:gd name="connsiteX0-41" fmla="*/ 3451 w 5652532"/>
                  <a:gd name="connsiteY0-42" fmla="*/ 654617 h 4519721"/>
                  <a:gd name="connsiteX1-43" fmla="*/ 166736 w 5652532"/>
                  <a:gd name="connsiteY1-44" fmla="*/ 1552689 h 4519721"/>
                  <a:gd name="connsiteX2-45" fmla="*/ 117751 w 5652532"/>
                  <a:gd name="connsiteY2-46" fmla="*/ 4148932 h 4519721"/>
                  <a:gd name="connsiteX3-47" fmla="*/ 1293408 w 5652532"/>
                  <a:gd name="connsiteY3-48" fmla="*/ 4361203 h 4519721"/>
                  <a:gd name="connsiteX4-49" fmla="*/ 5261251 w 5652532"/>
                  <a:gd name="connsiteY4-50" fmla="*/ 4377532 h 4519721"/>
                  <a:gd name="connsiteX5-51" fmla="*/ 5277579 w 5652532"/>
                  <a:gd name="connsiteY5-52" fmla="*/ 2499746 h 4519721"/>
                  <a:gd name="connsiteX6-53" fmla="*/ 5424536 w 5652532"/>
                  <a:gd name="connsiteY6-54" fmla="*/ 164760 h 4519721"/>
                  <a:gd name="connsiteX7-55" fmla="*/ 1815922 w 5652532"/>
                  <a:gd name="connsiteY7-56" fmla="*/ 181089 h 4519721"/>
                  <a:gd name="connsiteX8-57" fmla="*/ 346351 w 5652532"/>
                  <a:gd name="connsiteY8-58" fmla="*/ 1474 h 4519721"/>
                  <a:gd name="connsiteX9-59" fmla="*/ 3451 w 5652532"/>
                  <a:gd name="connsiteY9-60" fmla="*/ 654617 h 4519721"/>
                  <a:gd name="connsiteX0-61" fmla="*/ 3451 w 5613197"/>
                  <a:gd name="connsiteY0-62" fmla="*/ 698621 h 4563725"/>
                  <a:gd name="connsiteX1-63" fmla="*/ 166736 w 5613197"/>
                  <a:gd name="connsiteY1-64" fmla="*/ 1596693 h 4563725"/>
                  <a:gd name="connsiteX2-65" fmla="*/ 117751 w 5613197"/>
                  <a:gd name="connsiteY2-66" fmla="*/ 4192936 h 4563725"/>
                  <a:gd name="connsiteX3-67" fmla="*/ 1293408 w 5613197"/>
                  <a:gd name="connsiteY3-68" fmla="*/ 4405207 h 4563725"/>
                  <a:gd name="connsiteX4-69" fmla="*/ 5261251 w 5613197"/>
                  <a:gd name="connsiteY4-70" fmla="*/ 4421536 h 4563725"/>
                  <a:gd name="connsiteX5-71" fmla="*/ 5277579 w 5613197"/>
                  <a:gd name="connsiteY5-72" fmla="*/ 2543750 h 4563725"/>
                  <a:gd name="connsiteX6-73" fmla="*/ 5424536 w 5613197"/>
                  <a:gd name="connsiteY6-74" fmla="*/ 208764 h 4563725"/>
                  <a:gd name="connsiteX7-75" fmla="*/ 2354765 w 5613197"/>
                  <a:gd name="connsiteY7-76" fmla="*/ 94464 h 4563725"/>
                  <a:gd name="connsiteX8-77" fmla="*/ 346351 w 5613197"/>
                  <a:gd name="connsiteY8-78" fmla="*/ 45478 h 4563725"/>
                  <a:gd name="connsiteX9-79" fmla="*/ 3451 w 5613197"/>
                  <a:gd name="connsiteY9-80" fmla="*/ 698621 h 4563725"/>
                  <a:gd name="connsiteX0-81" fmla="*/ 3451 w 5554564"/>
                  <a:gd name="connsiteY0-82" fmla="*/ 677467 h 4542571"/>
                  <a:gd name="connsiteX1-83" fmla="*/ 166736 w 5554564"/>
                  <a:gd name="connsiteY1-84" fmla="*/ 1575539 h 4542571"/>
                  <a:gd name="connsiteX2-85" fmla="*/ 117751 w 5554564"/>
                  <a:gd name="connsiteY2-86" fmla="*/ 4171782 h 4542571"/>
                  <a:gd name="connsiteX3-87" fmla="*/ 1293408 w 5554564"/>
                  <a:gd name="connsiteY3-88" fmla="*/ 4384053 h 4542571"/>
                  <a:gd name="connsiteX4-89" fmla="*/ 5261251 w 5554564"/>
                  <a:gd name="connsiteY4-90" fmla="*/ 4400382 h 4542571"/>
                  <a:gd name="connsiteX5-91" fmla="*/ 5277579 w 5554564"/>
                  <a:gd name="connsiteY5-92" fmla="*/ 2522596 h 4542571"/>
                  <a:gd name="connsiteX6-93" fmla="*/ 5424536 w 5554564"/>
                  <a:gd name="connsiteY6-94" fmla="*/ 187610 h 4542571"/>
                  <a:gd name="connsiteX7-95" fmla="*/ 2354765 w 5554564"/>
                  <a:gd name="connsiteY7-96" fmla="*/ 73310 h 4542571"/>
                  <a:gd name="connsiteX8-97" fmla="*/ 346351 w 5554564"/>
                  <a:gd name="connsiteY8-98" fmla="*/ 24324 h 4542571"/>
                  <a:gd name="connsiteX9-99" fmla="*/ 3451 w 5554564"/>
                  <a:gd name="connsiteY9-100" fmla="*/ 677467 h 4542571"/>
                  <a:gd name="connsiteX0-101" fmla="*/ 3451 w 5682000"/>
                  <a:gd name="connsiteY0-102" fmla="*/ 700982 h 4563669"/>
                  <a:gd name="connsiteX1-103" fmla="*/ 166736 w 5682000"/>
                  <a:gd name="connsiteY1-104" fmla="*/ 1599054 h 4563669"/>
                  <a:gd name="connsiteX2-105" fmla="*/ 117751 w 5682000"/>
                  <a:gd name="connsiteY2-106" fmla="*/ 4195297 h 4563669"/>
                  <a:gd name="connsiteX3-107" fmla="*/ 1293408 w 5682000"/>
                  <a:gd name="connsiteY3-108" fmla="*/ 4407568 h 4563669"/>
                  <a:gd name="connsiteX4-109" fmla="*/ 5261251 w 5682000"/>
                  <a:gd name="connsiteY4-110" fmla="*/ 4423897 h 4563669"/>
                  <a:gd name="connsiteX5-111" fmla="*/ 5489850 w 5682000"/>
                  <a:gd name="connsiteY5-112" fmla="*/ 2578768 h 4563669"/>
                  <a:gd name="connsiteX6-113" fmla="*/ 5424536 w 5682000"/>
                  <a:gd name="connsiteY6-114" fmla="*/ 211125 h 4563669"/>
                  <a:gd name="connsiteX7-115" fmla="*/ 2354765 w 5682000"/>
                  <a:gd name="connsiteY7-116" fmla="*/ 96825 h 4563669"/>
                  <a:gd name="connsiteX8-117" fmla="*/ 346351 w 5682000"/>
                  <a:gd name="connsiteY8-118" fmla="*/ 47839 h 4563669"/>
                  <a:gd name="connsiteX9-119" fmla="*/ 3451 w 5682000"/>
                  <a:gd name="connsiteY9-120" fmla="*/ 700982 h 4563669"/>
                  <a:gd name="connsiteX0-121" fmla="*/ 3451 w 5687062"/>
                  <a:gd name="connsiteY0-122" fmla="*/ 700982 h 4602114"/>
                  <a:gd name="connsiteX1-123" fmla="*/ 166736 w 5687062"/>
                  <a:gd name="connsiteY1-124" fmla="*/ 1599054 h 4602114"/>
                  <a:gd name="connsiteX2-125" fmla="*/ 117751 w 5687062"/>
                  <a:gd name="connsiteY2-126" fmla="*/ 4195297 h 4602114"/>
                  <a:gd name="connsiteX3-127" fmla="*/ 1293408 w 5687062"/>
                  <a:gd name="connsiteY3-128" fmla="*/ 4407568 h 4602114"/>
                  <a:gd name="connsiteX4-129" fmla="*/ 5146951 w 5687062"/>
                  <a:gd name="connsiteY4-130" fmla="*/ 4472883 h 4602114"/>
                  <a:gd name="connsiteX5-131" fmla="*/ 5489850 w 5687062"/>
                  <a:gd name="connsiteY5-132" fmla="*/ 2578768 h 4602114"/>
                  <a:gd name="connsiteX6-133" fmla="*/ 5424536 w 5687062"/>
                  <a:gd name="connsiteY6-134" fmla="*/ 211125 h 4602114"/>
                  <a:gd name="connsiteX7-135" fmla="*/ 2354765 w 5687062"/>
                  <a:gd name="connsiteY7-136" fmla="*/ 96825 h 4602114"/>
                  <a:gd name="connsiteX8-137" fmla="*/ 346351 w 5687062"/>
                  <a:gd name="connsiteY8-138" fmla="*/ 47839 h 4602114"/>
                  <a:gd name="connsiteX9-139" fmla="*/ 3451 w 5687062"/>
                  <a:gd name="connsiteY9-140" fmla="*/ 700982 h 4602114"/>
                  <a:gd name="connsiteX0-141" fmla="*/ 3451 w 5687062"/>
                  <a:gd name="connsiteY0-142" fmla="*/ 700982 h 4630183"/>
                  <a:gd name="connsiteX1-143" fmla="*/ 166736 w 5687062"/>
                  <a:gd name="connsiteY1-144" fmla="*/ 1599054 h 4630183"/>
                  <a:gd name="connsiteX2-145" fmla="*/ 117751 w 5687062"/>
                  <a:gd name="connsiteY2-146" fmla="*/ 4195297 h 4630183"/>
                  <a:gd name="connsiteX3-147" fmla="*/ 1750608 w 5687062"/>
                  <a:gd name="connsiteY3-148" fmla="*/ 4489211 h 4630183"/>
                  <a:gd name="connsiteX4-149" fmla="*/ 5146951 w 5687062"/>
                  <a:gd name="connsiteY4-150" fmla="*/ 4472883 h 4630183"/>
                  <a:gd name="connsiteX5-151" fmla="*/ 5489850 w 5687062"/>
                  <a:gd name="connsiteY5-152" fmla="*/ 2578768 h 4630183"/>
                  <a:gd name="connsiteX6-153" fmla="*/ 5424536 w 5687062"/>
                  <a:gd name="connsiteY6-154" fmla="*/ 211125 h 4630183"/>
                  <a:gd name="connsiteX7-155" fmla="*/ 2354765 w 5687062"/>
                  <a:gd name="connsiteY7-156" fmla="*/ 96825 h 4630183"/>
                  <a:gd name="connsiteX8-157" fmla="*/ 346351 w 5687062"/>
                  <a:gd name="connsiteY8-158" fmla="*/ 47839 h 4630183"/>
                  <a:gd name="connsiteX9-159" fmla="*/ 3451 w 5687062"/>
                  <a:gd name="connsiteY9-160" fmla="*/ 700982 h 4630183"/>
                  <a:gd name="connsiteX0-161" fmla="*/ 39466 w 5723077"/>
                  <a:gd name="connsiteY0-162" fmla="*/ 700982 h 4630183"/>
                  <a:gd name="connsiteX1-163" fmla="*/ 55794 w 5723077"/>
                  <a:gd name="connsiteY1-164" fmla="*/ 1958282 h 4630183"/>
                  <a:gd name="connsiteX2-165" fmla="*/ 153766 w 5723077"/>
                  <a:gd name="connsiteY2-166" fmla="*/ 4195297 h 4630183"/>
                  <a:gd name="connsiteX3-167" fmla="*/ 1786623 w 5723077"/>
                  <a:gd name="connsiteY3-168" fmla="*/ 4489211 h 4630183"/>
                  <a:gd name="connsiteX4-169" fmla="*/ 5182966 w 5723077"/>
                  <a:gd name="connsiteY4-170" fmla="*/ 4472883 h 4630183"/>
                  <a:gd name="connsiteX5-171" fmla="*/ 5525865 w 5723077"/>
                  <a:gd name="connsiteY5-172" fmla="*/ 2578768 h 4630183"/>
                  <a:gd name="connsiteX6-173" fmla="*/ 5460551 w 5723077"/>
                  <a:gd name="connsiteY6-174" fmla="*/ 211125 h 4630183"/>
                  <a:gd name="connsiteX7-175" fmla="*/ 2390780 w 5723077"/>
                  <a:gd name="connsiteY7-176" fmla="*/ 96825 h 4630183"/>
                  <a:gd name="connsiteX8-177" fmla="*/ 382366 w 5723077"/>
                  <a:gd name="connsiteY8-178" fmla="*/ 47839 h 4630183"/>
                  <a:gd name="connsiteX9-179" fmla="*/ 39466 w 5723077"/>
                  <a:gd name="connsiteY9-180" fmla="*/ 700982 h 4630183"/>
                  <a:gd name="connsiteX0-181" fmla="*/ 39466 w 5723077"/>
                  <a:gd name="connsiteY0-182" fmla="*/ 700982 h 4598647"/>
                  <a:gd name="connsiteX1-183" fmla="*/ 55794 w 5723077"/>
                  <a:gd name="connsiteY1-184" fmla="*/ 1958282 h 4598647"/>
                  <a:gd name="connsiteX2-185" fmla="*/ 153766 w 5723077"/>
                  <a:gd name="connsiteY2-186" fmla="*/ 4195297 h 4598647"/>
                  <a:gd name="connsiteX3-187" fmla="*/ 1786623 w 5723077"/>
                  <a:gd name="connsiteY3-188" fmla="*/ 4489211 h 4598647"/>
                  <a:gd name="connsiteX4-189" fmla="*/ 5182966 w 5723077"/>
                  <a:gd name="connsiteY4-190" fmla="*/ 4472883 h 4598647"/>
                  <a:gd name="connsiteX5-191" fmla="*/ 5525865 w 5723077"/>
                  <a:gd name="connsiteY5-192" fmla="*/ 2578768 h 4598647"/>
                  <a:gd name="connsiteX6-193" fmla="*/ 5460551 w 5723077"/>
                  <a:gd name="connsiteY6-194" fmla="*/ 211125 h 4598647"/>
                  <a:gd name="connsiteX7-195" fmla="*/ 2390780 w 5723077"/>
                  <a:gd name="connsiteY7-196" fmla="*/ 96825 h 4598647"/>
                  <a:gd name="connsiteX8-197" fmla="*/ 382366 w 5723077"/>
                  <a:gd name="connsiteY8-198" fmla="*/ 47839 h 4598647"/>
                  <a:gd name="connsiteX9-199" fmla="*/ 39466 w 5723077"/>
                  <a:gd name="connsiteY9-200" fmla="*/ 700982 h 4598647"/>
                  <a:gd name="connsiteX0-201" fmla="*/ 39466 w 5716643"/>
                  <a:gd name="connsiteY0-202" fmla="*/ 700982 h 4625148"/>
                  <a:gd name="connsiteX1-203" fmla="*/ 55794 w 5716643"/>
                  <a:gd name="connsiteY1-204" fmla="*/ 1958282 h 4625148"/>
                  <a:gd name="connsiteX2-205" fmla="*/ 153766 w 5716643"/>
                  <a:gd name="connsiteY2-206" fmla="*/ 4195297 h 4625148"/>
                  <a:gd name="connsiteX3-207" fmla="*/ 1786623 w 5716643"/>
                  <a:gd name="connsiteY3-208" fmla="*/ 4489211 h 4625148"/>
                  <a:gd name="connsiteX4-209" fmla="*/ 5328776 w 5716643"/>
                  <a:gd name="connsiteY4-210" fmla="*/ 4508802 h 4625148"/>
                  <a:gd name="connsiteX5-211" fmla="*/ 5525865 w 5716643"/>
                  <a:gd name="connsiteY5-212" fmla="*/ 2578768 h 4625148"/>
                  <a:gd name="connsiteX6-213" fmla="*/ 5460551 w 5716643"/>
                  <a:gd name="connsiteY6-214" fmla="*/ 211125 h 4625148"/>
                  <a:gd name="connsiteX7-215" fmla="*/ 2390780 w 5716643"/>
                  <a:gd name="connsiteY7-216" fmla="*/ 96825 h 4625148"/>
                  <a:gd name="connsiteX8-217" fmla="*/ 382366 w 5716643"/>
                  <a:gd name="connsiteY8-218" fmla="*/ 47839 h 4625148"/>
                  <a:gd name="connsiteX9-219" fmla="*/ 39466 w 5716643"/>
                  <a:gd name="connsiteY9-220" fmla="*/ 700982 h 4625148"/>
                  <a:gd name="connsiteX0-221" fmla="*/ 39466 w 5715854"/>
                  <a:gd name="connsiteY0-222" fmla="*/ 700982 h 4573748"/>
                  <a:gd name="connsiteX1-223" fmla="*/ 55794 w 5715854"/>
                  <a:gd name="connsiteY1-224" fmla="*/ 1958282 h 4573748"/>
                  <a:gd name="connsiteX2-225" fmla="*/ 153766 w 5715854"/>
                  <a:gd name="connsiteY2-226" fmla="*/ 4195297 h 4573748"/>
                  <a:gd name="connsiteX3-227" fmla="*/ 1786623 w 5715854"/>
                  <a:gd name="connsiteY3-228" fmla="*/ 4489211 h 4573748"/>
                  <a:gd name="connsiteX4-229" fmla="*/ 5347003 w 5715854"/>
                  <a:gd name="connsiteY4-230" fmla="*/ 4436964 h 4573748"/>
                  <a:gd name="connsiteX5-231" fmla="*/ 5525865 w 5715854"/>
                  <a:gd name="connsiteY5-232" fmla="*/ 2578768 h 4573748"/>
                  <a:gd name="connsiteX6-233" fmla="*/ 5460551 w 5715854"/>
                  <a:gd name="connsiteY6-234" fmla="*/ 211125 h 4573748"/>
                  <a:gd name="connsiteX7-235" fmla="*/ 2390780 w 5715854"/>
                  <a:gd name="connsiteY7-236" fmla="*/ 96825 h 4573748"/>
                  <a:gd name="connsiteX8-237" fmla="*/ 382366 w 5715854"/>
                  <a:gd name="connsiteY8-238" fmla="*/ 47839 h 4573748"/>
                  <a:gd name="connsiteX9-239" fmla="*/ 39466 w 5715854"/>
                  <a:gd name="connsiteY9-240" fmla="*/ 700982 h 4573748"/>
                  <a:gd name="connsiteX0-241" fmla="*/ 39466 w 5628110"/>
                  <a:gd name="connsiteY0-242" fmla="*/ 658040 h 4530806"/>
                  <a:gd name="connsiteX1-243" fmla="*/ 55794 w 5628110"/>
                  <a:gd name="connsiteY1-244" fmla="*/ 1915340 h 4530806"/>
                  <a:gd name="connsiteX2-245" fmla="*/ 153766 w 5628110"/>
                  <a:gd name="connsiteY2-246" fmla="*/ 4152355 h 4530806"/>
                  <a:gd name="connsiteX3-247" fmla="*/ 1786623 w 5628110"/>
                  <a:gd name="connsiteY3-248" fmla="*/ 4446269 h 4530806"/>
                  <a:gd name="connsiteX4-249" fmla="*/ 5347003 w 5628110"/>
                  <a:gd name="connsiteY4-250" fmla="*/ 4394022 h 4530806"/>
                  <a:gd name="connsiteX5-251" fmla="*/ 5525865 w 5628110"/>
                  <a:gd name="connsiteY5-252" fmla="*/ 2535826 h 4530806"/>
                  <a:gd name="connsiteX6-253" fmla="*/ 5460551 w 5628110"/>
                  <a:gd name="connsiteY6-254" fmla="*/ 168183 h 4530806"/>
                  <a:gd name="connsiteX7-255" fmla="*/ 2390780 w 5628110"/>
                  <a:gd name="connsiteY7-256" fmla="*/ 53883 h 4530806"/>
                  <a:gd name="connsiteX8-257" fmla="*/ 382366 w 5628110"/>
                  <a:gd name="connsiteY8-258" fmla="*/ 4897 h 4530806"/>
                  <a:gd name="connsiteX9-259" fmla="*/ 39466 w 5628110"/>
                  <a:gd name="connsiteY9-260" fmla="*/ 658040 h 4530806"/>
                  <a:gd name="connsiteX0-261" fmla="*/ 39466 w 5628110"/>
                  <a:gd name="connsiteY0-262" fmla="*/ 658040 h 4530806"/>
                  <a:gd name="connsiteX1-263" fmla="*/ 55794 w 5628110"/>
                  <a:gd name="connsiteY1-264" fmla="*/ 1915340 h 4530806"/>
                  <a:gd name="connsiteX2-265" fmla="*/ 153766 w 5628110"/>
                  <a:gd name="connsiteY2-266" fmla="*/ 4152355 h 4530806"/>
                  <a:gd name="connsiteX3-267" fmla="*/ 1786623 w 5628110"/>
                  <a:gd name="connsiteY3-268" fmla="*/ 4446269 h 4530806"/>
                  <a:gd name="connsiteX4-269" fmla="*/ 5347003 w 5628110"/>
                  <a:gd name="connsiteY4-270" fmla="*/ 4394022 h 4530806"/>
                  <a:gd name="connsiteX5-271" fmla="*/ 5525865 w 5628110"/>
                  <a:gd name="connsiteY5-272" fmla="*/ 2535826 h 4530806"/>
                  <a:gd name="connsiteX6-273" fmla="*/ 5460551 w 5628110"/>
                  <a:gd name="connsiteY6-274" fmla="*/ 168183 h 4530806"/>
                  <a:gd name="connsiteX7-275" fmla="*/ 2390780 w 5628110"/>
                  <a:gd name="connsiteY7-276" fmla="*/ 53883 h 4530806"/>
                  <a:gd name="connsiteX8-277" fmla="*/ 473498 w 5628110"/>
                  <a:gd name="connsiteY8-278" fmla="*/ 4897 h 4530806"/>
                  <a:gd name="connsiteX9-279" fmla="*/ 39466 w 5628110"/>
                  <a:gd name="connsiteY9-280" fmla="*/ 658040 h 4530806"/>
                  <a:gd name="connsiteX0-281" fmla="*/ 39466 w 5628110"/>
                  <a:gd name="connsiteY0-282" fmla="*/ 658040 h 4530806"/>
                  <a:gd name="connsiteX1-283" fmla="*/ 55794 w 5628110"/>
                  <a:gd name="connsiteY1-284" fmla="*/ 1915340 h 4530806"/>
                  <a:gd name="connsiteX2-285" fmla="*/ 153766 w 5628110"/>
                  <a:gd name="connsiteY2-286" fmla="*/ 4152355 h 4530806"/>
                  <a:gd name="connsiteX3-287" fmla="*/ 1786623 w 5628110"/>
                  <a:gd name="connsiteY3-288" fmla="*/ 4446269 h 4530806"/>
                  <a:gd name="connsiteX4-289" fmla="*/ 5347003 w 5628110"/>
                  <a:gd name="connsiteY4-290" fmla="*/ 4394022 h 4530806"/>
                  <a:gd name="connsiteX5-291" fmla="*/ 5525865 w 5628110"/>
                  <a:gd name="connsiteY5-292" fmla="*/ 2535826 h 4530806"/>
                  <a:gd name="connsiteX6-293" fmla="*/ 5460551 w 5628110"/>
                  <a:gd name="connsiteY6-294" fmla="*/ 168183 h 4530806"/>
                  <a:gd name="connsiteX7-295" fmla="*/ 2390780 w 5628110"/>
                  <a:gd name="connsiteY7-296" fmla="*/ 53883 h 4530806"/>
                  <a:gd name="connsiteX8-297" fmla="*/ 473498 w 5628110"/>
                  <a:gd name="connsiteY8-298" fmla="*/ 4897 h 4530806"/>
                  <a:gd name="connsiteX9-299" fmla="*/ 277859 w 5628110"/>
                  <a:gd name="connsiteY9-300" fmla="*/ 887092 h 4530806"/>
                  <a:gd name="connsiteX0-301" fmla="*/ 39466 w 5628110"/>
                  <a:gd name="connsiteY0-302" fmla="*/ 658040 h 4530806"/>
                  <a:gd name="connsiteX1-303" fmla="*/ 55794 w 5628110"/>
                  <a:gd name="connsiteY1-304" fmla="*/ 1915340 h 4530806"/>
                  <a:gd name="connsiteX2-305" fmla="*/ 153766 w 5628110"/>
                  <a:gd name="connsiteY2-306" fmla="*/ 4152355 h 4530806"/>
                  <a:gd name="connsiteX3-307" fmla="*/ 1786623 w 5628110"/>
                  <a:gd name="connsiteY3-308" fmla="*/ 4446269 h 4530806"/>
                  <a:gd name="connsiteX4-309" fmla="*/ 5347003 w 5628110"/>
                  <a:gd name="connsiteY4-310" fmla="*/ 4394022 h 4530806"/>
                  <a:gd name="connsiteX5-311" fmla="*/ 5525865 w 5628110"/>
                  <a:gd name="connsiteY5-312" fmla="*/ 2535826 h 4530806"/>
                  <a:gd name="connsiteX6-313" fmla="*/ 5460551 w 5628110"/>
                  <a:gd name="connsiteY6-314" fmla="*/ 168183 h 4530806"/>
                  <a:gd name="connsiteX7-315" fmla="*/ 2390780 w 5628110"/>
                  <a:gd name="connsiteY7-316" fmla="*/ 53883 h 4530806"/>
                  <a:gd name="connsiteX8-317" fmla="*/ 473498 w 5628110"/>
                  <a:gd name="connsiteY8-318" fmla="*/ 4897 h 4530806"/>
                  <a:gd name="connsiteX0-319" fmla="*/ 39466 w 5628110"/>
                  <a:gd name="connsiteY0-320" fmla="*/ 896635 h 4530806"/>
                  <a:gd name="connsiteX1-321" fmla="*/ 55794 w 5628110"/>
                  <a:gd name="connsiteY1-322" fmla="*/ 1915340 h 4530806"/>
                  <a:gd name="connsiteX2-323" fmla="*/ 153766 w 5628110"/>
                  <a:gd name="connsiteY2-324" fmla="*/ 4152355 h 4530806"/>
                  <a:gd name="connsiteX3-325" fmla="*/ 1786623 w 5628110"/>
                  <a:gd name="connsiteY3-326" fmla="*/ 4446269 h 4530806"/>
                  <a:gd name="connsiteX4-327" fmla="*/ 5347003 w 5628110"/>
                  <a:gd name="connsiteY4-328" fmla="*/ 4394022 h 4530806"/>
                  <a:gd name="connsiteX5-329" fmla="*/ 5525865 w 5628110"/>
                  <a:gd name="connsiteY5-330" fmla="*/ 2535826 h 4530806"/>
                  <a:gd name="connsiteX6-331" fmla="*/ 5460551 w 5628110"/>
                  <a:gd name="connsiteY6-332" fmla="*/ 168183 h 4530806"/>
                  <a:gd name="connsiteX7-333" fmla="*/ 2390780 w 5628110"/>
                  <a:gd name="connsiteY7-334" fmla="*/ 53883 h 4530806"/>
                  <a:gd name="connsiteX8-335" fmla="*/ 473498 w 5628110"/>
                  <a:gd name="connsiteY8-336" fmla="*/ 4897 h 4530806"/>
                  <a:gd name="connsiteX0-337" fmla="*/ 39466 w 5628110"/>
                  <a:gd name="connsiteY0-338" fmla="*/ 896635 h 4530806"/>
                  <a:gd name="connsiteX1-339" fmla="*/ 55794 w 5628110"/>
                  <a:gd name="connsiteY1-340" fmla="*/ 1915340 h 4530806"/>
                  <a:gd name="connsiteX2-341" fmla="*/ 153766 w 5628110"/>
                  <a:gd name="connsiteY2-342" fmla="*/ 4152355 h 4530806"/>
                  <a:gd name="connsiteX3-343" fmla="*/ 1786623 w 5628110"/>
                  <a:gd name="connsiteY3-344" fmla="*/ 4446269 h 4530806"/>
                  <a:gd name="connsiteX4-345" fmla="*/ 5347003 w 5628110"/>
                  <a:gd name="connsiteY4-346" fmla="*/ 4394022 h 4530806"/>
                  <a:gd name="connsiteX5-347" fmla="*/ 5525865 w 5628110"/>
                  <a:gd name="connsiteY5-348" fmla="*/ 2535826 h 4530806"/>
                  <a:gd name="connsiteX6-349" fmla="*/ 5460551 w 5628110"/>
                  <a:gd name="connsiteY6-350" fmla="*/ 168183 h 4530806"/>
                  <a:gd name="connsiteX7-351" fmla="*/ 2390780 w 5628110"/>
                  <a:gd name="connsiteY7-352" fmla="*/ 53883 h 4530806"/>
                  <a:gd name="connsiteX8-353" fmla="*/ 845987 w 5628110"/>
                  <a:gd name="connsiteY8-354" fmla="*/ 4897 h 4530806"/>
                </a:gdLst>
                <a:ahLst/>
                <a:cxnLst>
                  <a:cxn ang="0">
                    <a:pos x="connsiteX0-337" y="connsiteY0-338"/>
                  </a:cxn>
                  <a:cxn ang="0">
                    <a:pos x="connsiteX1-339" y="connsiteY1-340"/>
                  </a:cxn>
                  <a:cxn ang="0">
                    <a:pos x="connsiteX2-341" y="connsiteY2-342"/>
                  </a:cxn>
                  <a:cxn ang="0">
                    <a:pos x="connsiteX3-343" y="connsiteY3-344"/>
                  </a:cxn>
                  <a:cxn ang="0">
                    <a:pos x="connsiteX4-345" y="connsiteY4-346"/>
                  </a:cxn>
                  <a:cxn ang="0">
                    <a:pos x="connsiteX5-347" y="connsiteY5-348"/>
                  </a:cxn>
                  <a:cxn ang="0">
                    <a:pos x="connsiteX6-349" y="connsiteY6-350"/>
                  </a:cxn>
                  <a:cxn ang="0">
                    <a:pos x="connsiteX7-351" y="connsiteY7-352"/>
                  </a:cxn>
                  <a:cxn ang="0">
                    <a:pos x="connsiteX8-353" y="connsiteY8-354"/>
                  </a:cxn>
                </a:cxnLst>
                <a:rect l="l" t="t" r="r" b="b"/>
                <a:pathLst>
                  <a:path w="5628110" h="4530806">
                    <a:moveTo>
                      <a:pt x="39466" y="896635"/>
                    </a:moveTo>
                    <a:cubicBezTo>
                      <a:pt x="-30151" y="1215042"/>
                      <a:pt x="36744" y="1372720"/>
                      <a:pt x="55794" y="1915340"/>
                    </a:cubicBezTo>
                    <a:cubicBezTo>
                      <a:pt x="74844" y="2457960"/>
                      <a:pt x="-134706" y="3730534"/>
                      <a:pt x="153766" y="4152355"/>
                    </a:cubicBezTo>
                    <a:cubicBezTo>
                      <a:pt x="442238" y="4574177"/>
                      <a:pt x="921084" y="4405991"/>
                      <a:pt x="1786623" y="4446269"/>
                    </a:cubicBezTo>
                    <a:cubicBezTo>
                      <a:pt x="2652162" y="4486547"/>
                      <a:pt x="4942512" y="4640591"/>
                      <a:pt x="5347003" y="4394022"/>
                    </a:cubicBezTo>
                    <a:cubicBezTo>
                      <a:pt x="5751494" y="4147453"/>
                      <a:pt x="5506940" y="3240133"/>
                      <a:pt x="5525865" y="2535826"/>
                    </a:cubicBezTo>
                    <a:cubicBezTo>
                      <a:pt x="5544790" y="1831520"/>
                      <a:pt x="5782574" y="438161"/>
                      <a:pt x="5460551" y="168183"/>
                    </a:cubicBezTo>
                    <a:cubicBezTo>
                      <a:pt x="5138528" y="-101795"/>
                      <a:pt x="3221955" y="81097"/>
                      <a:pt x="2390780" y="53883"/>
                    </a:cubicBezTo>
                    <a:cubicBezTo>
                      <a:pt x="1559605" y="26669"/>
                      <a:pt x="1148065" y="-14153"/>
                      <a:pt x="845987" y="4897"/>
                    </a:cubicBezTo>
                  </a:path>
                </a:pathLst>
              </a:custGeom>
              <a:noFill/>
              <a:ln w="25400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64" name="文本框 124"/>
              <p:cNvSpPr txBox="1"/>
              <p:nvPr/>
            </p:nvSpPr>
            <p:spPr>
              <a:xfrm>
                <a:off x="793854" y="1851025"/>
                <a:ext cx="808183" cy="9421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marR="0" algn="ctr" defTabSz="914400">
                  <a:buClrTx/>
                  <a:buSzTx/>
                  <a:buFontTx/>
                  <a:defRPr/>
                </a:pPr>
                <a:r>
                  <a:rPr kumimoji="0" lang="en-US" altLang="zh-CN" sz="2000" b="1" kern="0" cap="none" spc="0" normalizeH="0" baseline="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06</a:t>
                </a:r>
                <a:endParaRPr kumimoji="0" lang="en-US" altLang="zh-CN" sz="2000" b="1" kern="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62" name="TextBox 19"/>
            <p:cNvSpPr>
              <a:spLocks noChangeArrowheads="1"/>
            </p:cNvSpPr>
            <p:nvPr/>
          </p:nvSpPr>
          <p:spPr bwMode="auto">
            <a:xfrm>
              <a:off x="828220" y="1906999"/>
              <a:ext cx="3455945" cy="369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不能把筷子直立插在饭碗中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1" name="组合 64"/>
          <p:cNvGrpSpPr/>
          <p:nvPr/>
        </p:nvGrpSpPr>
        <p:grpSpPr>
          <a:xfrm>
            <a:off x="1578610" y="4469130"/>
            <a:ext cx="4264025" cy="720725"/>
            <a:chOff x="107504" y="1700808"/>
            <a:chExt cx="4263973" cy="720081"/>
          </a:xfrm>
        </p:grpSpPr>
        <p:grpSp>
          <p:nvGrpSpPr>
            <p:cNvPr id="17428" name="组合 65"/>
            <p:cNvGrpSpPr/>
            <p:nvPr/>
          </p:nvGrpSpPr>
          <p:grpSpPr>
            <a:xfrm>
              <a:off x="107504" y="1700808"/>
              <a:ext cx="4263973" cy="720081"/>
              <a:chOff x="793854" y="1851025"/>
              <a:chExt cx="3006620" cy="1697406"/>
            </a:xfrm>
          </p:grpSpPr>
          <p:sp>
            <p:nvSpPr>
              <p:cNvPr id="68" name="任意多边形 67"/>
              <p:cNvSpPr/>
              <p:nvPr/>
            </p:nvSpPr>
            <p:spPr>
              <a:xfrm>
                <a:off x="996460" y="2019271"/>
                <a:ext cx="2804014" cy="1529160"/>
              </a:xfrm>
              <a:custGeom>
                <a:avLst/>
                <a:gdLst>
                  <a:gd name="connsiteX0" fmla="*/ 135734 w 5735830"/>
                  <a:gd name="connsiteY0" fmla="*/ 360201 h 4633519"/>
                  <a:gd name="connsiteX1" fmla="*/ 250034 w 5735830"/>
                  <a:gd name="connsiteY1" fmla="*/ 1666487 h 4633519"/>
                  <a:gd name="connsiteX2" fmla="*/ 201049 w 5735830"/>
                  <a:gd name="connsiteY2" fmla="*/ 4262730 h 4633519"/>
                  <a:gd name="connsiteX3" fmla="*/ 1376706 w 5735830"/>
                  <a:gd name="connsiteY3" fmla="*/ 4475001 h 4633519"/>
                  <a:gd name="connsiteX4" fmla="*/ 5344549 w 5735830"/>
                  <a:gd name="connsiteY4" fmla="*/ 4491330 h 4633519"/>
                  <a:gd name="connsiteX5" fmla="*/ 5360877 w 5735830"/>
                  <a:gd name="connsiteY5" fmla="*/ 2613544 h 4633519"/>
                  <a:gd name="connsiteX6" fmla="*/ 5507834 w 5735830"/>
                  <a:gd name="connsiteY6" fmla="*/ 278558 h 4633519"/>
                  <a:gd name="connsiteX7" fmla="*/ 1899220 w 5735830"/>
                  <a:gd name="connsiteY7" fmla="*/ 294887 h 4633519"/>
                  <a:gd name="connsiteX8" fmla="*/ 152063 w 5735830"/>
                  <a:gd name="connsiteY8" fmla="*/ 972 h 4633519"/>
                  <a:gd name="connsiteX9" fmla="*/ 86749 w 5735830"/>
                  <a:gd name="connsiteY9" fmla="*/ 409187 h 4633519"/>
                  <a:gd name="connsiteX10" fmla="*/ 135734 w 5735830"/>
                  <a:gd name="connsiteY10" fmla="*/ 360201 h 4633519"/>
                  <a:gd name="connsiteX0-1" fmla="*/ 92877 w 5741958"/>
                  <a:gd name="connsiteY0-2" fmla="*/ 409187 h 4633519"/>
                  <a:gd name="connsiteX1-3" fmla="*/ 256162 w 5741958"/>
                  <a:gd name="connsiteY1-4" fmla="*/ 1666487 h 4633519"/>
                  <a:gd name="connsiteX2-5" fmla="*/ 207177 w 5741958"/>
                  <a:gd name="connsiteY2-6" fmla="*/ 4262730 h 4633519"/>
                  <a:gd name="connsiteX3-7" fmla="*/ 1382834 w 5741958"/>
                  <a:gd name="connsiteY3-8" fmla="*/ 4475001 h 4633519"/>
                  <a:gd name="connsiteX4-9" fmla="*/ 5350677 w 5741958"/>
                  <a:gd name="connsiteY4-10" fmla="*/ 4491330 h 4633519"/>
                  <a:gd name="connsiteX5-11" fmla="*/ 5367005 w 5741958"/>
                  <a:gd name="connsiteY5-12" fmla="*/ 2613544 h 4633519"/>
                  <a:gd name="connsiteX6-13" fmla="*/ 5513962 w 5741958"/>
                  <a:gd name="connsiteY6-14" fmla="*/ 278558 h 4633519"/>
                  <a:gd name="connsiteX7-15" fmla="*/ 1905348 w 5741958"/>
                  <a:gd name="connsiteY7-16" fmla="*/ 294887 h 4633519"/>
                  <a:gd name="connsiteX8-17" fmla="*/ 158191 w 5741958"/>
                  <a:gd name="connsiteY8-18" fmla="*/ 972 h 4633519"/>
                  <a:gd name="connsiteX9-19" fmla="*/ 92877 w 5741958"/>
                  <a:gd name="connsiteY9-20" fmla="*/ 409187 h 4633519"/>
                  <a:gd name="connsiteX0-21" fmla="*/ 92877 w 5741958"/>
                  <a:gd name="connsiteY0-22" fmla="*/ 768415 h 4633519"/>
                  <a:gd name="connsiteX1-23" fmla="*/ 256162 w 5741958"/>
                  <a:gd name="connsiteY1-24" fmla="*/ 1666487 h 4633519"/>
                  <a:gd name="connsiteX2-25" fmla="*/ 207177 w 5741958"/>
                  <a:gd name="connsiteY2-26" fmla="*/ 4262730 h 4633519"/>
                  <a:gd name="connsiteX3-27" fmla="*/ 1382834 w 5741958"/>
                  <a:gd name="connsiteY3-28" fmla="*/ 4475001 h 4633519"/>
                  <a:gd name="connsiteX4-29" fmla="*/ 5350677 w 5741958"/>
                  <a:gd name="connsiteY4-30" fmla="*/ 4491330 h 4633519"/>
                  <a:gd name="connsiteX5-31" fmla="*/ 5367005 w 5741958"/>
                  <a:gd name="connsiteY5-32" fmla="*/ 2613544 h 4633519"/>
                  <a:gd name="connsiteX6-33" fmla="*/ 5513962 w 5741958"/>
                  <a:gd name="connsiteY6-34" fmla="*/ 278558 h 4633519"/>
                  <a:gd name="connsiteX7-35" fmla="*/ 1905348 w 5741958"/>
                  <a:gd name="connsiteY7-36" fmla="*/ 294887 h 4633519"/>
                  <a:gd name="connsiteX8-37" fmla="*/ 158191 w 5741958"/>
                  <a:gd name="connsiteY8-38" fmla="*/ 972 h 4633519"/>
                  <a:gd name="connsiteX9-39" fmla="*/ 92877 w 5741958"/>
                  <a:gd name="connsiteY9-40" fmla="*/ 768415 h 4633519"/>
                  <a:gd name="connsiteX0-41" fmla="*/ 3451 w 5652532"/>
                  <a:gd name="connsiteY0-42" fmla="*/ 654617 h 4519721"/>
                  <a:gd name="connsiteX1-43" fmla="*/ 166736 w 5652532"/>
                  <a:gd name="connsiteY1-44" fmla="*/ 1552689 h 4519721"/>
                  <a:gd name="connsiteX2-45" fmla="*/ 117751 w 5652532"/>
                  <a:gd name="connsiteY2-46" fmla="*/ 4148932 h 4519721"/>
                  <a:gd name="connsiteX3-47" fmla="*/ 1293408 w 5652532"/>
                  <a:gd name="connsiteY3-48" fmla="*/ 4361203 h 4519721"/>
                  <a:gd name="connsiteX4-49" fmla="*/ 5261251 w 5652532"/>
                  <a:gd name="connsiteY4-50" fmla="*/ 4377532 h 4519721"/>
                  <a:gd name="connsiteX5-51" fmla="*/ 5277579 w 5652532"/>
                  <a:gd name="connsiteY5-52" fmla="*/ 2499746 h 4519721"/>
                  <a:gd name="connsiteX6-53" fmla="*/ 5424536 w 5652532"/>
                  <a:gd name="connsiteY6-54" fmla="*/ 164760 h 4519721"/>
                  <a:gd name="connsiteX7-55" fmla="*/ 1815922 w 5652532"/>
                  <a:gd name="connsiteY7-56" fmla="*/ 181089 h 4519721"/>
                  <a:gd name="connsiteX8-57" fmla="*/ 346351 w 5652532"/>
                  <a:gd name="connsiteY8-58" fmla="*/ 1474 h 4519721"/>
                  <a:gd name="connsiteX9-59" fmla="*/ 3451 w 5652532"/>
                  <a:gd name="connsiteY9-60" fmla="*/ 654617 h 4519721"/>
                  <a:gd name="connsiteX0-61" fmla="*/ 3451 w 5613197"/>
                  <a:gd name="connsiteY0-62" fmla="*/ 698621 h 4563725"/>
                  <a:gd name="connsiteX1-63" fmla="*/ 166736 w 5613197"/>
                  <a:gd name="connsiteY1-64" fmla="*/ 1596693 h 4563725"/>
                  <a:gd name="connsiteX2-65" fmla="*/ 117751 w 5613197"/>
                  <a:gd name="connsiteY2-66" fmla="*/ 4192936 h 4563725"/>
                  <a:gd name="connsiteX3-67" fmla="*/ 1293408 w 5613197"/>
                  <a:gd name="connsiteY3-68" fmla="*/ 4405207 h 4563725"/>
                  <a:gd name="connsiteX4-69" fmla="*/ 5261251 w 5613197"/>
                  <a:gd name="connsiteY4-70" fmla="*/ 4421536 h 4563725"/>
                  <a:gd name="connsiteX5-71" fmla="*/ 5277579 w 5613197"/>
                  <a:gd name="connsiteY5-72" fmla="*/ 2543750 h 4563725"/>
                  <a:gd name="connsiteX6-73" fmla="*/ 5424536 w 5613197"/>
                  <a:gd name="connsiteY6-74" fmla="*/ 208764 h 4563725"/>
                  <a:gd name="connsiteX7-75" fmla="*/ 2354765 w 5613197"/>
                  <a:gd name="connsiteY7-76" fmla="*/ 94464 h 4563725"/>
                  <a:gd name="connsiteX8-77" fmla="*/ 346351 w 5613197"/>
                  <a:gd name="connsiteY8-78" fmla="*/ 45478 h 4563725"/>
                  <a:gd name="connsiteX9-79" fmla="*/ 3451 w 5613197"/>
                  <a:gd name="connsiteY9-80" fmla="*/ 698621 h 4563725"/>
                  <a:gd name="connsiteX0-81" fmla="*/ 3451 w 5554564"/>
                  <a:gd name="connsiteY0-82" fmla="*/ 677467 h 4542571"/>
                  <a:gd name="connsiteX1-83" fmla="*/ 166736 w 5554564"/>
                  <a:gd name="connsiteY1-84" fmla="*/ 1575539 h 4542571"/>
                  <a:gd name="connsiteX2-85" fmla="*/ 117751 w 5554564"/>
                  <a:gd name="connsiteY2-86" fmla="*/ 4171782 h 4542571"/>
                  <a:gd name="connsiteX3-87" fmla="*/ 1293408 w 5554564"/>
                  <a:gd name="connsiteY3-88" fmla="*/ 4384053 h 4542571"/>
                  <a:gd name="connsiteX4-89" fmla="*/ 5261251 w 5554564"/>
                  <a:gd name="connsiteY4-90" fmla="*/ 4400382 h 4542571"/>
                  <a:gd name="connsiteX5-91" fmla="*/ 5277579 w 5554564"/>
                  <a:gd name="connsiteY5-92" fmla="*/ 2522596 h 4542571"/>
                  <a:gd name="connsiteX6-93" fmla="*/ 5424536 w 5554564"/>
                  <a:gd name="connsiteY6-94" fmla="*/ 187610 h 4542571"/>
                  <a:gd name="connsiteX7-95" fmla="*/ 2354765 w 5554564"/>
                  <a:gd name="connsiteY7-96" fmla="*/ 73310 h 4542571"/>
                  <a:gd name="connsiteX8-97" fmla="*/ 346351 w 5554564"/>
                  <a:gd name="connsiteY8-98" fmla="*/ 24324 h 4542571"/>
                  <a:gd name="connsiteX9-99" fmla="*/ 3451 w 5554564"/>
                  <a:gd name="connsiteY9-100" fmla="*/ 677467 h 4542571"/>
                  <a:gd name="connsiteX0-101" fmla="*/ 3451 w 5682000"/>
                  <a:gd name="connsiteY0-102" fmla="*/ 700982 h 4563669"/>
                  <a:gd name="connsiteX1-103" fmla="*/ 166736 w 5682000"/>
                  <a:gd name="connsiteY1-104" fmla="*/ 1599054 h 4563669"/>
                  <a:gd name="connsiteX2-105" fmla="*/ 117751 w 5682000"/>
                  <a:gd name="connsiteY2-106" fmla="*/ 4195297 h 4563669"/>
                  <a:gd name="connsiteX3-107" fmla="*/ 1293408 w 5682000"/>
                  <a:gd name="connsiteY3-108" fmla="*/ 4407568 h 4563669"/>
                  <a:gd name="connsiteX4-109" fmla="*/ 5261251 w 5682000"/>
                  <a:gd name="connsiteY4-110" fmla="*/ 4423897 h 4563669"/>
                  <a:gd name="connsiteX5-111" fmla="*/ 5489850 w 5682000"/>
                  <a:gd name="connsiteY5-112" fmla="*/ 2578768 h 4563669"/>
                  <a:gd name="connsiteX6-113" fmla="*/ 5424536 w 5682000"/>
                  <a:gd name="connsiteY6-114" fmla="*/ 211125 h 4563669"/>
                  <a:gd name="connsiteX7-115" fmla="*/ 2354765 w 5682000"/>
                  <a:gd name="connsiteY7-116" fmla="*/ 96825 h 4563669"/>
                  <a:gd name="connsiteX8-117" fmla="*/ 346351 w 5682000"/>
                  <a:gd name="connsiteY8-118" fmla="*/ 47839 h 4563669"/>
                  <a:gd name="connsiteX9-119" fmla="*/ 3451 w 5682000"/>
                  <a:gd name="connsiteY9-120" fmla="*/ 700982 h 4563669"/>
                  <a:gd name="connsiteX0-121" fmla="*/ 3451 w 5687062"/>
                  <a:gd name="connsiteY0-122" fmla="*/ 700982 h 4602114"/>
                  <a:gd name="connsiteX1-123" fmla="*/ 166736 w 5687062"/>
                  <a:gd name="connsiteY1-124" fmla="*/ 1599054 h 4602114"/>
                  <a:gd name="connsiteX2-125" fmla="*/ 117751 w 5687062"/>
                  <a:gd name="connsiteY2-126" fmla="*/ 4195297 h 4602114"/>
                  <a:gd name="connsiteX3-127" fmla="*/ 1293408 w 5687062"/>
                  <a:gd name="connsiteY3-128" fmla="*/ 4407568 h 4602114"/>
                  <a:gd name="connsiteX4-129" fmla="*/ 5146951 w 5687062"/>
                  <a:gd name="connsiteY4-130" fmla="*/ 4472883 h 4602114"/>
                  <a:gd name="connsiteX5-131" fmla="*/ 5489850 w 5687062"/>
                  <a:gd name="connsiteY5-132" fmla="*/ 2578768 h 4602114"/>
                  <a:gd name="connsiteX6-133" fmla="*/ 5424536 w 5687062"/>
                  <a:gd name="connsiteY6-134" fmla="*/ 211125 h 4602114"/>
                  <a:gd name="connsiteX7-135" fmla="*/ 2354765 w 5687062"/>
                  <a:gd name="connsiteY7-136" fmla="*/ 96825 h 4602114"/>
                  <a:gd name="connsiteX8-137" fmla="*/ 346351 w 5687062"/>
                  <a:gd name="connsiteY8-138" fmla="*/ 47839 h 4602114"/>
                  <a:gd name="connsiteX9-139" fmla="*/ 3451 w 5687062"/>
                  <a:gd name="connsiteY9-140" fmla="*/ 700982 h 4602114"/>
                  <a:gd name="connsiteX0-141" fmla="*/ 3451 w 5687062"/>
                  <a:gd name="connsiteY0-142" fmla="*/ 700982 h 4630183"/>
                  <a:gd name="connsiteX1-143" fmla="*/ 166736 w 5687062"/>
                  <a:gd name="connsiteY1-144" fmla="*/ 1599054 h 4630183"/>
                  <a:gd name="connsiteX2-145" fmla="*/ 117751 w 5687062"/>
                  <a:gd name="connsiteY2-146" fmla="*/ 4195297 h 4630183"/>
                  <a:gd name="connsiteX3-147" fmla="*/ 1750608 w 5687062"/>
                  <a:gd name="connsiteY3-148" fmla="*/ 4489211 h 4630183"/>
                  <a:gd name="connsiteX4-149" fmla="*/ 5146951 w 5687062"/>
                  <a:gd name="connsiteY4-150" fmla="*/ 4472883 h 4630183"/>
                  <a:gd name="connsiteX5-151" fmla="*/ 5489850 w 5687062"/>
                  <a:gd name="connsiteY5-152" fmla="*/ 2578768 h 4630183"/>
                  <a:gd name="connsiteX6-153" fmla="*/ 5424536 w 5687062"/>
                  <a:gd name="connsiteY6-154" fmla="*/ 211125 h 4630183"/>
                  <a:gd name="connsiteX7-155" fmla="*/ 2354765 w 5687062"/>
                  <a:gd name="connsiteY7-156" fmla="*/ 96825 h 4630183"/>
                  <a:gd name="connsiteX8-157" fmla="*/ 346351 w 5687062"/>
                  <a:gd name="connsiteY8-158" fmla="*/ 47839 h 4630183"/>
                  <a:gd name="connsiteX9-159" fmla="*/ 3451 w 5687062"/>
                  <a:gd name="connsiteY9-160" fmla="*/ 700982 h 4630183"/>
                  <a:gd name="connsiteX0-161" fmla="*/ 39466 w 5723077"/>
                  <a:gd name="connsiteY0-162" fmla="*/ 700982 h 4630183"/>
                  <a:gd name="connsiteX1-163" fmla="*/ 55794 w 5723077"/>
                  <a:gd name="connsiteY1-164" fmla="*/ 1958282 h 4630183"/>
                  <a:gd name="connsiteX2-165" fmla="*/ 153766 w 5723077"/>
                  <a:gd name="connsiteY2-166" fmla="*/ 4195297 h 4630183"/>
                  <a:gd name="connsiteX3-167" fmla="*/ 1786623 w 5723077"/>
                  <a:gd name="connsiteY3-168" fmla="*/ 4489211 h 4630183"/>
                  <a:gd name="connsiteX4-169" fmla="*/ 5182966 w 5723077"/>
                  <a:gd name="connsiteY4-170" fmla="*/ 4472883 h 4630183"/>
                  <a:gd name="connsiteX5-171" fmla="*/ 5525865 w 5723077"/>
                  <a:gd name="connsiteY5-172" fmla="*/ 2578768 h 4630183"/>
                  <a:gd name="connsiteX6-173" fmla="*/ 5460551 w 5723077"/>
                  <a:gd name="connsiteY6-174" fmla="*/ 211125 h 4630183"/>
                  <a:gd name="connsiteX7-175" fmla="*/ 2390780 w 5723077"/>
                  <a:gd name="connsiteY7-176" fmla="*/ 96825 h 4630183"/>
                  <a:gd name="connsiteX8-177" fmla="*/ 382366 w 5723077"/>
                  <a:gd name="connsiteY8-178" fmla="*/ 47839 h 4630183"/>
                  <a:gd name="connsiteX9-179" fmla="*/ 39466 w 5723077"/>
                  <a:gd name="connsiteY9-180" fmla="*/ 700982 h 4630183"/>
                  <a:gd name="connsiteX0-181" fmla="*/ 39466 w 5723077"/>
                  <a:gd name="connsiteY0-182" fmla="*/ 700982 h 4598647"/>
                  <a:gd name="connsiteX1-183" fmla="*/ 55794 w 5723077"/>
                  <a:gd name="connsiteY1-184" fmla="*/ 1958282 h 4598647"/>
                  <a:gd name="connsiteX2-185" fmla="*/ 153766 w 5723077"/>
                  <a:gd name="connsiteY2-186" fmla="*/ 4195297 h 4598647"/>
                  <a:gd name="connsiteX3-187" fmla="*/ 1786623 w 5723077"/>
                  <a:gd name="connsiteY3-188" fmla="*/ 4489211 h 4598647"/>
                  <a:gd name="connsiteX4-189" fmla="*/ 5182966 w 5723077"/>
                  <a:gd name="connsiteY4-190" fmla="*/ 4472883 h 4598647"/>
                  <a:gd name="connsiteX5-191" fmla="*/ 5525865 w 5723077"/>
                  <a:gd name="connsiteY5-192" fmla="*/ 2578768 h 4598647"/>
                  <a:gd name="connsiteX6-193" fmla="*/ 5460551 w 5723077"/>
                  <a:gd name="connsiteY6-194" fmla="*/ 211125 h 4598647"/>
                  <a:gd name="connsiteX7-195" fmla="*/ 2390780 w 5723077"/>
                  <a:gd name="connsiteY7-196" fmla="*/ 96825 h 4598647"/>
                  <a:gd name="connsiteX8-197" fmla="*/ 382366 w 5723077"/>
                  <a:gd name="connsiteY8-198" fmla="*/ 47839 h 4598647"/>
                  <a:gd name="connsiteX9-199" fmla="*/ 39466 w 5723077"/>
                  <a:gd name="connsiteY9-200" fmla="*/ 700982 h 4598647"/>
                  <a:gd name="connsiteX0-201" fmla="*/ 39466 w 5716643"/>
                  <a:gd name="connsiteY0-202" fmla="*/ 700982 h 4625148"/>
                  <a:gd name="connsiteX1-203" fmla="*/ 55794 w 5716643"/>
                  <a:gd name="connsiteY1-204" fmla="*/ 1958282 h 4625148"/>
                  <a:gd name="connsiteX2-205" fmla="*/ 153766 w 5716643"/>
                  <a:gd name="connsiteY2-206" fmla="*/ 4195297 h 4625148"/>
                  <a:gd name="connsiteX3-207" fmla="*/ 1786623 w 5716643"/>
                  <a:gd name="connsiteY3-208" fmla="*/ 4489211 h 4625148"/>
                  <a:gd name="connsiteX4-209" fmla="*/ 5328776 w 5716643"/>
                  <a:gd name="connsiteY4-210" fmla="*/ 4508802 h 4625148"/>
                  <a:gd name="connsiteX5-211" fmla="*/ 5525865 w 5716643"/>
                  <a:gd name="connsiteY5-212" fmla="*/ 2578768 h 4625148"/>
                  <a:gd name="connsiteX6-213" fmla="*/ 5460551 w 5716643"/>
                  <a:gd name="connsiteY6-214" fmla="*/ 211125 h 4625148"/>
                  <a:gd name="connsiteX7-215" fmla="*/ 2390780 w 5716643"/>
                  <a:gd name="connsiteY7-216" fmla="*/ 96825 h 4625148"/>
                  <a:gd name="connsiteX8-217" fmla="*/ 382366 w 5716643"/>
                  <a:gd name="connsiteY8-218" fmla="*/ 47839 h 4625148"/>
                  <a:gd name="connsiteX9-219" fmla="*/ 39466 w 5716643"/>
                  <a:gd name="connsiteY9-220" fmla="*/ 700982 h 4625148"/>
                  <a:gd name="connsiteX0-221" fmla="*/ 39466 w 5715854"/>
                  <a:gd name="connsiteY0-222" fmla="*/ 700982 h 4573748"/>
                  <a:gd name="connsiteX1-223" fmla="*/ 55794 w 5715854"/>
                  <a:gd name="connsiteY1-224" fmla="*/ 1958282 h 4573748"/>
                  <a:gd name="connsiteX2-225" fmla="*/ 153766 w 5715854"/>
                  <a:gd name="connsiteY2-226" fmla="*/ 4195297 h 4573748"/>
                  <a:gd name="connsiteX3-227" fmla="*/ 1786623 w 5715854"/>
                  <a:gd name="connsiteY3-228" fmla="*/ 4489211 h 4573748"/>
                  <a:gd name="connsiteX4-229" fmla="*/ 5347003 w 5715854"/>
                  <a:gd name="connsiteY4-230" fmla="*/ 4436964 h 4573748"/>
                  <a:gd name="connsiteX5-231" fmla="*/ 5525865 w 5715854"/>
                  <a:gd name="connsiteY5-232" fmla="*/ 2578768 h 4573748"/>
                  <a:gd name="connsiteX6-233" fmla="*/ 5460551 w 5715854"/>
                  <a:gd name="connsiteY6-234" fmla="*/ 211125 h 4573748"/>
                  <a:gd name="connsiteX7-235" fmla="*/ 2390780 w 5715854"/>
                  <a:gd name="connsiteY7-236" fmla="*/ 96825 h 4573748"/>
                  <a:gd name="connsiteX8-237" fmla="*/ 382366 w 5715854"/>
                  <a:gd name="connsiteY8-238" fmla="*/ 47839 h 4573748"/>
                  <a:gd name="connsiteX9-239" fmla="*/ 39466 w 5715854"/>
                  <a:gd name="connsiteY9-240" fmla="*/ 700982 h 4573748"/>
                  <a:gd name="connsiteX0-241" fmla="*/ 39466 w 5628110"/>
                  <a:gd name="connsiteY0-242" fmla="*/ 658040 h 4530806"/>
                  <a:gd name="connsiteX1-243" fmla="*/ 55794 w 5628110"/>
                  <a:gd name="connsiteY1-244" fmla="*/ 1915340 h 4530806"/>
                  <a:gd name="connsiteX2-245" fmla="*/ 153766 w 5628110"/>
                  <a:gd name="connsiteY2-246" fmla="*/ 4152355 h 4530806"/>
                  <a:gd name="connsiteX3-247" fmla="*/ 1786623 w 5628110"/>
                  <a:gd name="connsiteY3-248" fmla="*/ 4446269 h 4530806"/>
                  <a:gd name="connsiteX4-249" fmla="*/ 5347003 w 5628110"/>
                  <a:gd name="connsiteY4-250" fmla="*/ 4394022 h 4530806"/>
                  <a:gd name="connsiteX5-251" fmla="*/ 5525865 w 5628110"/>
                  <a:gd name="connsiteY5-252" fmla="*/ 2535826 h 4530806"/>
                  <a:gd name="connsiteX6-253" fmla="*/ 5460551 w 5628110"/>
                  <a:gd name="connsiteY6-254" fmla="*/ 168183 h 4530806"/>
                  <a:gd name="connsiteX7-255" fmla="*/ 2390780 w 5628110"/>
                  <a:gd name="connsiteY7-256" fmla="*/ 53883 h 4530806"/>
                  <a:gd name="connsiteX8-257" fmla="*/ 382366 w 5628110"/>
                  <a:gd name="connsiteY8-258" fmla="*/ 4897 h 4530806"/>
                  <a:gd name="connsiteX9-259" fmla="*/ 39466 w 5628110"/>
                  <a:gd name="connsiteY9-260" fmla="*/ 658040 h 4530806"/>
                  <a:gd name="connsiteX0-261" fmla="*/ 39466 w 5628110"/>
                  <a:gd name="connsiteY0-262" fmla="*/ 658040 h 4530806"/>
                  <a:gd name="connsiteX1-263" fmla="*/ 55794 w 5628110"/>
                  <a:gd name="connsiteY1-264" fmla="*/ 1915340 h 4530806"/>
                  <a:gd name="connsiteX2-265" fmla="*/ 153766 w 5628110"/>
                  <a:gd name="connsiteY2-266" fmla="*/ 4152355 h 4530806"/>
                  <a:gd name="connsiteX3-267" fmla="*/ 1786623 w 5628110"/>
                  <a:gd name="connsiteY3-268" fmla="*/ 4446269 h 4530806"/>
                  <a:gd name="connsiteX4-269" fmla="*/ 5347003 w 5628110"/>
                  <a:gd name="connsiteY4-270" fmla="*/ 4394022 h 4530806"/>
                  <a:gd name="connsiteX5-271" fmla="*/ 5525865 w 5628110"/>
                  <a:gd name="connsiteY5-272" fmla="*/ 2535826 h 4530806"/>
                  <a:gd name="connsiteX6-273" fmla="*/ 5460551 w 5628110"/>
                  <a:gd name="connsiteY6-274" fmla="*/ 168183 h 4530806"/>
                  <a:gd name="connsiteX7-275" fmla="*/ 2390780 w 5628110"/>
                  <a:gd name="connsiteY7-276" fmla="*/ 53883 h 4530806"/>
                  <a:gd name="connsiteX8-277" fmla="*/ 473498 w 5628110"/>
                  <a:gd name="connsiteY8-278" fmla="*/ 4897 h 4530806"/>
                  <a:gd name="connsiteX9-279" fmla="*/ 39466 w 5628110"/>
                  <a:gd name="connsiteY9-280" fmla="*/ 658040 h 4530806"/>
                  <a:gd name="connsiteX0-281" fmla="*/ 39466 w 5628110"/>
                  <a:gd name="connsiteY0-282" fmla="*/ 658040 h 4530806"/>
                  <a:gd name="connsiteX1-283" fmla="*/ 55794 w 5628110"/>
                  <a:gd name="connsiteY1-284" fmla="*/ 1915340 h 4530806"/>
                  <a:gd name="connsiteX2-285" fmla="*/ 153766 w 5628110"/>
                  <a:gd name="connsiteY2-286" fmla="*/ 4152355 h 4530806"/>
                  <a:gd name="connsiteX3-287" fmla="*/ 1786623 w 5628110"/>
                  <a:gd name="connsiteY3-288" fmla="*/ 4446269 h 4530806"/>
                  <a:gd name="connsiteX4-289" fmla="*/ 5347003 w 5628110"/>
                  <a:gd name="connsiteY4-290" fmla="*/ 4394022 h 4530806"/>
                  <a:gd name="connsiteX5-291" fmla="*/ 5525865 w 5628110"/>
                  <a:gd name="connsiteY5-292" fmla="*/ 2535826 h 4530806"/>
                  <a:gd name="connsiteX6-293" fmla="*/ 5460551 w 5628110"/>
                  <a:gd name="connsiteY6-294" fmla="*/ 168183 h 4530806"/>
                  <a:gd name="connsiteX7-295" fmla="*/ 2390780 w 5628110"/>
                  <a:gd name="connsiteY7-296" fmla="*/ 53883 h 4530806"/>
                  <a:gd name="connsiteX8-297" fmla="*/ 473498 w 5628110"/>
                  <a:gd name="connsiteY8-298" fmla="*/ 4897 h 4530806"/>
                  <a:gd name="connsiteX9-299" fmla="*/ 277859 w 5628110"/>
                  <a:gd name="connsiteY9-300" fmla="*/ 887092 h 4530806"/>
                  <a:gd name="connsiteX0-301" fmla="*/ 39466 w 5628110"/>
                  <a:gd name="connsiteY0-302" fmla="*/ 658040 h 4530806"/>
                  <a:gd name="connsiteX1-303" fmla="*/ 55794 w 5628110"/>
                  <a:gd name="connsiteY1-304" fmla="*/ 1915340 h 4530806"/>
                  <a:gd name="connsiteX2-305" fmla="*/ 153766 w 5628110"/>
                  <a:gd name="connsiteY2-306" fmla="*/ 4152355 h 4530806"/>
                  <a:gd name="connsiteX3-307" fmla="*/ 1786623 w 5628110"/>
                  <a:gd name="connsiteY3-308" fmla="*/ 4446269 h 4530806"/>
                  <a:gd name="connsiteX4-309" fmla="*/ 5347003 w 5628110"/>
                  <a:gd name="connsiteY4-310" fmla="*/ 4394022 h 4530806"/>
                  <a:gd name="connsiteX5-311" fmla="*/ 5525865 w 5628110"/>
                  <a:gd name="connsiteY5-312" fmla="*/ 2535826 h 4530806"/>
                  <a:gd name="connsiteX6-313" fmla="*/ 5460551 w 5628110"/>
                  <a:gd name="connsiteY6-314" fmla="*/ 168183 h 4530806"/>
                  <a:gd name="connsiteX7-315" fmla="*/ 2390780 w 5628110"/>
                  <a:gd name="connsiteY7-316" fmla="*/ 53883 h 4530806"/>
                  <a:gd name="connsiteX8-317" fmla="*/ 473498 w 5628110"/>
                  <a:gd name="connsiteY8-318" fmla="*/ 4897 h 4530806"/>
                  <a:gd name="connsiteX0-319" fmla="*/ 39466 w 5628110"/>
                  <a:gd name="connsiteY0-320" fmla="*/ 896635 h 4530806"/>
                  <a:gd name="connsiteX1-321" fmla="*/ 55794 w 5628110"/>
                  <a:gd name="connsiteY1-322" fmla="*/ 1915340 h 4530806"/>
                  <a:gd name="connsiteX2-323" fmla="*/ 153766 w 5628110"/>
                  <a:gd name="connsiteY2-324" fmla="*/ 4152355 h 4530806"/>
                  <a:gd name="connsiteX3-325" fmla="*/ 1786623 w 5628110"/>
                  <a:gd name="connsiteY3-326" fmla="*/ 4446269 h 4530806"/>
                  <a:gd name="connsiteX4-327" fmla="*/ 5347003 w 5628110"/>
                  <a:gd name="connsiteY4-328" fmla="*/ 4394022 h 4530806"/>
                  <a:gd name="connsiteX5-329" fmla="*/ 5525865 w 5628110"/>
                  <a:gd name="connsiteY5-330" fmla="*/ 2535826 h 4530806"/>
                  <a:gd name="connsiteX6-331" fmla="*/ 5460551 w 5628110"/>
                  <a:gd name="connsiteY6-332" fmla="*/ 168183 h 4530806"/>
                  <a:gd name="connsiteX7-333" fmla="*/ 2390780 w 5628110"/>
                  <a:gd name="connsiteY7-334" fmla="*/ 53883 h 4530806"/>
                  <a:gd name="connsiteX8-335" fmla="*/ 473498 w 5628110"/>
                  <a:gd name="connsiteY8-336" fmla="*/ 4897 h 4530806"/>
                  <a:gd name="connsiteX0-337" fmla="*/ 39466 w 5628110"/>
                  <a:gd name="connsiteY0-338" fmla="*/ 896635 h 4530806"/>
                  <a:gd name="connsiteX1-339" fmla="*/ 55794 w 5628110"/>
                  <a:gd name="connsiteY1-340" fmla="*/ 1915340 h 4530806"/>
                  <a:gd name="connsiteX2-341" fmla="*/ 153766 w 5628110"/>
                  <a:gd name="connsiteY2-342" fmla="*/ 4152355 h 4530806"/>
                  <a:gd name="connsiteX3-343" fmla="*/ 1786623 w 5628110"/>
                  <a:gd name="connsiteY3-344" fmla="*/ 4446269 h 4530806"/>
                  <a:gd name="connsiteX4-345" fmla="*/ 5347003 w 5628110"/>
                  <a:gd name="connsiteY4-346" fmla="*/ 4394022 h 4530806"/>
                  <a:gd name="connsiteX5-347" fmla="*/ 5525865 w 5628110"/>
                  <a:gd name="connsiteY5-348" fmla="*/ 2535826 h 4530806"/>
                  <a:gd name="connsiteX6-349" fmla="*/ 5460551 w 5628110"/>
                  <a:gd name="connsiteY6-350" fmla="*/ 168183 h 4530806"/>
                  <a:gd name="connsiteX7-351" fmla="*/ 2390780 w 5628110"/>
                  <a:gd name="connsiteY7-352" fmla="*/ 53883 h 4530806"/>
                  <a:gd name="connsiteX8-353" fmla="*/ 845987 w 5628110"/>
                  <a:gd name="connsiteY8-354" fmla="*/ 4897 h 4530806"/>
                </a:gdLst>
                <a:ahLst/>
                <a:cxnLst>
                  <a:cxn ang="0">
                    <a:pos x="connsiteX0-337" y="connsiteY0-338"/>
                  </a:cxn>
                  <a:cxn ang="0">
                    <a:pos x="connsiteX1-339" y="connsiteY1-340"/>
                  </a:cxn>
                  <a:cxn ang="0">
                    <a:pos x="connsiteX2-341" y="connsiteY2-342"/>
                  </a:cxn>
                  <a:cxn ang="0">
                    <a:pos x="connsiteX3-343" y="connsiteY3-344"/>
                  </a:cxn>
                  <a:cxn ang="0">
                    <a:pos x="connsiteX4-345" y="connsiteY4-346"/>
                  </a:cxn>
                  <a:cxn ang="0">
                    <a:pos x="connsiteX5-347" y="connsiteY5-348"/>
                  </a:cxn>
                  <a:cxn ang="0">
                    <a:pos x="connsiteX6-349" y="connsiteY6-350"/>
                  </a:cxn>
                  <a:cxn ang="0">
                    <a:pos x="connsiteX7-351" y="connsiteY7-352"/>
                  </a:cxn>
                  <a:cxn ang="0">
                    <a:pos x="connsiteX8-353" y="connsiteY8-354"/>
                  </a:cxn>
                </a:cxnLst>
                <a:rect l="l" t="t" r="r" b="b"/>
                <a:pathLst>
                  <a:path w="5628110" h="4530806">
                    <a:moveTo>
                      <a:pt x="39466" y="896635"/>
                    </a:moveTo>
                    <a:cubicBezTo>
                      <a:pt x="-30151" y="1215042"/>
                      <a:pt x="36744" y="1372720"/>
                      <a:pt x="55794" y="1915340"/>
                    </a:cubicBezTo>
                    <a:cubicBezTo>
                      <a:pt x="74844" y="2457960"/>
                      <a:pt x="-134706" y="3730534"/>
                      <a:pt x="153766" y="4152355"/>
                    </a:cubicBezTo>
                    <a:cubicBezTo>
                      <a:pt x="442238" y="4574177"/>
                      <a:pt x="921084" y="4405991"/>
                      <a:pt x="1786623" y="4446269"/>
                    </a:cubicBezTo>
                    <a:cubicBezTo>
                      <a:pt x="2652162" y="4486547"/>
                      <a:pt x="4942512" y="4640591"/>
                      <a:pt x="5347003" y="4394022"/>
                    </a:cubicBezTo>
                    <a:cubicBezTo>
                      <a:pt x="5751494" y="4147453"/>
                      <a:pt x="5506940" y="3240133"/>
                      <a:pt x="5525865" y="2535826"/>
                    </a:cubicBezTo>
                    <a:cubicBezTo>
                      <a:pt x="5544790" y="1831520"/>
                      <a:pt x="5782574" y="438161"/>
                      <a:pt x="5460551" y="168183"/>
                    </a:cubicBezTo>
                    <a:cubicBezTo>
                      <a:pt x="5138528" y="-101795"/>
                      <a:pt x="3221955" y="81097"/>
                      <a:pt x="2390780" y="53883"/>
                    </a:cubicBezTo>
                    <a:cubicBezTo>
                      <a:pt x="1559605" y="26669"/>
                      <a:pt x="1148065" y="-14153"/>
                      <a:pt x="845987" y="4897"/>
                    </a:cubicBezTo>
                  </a:path>
                </a:pathLst>
              </a:custGeom>
              <a:noFill/>
              <a:ln w="25400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69" name="文本框 124"/>
              <p:cNvSpPr txBox="1"/>
              <p:nvPr/>
            </p:nvSpPr>
            <p:spPr>
              <a:xfrm>
                <a:off x="793854" y="1851025"/>
                <a:ext cx="808183" cy="9421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marR="0" algn="ctr" defTabSz="914400">
                  <a:buClrTx/>
                  <a:buSzTx/>
                  <a:buFontTx/>
                  <a:defRPr/>
                </a:pPr>
                <a:r>
                  <a:rPr kumimoji="0" lang="en-US" altLang="zh-CN" sz="2000" b="1" kern="0" cap="none" spc="0" normalizeH="0" baseline="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03</a:t>
                </a:r>
                <a:endParaRPr kumimoji="0" lang="en-US" altLang="zh-CN" sz="2000" b="1" kern="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67" name="TextBox 19"/>
            <p:cNvSpPr>
              <a:spLocks noChangeArrowheads="1"/>
            </p:cNvSpPr>
            <p:nvPr/>
          </p:nvSpPr>
          <p:spPr bwMode="auto">
            <a:xfrm>
              <a:off x="828220" y="1906999"/>
              <a:ext cx="3455946" cy="369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不可夹了食物又放回盘中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3" name="组合 69"/>
          <p:cNvGrpSpPr/>
          <p:nvPr/>
        </p:nvGrpSpPr>
        <p:grpSpPr>
          <a:xfrm>
            <a:off x="6222048" y="3316605"/>
            <a:ext cx="4264025" cy="720725"/>
            <a:chOff x="107504" y="1700808"/>
            <a:chExt cx="4263973" cy="720081"/>
          </a:xfrm>
        </p:grpSpPr>
        <p:grpSp>
          <p:nvGrpSpPr>
            <p:cNvPr id="17424" name="组合 70"/>
            <p:cNvGrpSpPr/>
            <p:nvPr/>
          </p:nvGrpSpPr>
          <p:grpSpPr>
            <a:xfrm>
              <a:off x="107504" y="1700808"/>
              <a:ext cx="4263973" cy="720081"/>
              <a:chOff x="793854" y="1851025"/>
              <a:chExt cx="3006620" cy="1697406"/>
            </a:xfrm>
          </p:grpSpPr>
          <p:sp>
            <p:nvSpPr>
              <p:cNvPr id="73" name="任意多边形 72"/>
              <p:cNvSpPr/>
              <p:nvPr/>
            </p:nvSpPr>
            <p:spPr>
              <a:xfrm>
                <a:off x="996459" y="2019271"/>
                <a:ext cx="2804015" cy="1529160"/>
              </a:xfrm>
              <a:custGeom>
                <a:avLst/>
                <a:gdLst>
                  <a:gd name="connsiteX0" fmla="*/ 135734 w 5735830"/>
                  <a:gd name="connsiteY0" fmla="*/ 360201 h 4633519"/>
                  <a:gd name="connsiteX1" fmla="*/ 250034 w 5735830"/>
                  <a:gd name="connsiteY1" fmla="*/ 1666487 h 4633519"/>
                  <a:gd name="connsiteX2" fmla="*/ 201049 w 5735830"/>
                  <a:gd name="connsiteY2" fmla="*/ 4262730 h 4633519"/>
                  <a:gd name="connsiteX3" fmla="*/ 1376706 w 5735830"/>
                  <a:gd name="connsiteY3" fmla="*/ 4475001 h 4633519"/>
                  <a:gd name="connsiteX4" fmla="*/ 5344549 w 5735830"/>
                  <a:gd name="connsiteY4" fmla="*/ 4491330 h 4633519"/>
                  <a:gd name="connsiteX5" fmla="*/ 5360877 w 5735830"/>
                  <a:gd name="connsiteY5" fmla="*/ 2613544 h 4633519"/>
                  <a:gd name="connsiteX6" fmla="*/ 5507834 w 5735830"/>
                  <a:gd name="connsiteY6" fmla="*/ 278558 h 4633519"/>
                  <a:gd name="connsiteX7" fmla="*/ 1899220 w 5735830"/>
                  <a:gd name="connsiteY7" fmla="*/ 294887 h 4633519"/>
                  <a:gd name="connsiteX8" fmla="*/ 152063 w 5735830"/>
                  <a:gd name="connsiteY8" fmla="*/ 972 h 4633519"/>
                  <a:gd name="connsiteX9" fmla="*/ 86749 w 5735830"/>
                  <a:gd name="connsiteY9" fmla="*/ 409187 h 4633519"/>
                  <a:gd name="connsiteX10" fmla="*/ 135734 w 5735830"/>
                  <a:gd name="connsiteY10" fmla="*/ 360201 h 4633519"/>
                  <a:gd name="connsiteX0-1" fmla="*/ 92877 w 5741958"/>
                  <a:gd name="connsiteY0-2" fmla="*/ 409187 h 4633519"/>
                  <a:gd name="connsiteX1-3" fmla="*/ 256162 w 5741958"/>
                  <a:gd name="connsiteY1-4" fmla="*/ 1666487 h 4633519"/>
                  <a:gd name="connsiteX2-5" fmla="*/ 207177 w 5741958"/>
                  <a:gd name="connsiteY2-6" fmla="*/ 4262730 h 4633519"/>
                  <a:gd name="connsiteX3-7" fmla="*/ 1382834 w 5741958"/>
                  <a:gd name="connsiteY3-8" fmla="*/ 4475001 h 4633519"/>
                  <a:gd name="connsiteX4-9" fmla="*/ 5350677 w 5741958"/>
                  <a:gd name="connsiteY4-10" fmla="*/ 4491330 h 4633519"/>
                  <a:gd name="connsiteX5-11" fmla="*/ 5367005 w 5741958"/>
                  <a:gd name="connsiteY5-12" fmla="*/ 2613544 h 4633519"/>
                  <a:gd name="connsiteX6-13" fmla="*/ 5513962 w 5741958"/>
                  <a:gd name="connsiteY6-14" fmla="*/ 278558 h 4633519"/>
                  <a:gd name="connsiteX7-15" fmla="*/ 1905348 w 5741958"/>
                  <a:gd name="connsiteY7-16" fmla="*/ 294887 h 4633519"/>
                  <a:gd name="connsiteX8-17" fmla="*/ 158191 w 5741958"/>
                  <a:gd name="connsiteY8-18" fmla="*/ 972 h 4633519"/>
                  <a:gd name="connsiteX9-19" fmla="*/ 92877 w 5741958"/>
                  <a:gd name="connsiteY9-20" fmla="*/ 409187 h 4633519"/>
                  <a:gd name="connsiteX0-21" fmla="*/ 92877 w 5741958"/>
                  <a:gd name="connsiteY0-22" fmla="*/ 768415 h 4633519"/>
                  <a:gd name="connsiteX1-23" fmla="*/ 256162 w 5741958"/>
                  <a:gd name="connsiteY1-24" fmla="*/ 1666487 h 4633519"/>
                  <a:gd name="connsiteX2-25" fmla="*/ 207177 w 5741958"/>
                  <a:gd name="connsiteY2-26" fmla="*/ 4262730 h 4633519"/>
                  <a:gd name="connsiteX3-27" fmla="*/ 1382834 w 5741958"/>
                  <a:gd name="connsiteY3-28" fmla="*/ 4475001 h 4633519"/>
                  <a:gd name="connsiteX4-29" fmla="*/ 5350677 w 5741958"/>
                  <a:gd name="connsiteY4-30" fmla="*/ 4491330 h 4633519"/>
                  <a:gd name="connsiteX5-31" fmla="*/ 5367005 w 5741958"/>
                  <a:gd name="connsiteY5-32" fmla="*/ 2613544 h 4633519"/>
                  <a:gd name="connsiteX6-33" fmla="*/ 5513962 w 5741958"/>
                  <a:gd name="connsiteY6-34" fmla="*/ 278558 h 4633519"/>
                  <a:gd name="connsiteX7-35" fmla="*/ 1905348 w 5741958"/>
                  <a:gd name="connsiteY7-36" fmla="*/ 294887 h 4633519"/>
                  <a:gd name="connsiteX8-37" fmla="*/ 158191 w 5741958"/>
                  <a:gd name="connsiteY8-38" fmla="*/ 972 h 4633519"/>
                  <a:gd name="connsiteX9-39" fmla="*/ 92877 w 5741958"/>
                  <a:gd name="connsiteY9-40" fmla="*/ 768415 h 4633519"/>
                  <a:gd name="connsiteX0-41" fmla="*/ 3451 w 5652532"/>
                  <a:gd name="connsiteY0-42" fmla="*/ 654617 h 4519721"/>
                  <a:gd name="connsiteX1-43" fmla="*/ 166736 w 5652532"/>
                  <a:gd name="connsiteY1-44" fmla="*/ 1552689 h 4519721"/>
                  <a:gd name="connsiteX2-45" fmla="*/ 117751 w 5652532"/>
                  <a:gd name="connsiteY2-46" fmla="*/ 4148932 h 4519721"/>
                  <a:gd name="connsiteX3-47" fmla="*/ 1293408 w 5652532"/>
                  <a:gd name="connsiteY3-48" fmla="*/ 4361203 h 4519721"/>
                  <a:gd name="connsiteX4-49" fmla="*/ 5261251 w 5652532"/>
                  <a:gd name="connsiteY4-50" fmla="*/ 4377532 h 4519721"/>
                  <a:gd name="connsiteX5-51" fmla="*/ 5277579 w 5652532"/>
                  <a:gd name="connsiteY5-52" fmla="*/ 2499746 h 4519721"/>
                  <a:gd name="connsiteX6-53" fmla="*/ 5424536 w 5652532"/>
                  <a:gd name="connsiteY6-54" fmla="*/ 164760 h 4519721"/>
                  <a:gd name="connsiteX7-55" fmla="*/ 1815922 w 5652532"/>
                  <a:gd name="connsiteY7-56" fmla="*/ 181089 h 4519721"/>
                  <a:gd name="connsiteX8-57" fmla="*/ 346351 w 5652532"/>
                  <a:gd name="connsiteY8-58" fmla="*/ 1474 h 4519721"/>
                  <a:gd name="connsiteX9-59" fmla="*/ 3451 w 5652532"/>
                  <a:gd name="connsiteY9-60" fmla="*/ 654617 h 4519721"/>
                  <a:gd name="connsiteX0-61" fmla="*/ 3451 w 5613197"/>
                  <a:gd name="connsiteY0-62" fmla="*/ 698621 h 4563725"/>
                  <a:gd name="connsiteX1-63" fmla="*/ 166736 w 5613197"/>
                  <a:gd name="connsiteY1-64" fmla="*/ 1596693 h 4563725"/>
                  <a:gd name="connsiteX2-65" fmla="*/ 117751 w 5613197"/>
                  <a:gd name="connsiteY2-66" fmla="*/ 4192936 h 4563725"/>
                  <a:gd name="connsiteX3-67" fmla="*/ 1293408 w 5613197"/>
                  <a:gd name="connsiteY3-68" fmla="*/ 4405207 h 4563725"/>
                  <a:gd name="connsiteX4-69" fmla="*/ 5261251 w 5613197"/>
                  <a:gd name="connsiteY4-70" fmla="*/ 4421536 h 4563725"/>
                  <a:gd name="connsiteX5-71" fmla="*/ 5277579 w 5613197"/>
                  <a:gd name="connsiteY5-72" fmla="*/ 2543750 h 4563725"/>
                  <a:gd name="connsiteX6-73" fmla="*/ 5424536 w 5613197"/>
                  <a:gd name="connsiteY6-74" fmla="*/ 208764 h 4563725"/>
                  <a:gd name="connsiteX7-75" fmla="*/ 2354765 w 5613197"/>
                  <a:gd name="connsiteY7-76" fmla="*/ 94464 h 4563725"/>
                  <a:gd name="connsiteX8-77" fmla="*/ 346351 w 5613197"/>
                  <a:gd name="connsiteY8-78" fmla="*/ 45478 h 4563725"/>
                  <a:gd name="connsiteX9-79" fmla="*/ 3451 w 5613197"/>
                  <a:gd name="connsiteY9-80" fmla="*/ 698621 h 4563725"/>
                  <a:gd name="connsiteX0-81" fmla="*/ 3451 w 5554564"/>
                  <a:gd name="connsiteY0-82" fmla="*/ 677467 h 4542571"/>
                  <a:gd name="connsiteX1-83" fmla="*/ 166736 w 5554564"/>
                  <a:gd name="connsiteY1-84" fmla="*/ 1575539 h 4542571"/>
                  <a:gd name="connsiteX2-85" fmla="*/ 117751 w 5554564"/>
                  <a:gd name="connsiteY2-86" fmla="*/ 4171782 h 4542571"/>
                  <a:gd name="connsiteX3-87" fmla="*/ 1293408 w 5554564"/>
                  <a:gd name="connsiteY3-88" fmla="*/ 4384053 h 4542571"/>
                  <a:gd name="connsiteX4-89" fmla="*/ 5261251 w 5554564"/>
                  <a:gd name="connsiteY4-90" fmla="*/ 4400382 h 4542571"/>
                  <a:gd name="connsiteX5-91" fmla="*/ 5277579 w 5554564"/>
                  <a:gd name="connsiteY5-92" fmla="*/ 2522596 h 4542571"/>
                  <a:gd name="connsiteX6-93" fmla="*/ 5424536 w 5554564"/>
                  <a:gd name="connsiteY6-94" fmla="*/ 187610 h 4542571"/>
                  <a:gd name="connsiteX7-95" fmla="*/ 2354765 w 5554564"/>
                  <a:gd name="connsiteY7-96" fmla="*/ 73310 h 4542571"/>
                  <a:gd name="connsiteX8-97" fmla="*/ 346351 w 5554564"/>
                  <a:gd name="connsiteY8-98" fmla="*/ 24324 h 4542571"/>
                  <a:gd name="connsiteX9-99" fmla="*/ 3451 w 5554564"/>
                  <a:gd name="connsiteY9-100" fmla="*/ 677467 h 4542571"/>
                  <a:gd name="connsiteX0-101" fmla="*/ 3451 w 5682000"/>
                  <a:gd name="connsiteY0-102" fmla="*/ 700982 h 4563669"/>
                  <a:gd name="connsiteX1-103" fmla="*/ 166736 w 5682000"/>
                  <a:gd name="connsiteY1-104" fmla="*/ 1599054 h 4563669"/>
                  <a:gd name="connsiteX2-105" fmla="*/ 117751 w 5682000"/>
                  <a:gd name="connsiteY2-106" fmla="*/ 4195297 h 4563669"/>
                  <a:gd name="connsiteX3-107" fmla="*/ 1293408 w 5682000"/>
                  <a:gd name="connsiteY3-108" fmla="*/ 4407568 h 4563669"/>
                  <a:gd name="connsiteX4-109" fmla="*/ 5261251 w 5682000"/>
                  <a:gd name="connsiteY4-110" fmla="*/ 4423897 h 4563669"/>
                  <a:gd name="connsiteX5-111" fmla="*/ 5489850 w 5682000"/>
                  <a:gd name="connsiteY5-112" fmla="*/ 2578768 h 4563669"/>
                  <a:gd name="connsiteX6-113" fmla="*/ 5424536 w 5682000"/>
                  <a:gd name="connsiteY6-114" fmla="*/ 211125 h 4563669"/>
                  <a:gd name="connsiteX7-115" fmla="*/ 2354765 w 5682000"/>
                  <a:gd name="connsiteY7-116" fmla="*/ 96825 h 4563669"/>
                  <a:gd name="connsiteX8-117" fmla="*/ 346351 w 5682000"/>
                  <a:gd name="connsiteY8-118" fmla="*/ 47839 h 4563669"/>
                  <a:gd name="connsiteX9-119" fmla="*/ 3451 w 5682000"/>
                  <a:gd name="connsiteY9-120" fmla="*/ 700982 h 4563669"/>
                  <a:gd name="connsiteX0-121" fmla="*/ 3451 w 5687062"/>
                  <a:gd name="connsiteY0-122" fmla="*/ 700982 h 4602114"/>
                  <a:gd name="connsiteX1-123" fmla="*/ 166736 w 5687062"/>
                  <a:gd name="connsiteY1-124" fmla="*/ 1599054 h 4602114"/>
                  <a:gd name="connsiteX2-125" fmla="*/ 117751 w 5687062"/>
                  <a:gd name="connsiteY2-126" fmla="*/ 4195297 h 4602114"/>
                  <a:gd name="connsiteX3-127" fmla="*/ 1293408 w 5687062"/>
                  <a:gd name="connsiteY3-128" fmla="*/ 4407568 h 4602114"/>
                  <a:gd name="connsiteX4-129" fmla="*/ 5146951 w 5687062"/>
                  <a:gd name="connsiteY4-130" fmla="*/ 4472883 h 4602114"/>
                  <a:gd name="connsiteX5-131" fmla="*/ 5489850 w 5687062"/>
                  <a:gd name="connsiteY5-132" fmla="*/ 2578768 h 4602114"/>
                  <a:gd name="connsiteX6-133" fmla="*/ 5424536 w 5687062"/>
                  <a:gd name="connsiteY6-134" fmla="*/ 211125 h 4602114"/>
                  <a:gd name="connsiteX7-135" fmla="*/ 2354765 w 5687062"/>
                  <a:gd name="connsiteY7-136" fmla="*/ 96825 h 4602114"/>
                  <a:gd name="connsiteX8-137" fmla="*/ 346351 w 5687062"/>
                  <a:gd name="connsiteY8-138" fmla="*/ 47839 h 4602114"/>
                  <a:gd name="connsiteX9-139" fmla="*/ 3451 w 5687062"/>
                  <a:gd name="connsiteY9-140" fmla="*/ 700982 h 4602114"/>
                  <a:gd name="connsiteX0-141" fmla="*/ 3451 w 5687062"/>
                  <a:gd name="connsiteY0-142" fmla="*/ 700982 h 4630183"/>
                  <a:gd name="connsiteX1-143" fmla="*/ 166736 w 5687062"/>
                  <a:gd name="connsiteY1-144" fmla="*/ 1599054 h 4630183"/>
                  <a:gd name="connsiteX2-145" fmla="*/ 117751 w 5687062"/>
                  <a:gd name="connsiteY2-146" fmla="*/ 4195297 h 4630183"/>
                  <a:gd name="connsiteX3-147" fmla="*/ 1750608 w 5687062"/>
                  <a:gd name="connsiteY3-148" fmla="*/ 4489211 h 4630183"/>
                  <a:gd name="connsiteX4-149" fmla="*/ 5146951 w 5687062"/>
                  <a:gd name="connsiteY4-150" fmla="*/ 4472883 h 4630183"/>
                  <a:gd name="connsiteX5-151" fmla="*/ 5489850 w 5687062"/>
                  <a:gd name="connsiteY5-152" fmla="*/ 2578768 h 4630183"/>
                  <a:gd name="connsiteX6-153" fmla="*/ 5424536 w 5687062"/>
                  <a:gd name="connsiteY6-154" fmla="*/ 211125 h 4630183"/>
                  <a:gd name="connsiteX7-155" fmla="*/ 2354765 w 5687062"/>
                  <a:gd name="connsiteY7-156" fmla="*/ 96825 h 4630183"/>
                  <a:gd name="connsiteX8-157" fmla="*/ 346351 w 5687062"/>
                  <a:gd name="connsiteY8-158" fmla="*/ 47839 h 4630183"/>
                  <a:gd name="connsiteX9-159" fmla="*/ 3451 w 5687062"/>
                  <a:gd name="connsiteY9-160" fmla="*/ 700982 h 4630183"/>
                  <a:gd name="connsiteX0-161" fmla="*/ 39466 w 5723077"/>
                  <a:gd name="connsiteY0-162" fmla="*/ 700982 h 4630183"/>
                  <a:gd name="connsiteX1-163" fmla="*/ 55794 w 5723077"/>
                  <a:gd name="connsiteY1-164" fmla="*/ 1958282 h 4630183"/>
                  <a:gd name="connsiteX2-165" fmla="*/ 153766 w 5723077"/>
                  <a:gd name="connsiteY2-166" fmla="*/ 4195297 h 4630183"/>
                  <a:gd name="connsiteX3-167" fmla="*/ 1786623 w 5723077"/>
                  <a:gd name="connsiteY3-168" fmla="*/ 4489211 h 4630183"/>
                  <a:gd name="connsiteX4-169" fmla="*/ 5182966 w 5723077"/>
                  <a:gd name="connsiteY4-170" fmla="*/ 4472883 h 4630183"/>
                  <a:gd name="connsiteX5-171" fmla="*/ 5525865 w 5723077"/>
                  <a:gd name="connsiteY5-172" fmla="*/ 2578768 h 4630183"/>
                  <a:gd name="connsiteX6-173" fmla="*/ 5460551 w 5723077"/>
                  <a:gd name="connsiteY6-174" fmla="*/ 211125 h 4630183"/>
                  <a:gd name="connsiteX7-175" fmla="*/ 2390780 w 5723077"/>
                  <a:gd name="connsiteY7-176" fmla="*/ 96825 h 4630183"/>
                  <a:gd name="connsiteX8-177" fmla="*/ 382366 w 5723077"/>
                  <a:gd name="connsiteY8-178" fmla="*/ 47839 h 4630183"/>
                  <a:gd name="connsiteX9-179" fmla="*/ 39466 w 5723077"/>
                  <a:gd name="connsiteY9-180" fmla="*/ 700982 h 4630183"/>
                  <a:gd name="connsiteX0-181" fmla="*/ 39466 w 5723077"/>
                  <a:gd name="connsiteY0-182" fmla="*/ 700982 h 4598647"/>
                  <a:gd name="connsiteX1-183" fmla="*/ 55794 w 5723077"/>
                  <a:gd name="connsiteY1-184" fmla="*/ 1958282 h 4598647"/>
                  <a:gd name="connsiteX2-185" fmla="*/ 153766 w 5723077"/>
                  <a:gd name="connsiteY2-186" fmla="*/ 4195297 h 4598647"/>
                  <a:gd name="connsiteX3-187" fmla="*/ 1786623 w 5723077"/>
                  <a:gd name="connsiteY3-188" fmla="*/ 4489211 h 4598647"/>
                  <a:gd name="connsiteX4-189" fmla="*/ 5182966 w 5723077"/>
                  <a:gd name="connsiteY4-190" fmla="*/ 4472883 h 4598647"/>
                  <a:gd name="connsiteX5-191" fmla="*/ 5525865 w 5723077"/>
                  <a:gd name="connsiteY5-192" fmla="*/ 2578768 h 4598647"/>
                  <a:gd name="connsiteX6-193" fmla="*/ 5460551 w 5723077"/>
                  <a:gd name="connsiteY6-194" fmla="*/ 211125 h 4598647"/>
                  <a:gd name="connsiteX7-195" fmla="*/ 2390780 w 5723077"/>
                  <a:gd name="connsiteY7-196" fmla="*/ 96825 h 4598647"/>
                  <a:gd name="connsiteX8-197" fmla="*/ 382366 w 5723077"/>
                  <a:gd name="connsiteY8-198" fmla="*/ 47839 h 4598647"/>
                  <a:gd name="connsiteX9-199" fmla="*/ 39466 w 5723077"/>
                  <a:gd name="connsiteY9-200" fmla="*/ 700982 h 4598647"/>
                  <a:gd name="connsiteX0-201" fmla="*/ 39466 w 5716643"/>
                  <a:gd name="connsiteY0-202" fmla="*/ 700982 h 4625148"/>
                  <a:gd name="connsiteX1-203" fmla="*/ 55794 w 5716643"/>
                  <a:gd name="connsiteY1-204" fmla="*/ 1958282 h 4625148"/>
                  <a:gd name="connsiteX2-205" fmla="*/ 153766 w 5716643"/>
                  <a:gd name="connsiteY2-206" fmla="*/ 4195297 h 4625148"/>
                  <a:gd name="connsiteX3-207" fmla="*/ 1786623 w 5716643"/>
                  <a:gd name="connsiteY3-208" fmla="*/ 4489211 h 4625148"/>
                  <a:gd name="connsiteX4-209" fmla="*/ 5328776 w 5716643"/>
                  <a:gd name="connsiteY4-210" fmla="*/ 4508802 h 4625148"/>
                  <a:gd name="connsiteX5-211" fmla="*/ 5525865 w 5716643"/>
                  <a:gd name="connsiteY5-212" fmla="*/ 2578768 h 4625148"/>
                  <a:gd name="connsiteX6-213" fmla="*/ 5460551 w 5716643"/>
                  <a:gd name="connsiteY6-214" fmla="*/ 211125 h 4625148"/>
                  <a:gd name="connsiteX7-215" fmla="*/ 2390780 w 5716643"/>
                  <a:gd name="connsiteY7-216" fmla="*/ 96825 h 4625148"/>
                  <a:gd name="connsiteX8-217" fmla="*/ 382366 w 5716643"/>
                  <a:gd name="connsiteY8-218" fmla="*/ 47839 h 4625148"/>
                  <a:gd name="connsiteX9-219" fmla="*/ 39466 w 5716643"/>
                  <a:gd name="connsiteY9-220" fmla="*/ 700982 h 4625148"/>
                  <a:gd name="connsiteX0-221" fmla="*/ 39466 w 5715854"/>
                  <a:gd name="connsiteY0-222" fmla="*/ 700982 h 4573748"/>
                  <a:gd name="connsiteX1-223" fmla="*/ 55794 w 5715854"/>
                  <a:gd name="connsiteY1-224" fmla="*/ 1958282 h 4573748"/>
                  <a:gd name="connsiteX2-225" fmla="*/ 153766 w 5715854"/>
                  <a:gd name="connsiteY2-226" fmla="*/ 4195297 h 4573748"/>
                  <a:gd name="connsiteX3-227" fmla="*/ 1786623 w 5715854"/>
                  <a:gd name="connsiteY3-228" fmla="*/ 4489211 h 4573748"/>
                  <a:gd name="connsiteX4-229" fmla="*/ 5347003 w 5715854"/>
                  <a:gd name="connsiteY4-230" fmla="*/ 4436964 h 4573748"/>
                  <a:gd name="connsiteX5-231" fmla="*/ 5525865 w 5715854"/>
                  <a:gd name="connsiteY5-232" fmla="*/ 2578768 h 4573748"/>
                  <a:gd name="connsiteX6-233" fmla="*/ 5460551 w 5715854"/>
                  <a:gd name="connsiteY6-234" fmla="*/ 211125 h 4573748"/>
                  <a:gd name="connsiteX7-235" fmla="*/ 2390780 w 5715854"/>
                  <a:gd name="connsiteY7-236" fmla="*/ 96825 h 4573748"/>
                  <a:gd name="connsiteX8-237" fmla="*/ 382366 w 5715854"/>
                  <a:gd name="connsiteY8-238" fmla="*/ 47839 h 4573748"/>
                  <a:gd name="connsiteX9-239" fmla="*/ 39466 w 5715854"/>
                  <a:gd name="connsiteY9-240" fmla="*/ 700982 h 4573748"/>
                  <a:gd name="connsiteX0-241" fmla="*/ 39466 w 5628110"/>
                  <a:gd name="connsiteY0-242" fmla="*/ 658040 h 4530806"/>
                  <a:gd name="connsiteX1-243" fmla="*/ 55794 w 5628110"/>
                  <a:gd name="connsiteY1-244" fmla="*/ 1915340 h 4530806"/>
                  <a:gd name="connsiteX2-245" fmla="*/ 153766 w 5628110"/>
                  <a:gd name="connsiteY2-246" fmla="*/ 4152355 h 4530806"/>
                  <a:gd name="connsiteX3-247" fmla="*/ 1786623 w 5628110"/>
                  <a:gd name="connsiteY3-248" fmla="*/ 4446269 h 4530806"/>
                  <a:gd name="connsiteX4-249" fmla="*/ 5347003 w 5628110"/>
                  <a:gd name="connsiteY4-250" fmla="*/ 4394022 h 4530806"/>
                  <a:gd name="connsiteX5-251" fmla="*/ 5525865 w 5628110"/>
                  <a:gd name="connsiteY5-252" fmla="*/ 2535826 h 4530806"/>
                  <a:gd name="connsiteX6-253" fmla="*/ 5460551 w 5628110"/>
                  <a:gd name="connsiteY6-254" fmla="*/ 168183 h 4530806"/>
                  <a:gd name="connsiteX7-255" fmla="*/ 2390780 w 5628110"/>
                  <a:gd name="connsiteY7-256" fmla="*/ 53883 h 4530806"/>
                  <a:gd name="connsiteX8-257" fmla="*/ 382366 w 5628110"/>
                  <a:gd name="connsiteY8-258" fmla="*/ 4897 h 4530806"/>
                  <a:gd name="connsiteX9-259" fmla="*/ 39466 w 5628110"/>
                  <a:gd name="connsiteY9-260" fmla="*/ 658040 h 4530806"/>
                  <a:gd name="connsiteX0-261" fmla="*/ 39466 w 5628110"/>
                  <a:gd name="connsiteY0-262" fmla="*/ 658040 h 4530806"/>
                  <a:gd name="connsiteX1-263" fmla="*/ 55794 w 5628110"/>
                  <a:gd name="connsiteY1-264" fmla="*/ 1915340 h 4530806"/>
                  <a:gd name="connsiteX2-265" fmla="*/ 153766 w 5628110"/>
                  <a:gd name="connsiteY2-266" fmla="*/ 4152355 h 4530806"/>
                  <a:gd name="connsiteX3-267" fmla="*/ 1786623 w 5628110"/>
                  <a:gd name="connsiteY3-268" fmla="*/ 4446269 h 4530806"/>
                  <a:gd name="connsiteX4-269" fmla="*/ 5347003 w 5628110"/>
                  <a:gd name="connsiteY4-270" fmla="*/ 4394022 h 4530806"/>
                  <a:gd name="connsiteX5-271" fmla="*/ 5525865 w 5628110"/>
                  <a:gd name="connsiteY5-272" fmla="*/ 2535826 h 4530806"/>
                  <a:gd name="connsiteX6-273" fmla="*/ 5460551 w 5628110"/>
                  <a:gd name="connsiteY6-274" fmla="*/ 168183 h 4530806"/>
                  <a:gd name="connsiteX7-275" fmla="*/ 2390780 w 5628110"/>
                  <a:gd name="connsiteY7-276" fmla="*/ 53883 h 4530806"/>
                  <a:gd name="connsiteX8-277" fmla="*/ 473498 w 5628110"/>
                  <a:gd name="connsiteY8-278" fmla="*/ 4897 h 4530806"/>
                  <a:gd name="connsiteX9-279" fmla="*/ 39466 w 5628110"/>
                  <a:gd name="connsiteY9-280" fmla="*/ 658040 h 4530806"/>
                  <a:gd name="connsiteX0-281" fmla="*/ 39466 w 5628110"/>
                  <a:gd name="connsiteY0-282" fmla="*/ 658040 h 4530806"/>
                  <a:gd name="connsiteX1-283" fmla="*/ 55794 w 5628110"/>
                  <a:gd name="connsiteY1-284" fmla="*/ 1915340 h 4530806"/>
                  <a:gd name="connsiteX2-285" fmla="*/ 153766 w 5628110"/>
                  <a:gd name="connsiteY2-286" fmla="*/ 4152355 h 4530806"/>
                  <a:gd name="connsiteX3-287" fmla="*/ 1786623 w 5628110"/>
                  <a:gd name="connsiteY3-288" fmla="*/ 4446269 h 4530806"/>
                  <a:gd name="connsiteX4-289" fmla="*/ 5347003 w 5628110"/>
                  <a:gd name="connsiteY4-290" fmla="*/ 4394022 h 4530806"/>
                  <a:gd name="connsiteX5-291" fmla="*/ 5525865 w 5628110"/>
                  <a:gd name="connsiteY5-292" fmla="*/ 2535826 h 4530806"/>
                  <a:gd name="connsiteX6-293" fmla="*/ 5460551 w 5628110"/>
                  <a:gd name="connsiteY6-294" fmla="*/ 168183 h 4530806"/>
                  <a:gd name="connsiteX7-295" fmla="*/ 2390780 w 5628110"/>
                  <a:gd name="connsiteY7-296" fmla="*/ 53883 h 4530806"/>
                  <a:gd name="connsiteX8-297" fmla="*/ 473498 w 5628110"/>
                  <a:gd name="connsiteY8-298" fmla="*/ 4897 h 4530806"/>
                  <a:gd name="connsiteX9-299" fmla="*/ 277859 w 5628110"/>
                  <a:gd name="connsiteY9-300" fmla="*/ 887092 h 4530806"/>
                  <a:gd name="connsiteX0-301" fmla="*/ 39466 w 5628110"/>
                  <a:gd name="connsiteY0-302" fmla="*/ 658040 h 4530806"/>
                  <a:gd name="connsiteX1-303" fmla="*/ 55794 w 5628110"/>
                  <a:gd name="connsiteY1-304" fmla="*/ 1915340 h 4530806"/>
                  <a:gd name="connsiteX2-305" fmla="*/ 153766 w 5628110"/>
                  <a:gd name="connsiteY2-306" fmla="*/ 4152355 h 4530806"/>
                  <a:gd name="connsiteX3-307" fmla="*/ 1786623 w 5628110"/>
                  <a:gd name="connsiteY3-308" fmla="*/ 4446269 h 4530806"/>
                  <a:gd name="connsiteX4-309" fmla="*/ 5347003 w 5628110"/>
                  <a:gd name="connsiteY4-310" fmla="*/ 4394022 h 4530806"/>
                  <a:gd name="connsiteX5-311" fmla="*/ 5525865 w 5628110"/>
                  <a:gd name="connsiteY5-312" fmla="*/ 2535826 h 4530806"/>
                  <a:gd name="connsiteX6-313" fmla="*/ 5460551 w 5628110"/>
                  <a:gd name="connsiteY6-314" fmla="*/ 168183 h 4530806"/>
                  <a:gd name="connsiteX7-315" fmla="*/ 2390780 w 5628110"/>
                  <a:gd name="connsiteY7-316" fmla="*/ 53883 h 4530806"/>
                  <a:gd name="connsiteX8-317" fmla="*/ 473498 w 5628110"/>
                  <a:gd name="connsiteY8-318" fmla="*/ 4897 h 4530806"/>
                  <a:gd name="connsiteX0-319" fmla="*/ 39466 w 5628110"/>
                  <a:gd name="connsiteY0-320" fmla="*/ 896635 h 4530806"/>
                  <a:gd name="connsiteX1-321" fmla="*/ 55794 w 5628110"/>
                  <a:gd name="connsiteY1-322" fmla="*/ 1915340 h 4530806"/>
                  <a:gd name="connsiteX2-323" fmla="*/ 153766 w 5628110"/>
                  <a:gd name="connsiteY2-324" fmla="*/ 4152355 h 4530806"/>
                  <a:gd name="connsiteX3-325" fmla="*/ 1786623 w 5628110"/>
                  <a:gd name="connsiteY3-326" fmla="*/ 4446269 h 4530806"/>
                  <a:gd name="connsiteX4-327" fmla="*/ 5347003 w 5628110"/>
                  <a:gd name="connsiteY4-328" fmla="*/ 4394022 h 4530806"/>
                  <a:gd name="connsiteX5-329" fmla="*/ 5525865 w 5628110"/>
                  <a:gd name="connsiteY5-330" fmla="*/ 2535826 h 4530806"/>
                  <a:gd name="connsiteX6-331" fmla="*/ 5460551 w 5628110"/>
                  <a:gd name="connsiteY6-332" fmla="*/ 168183 h 4530806"/>
                  <a:gd name="connsiteX7-333" fmla="*/ 2390780 w 5628110"/>
                  <a:gd name="connsiteY7-334" fmla="*/ 53883 h 4530806"/>
                  <a:gd name="connsiteX8-335" fmla="*/ 473498 w 5628110"/>
                  <a:gd name="connsiteY8-336" fmla="*/ 4897 h 4530806"/>
                  <a:gd name="connsiteX0-337" fmla="*/ 39466 w 5628110"/>
                  <a:gd name="connsiteY0-338" fmla="*/ 896635 h 4530806"/>
                  <a:gd name="connsiteX1-339" fmla="*/ 55794 w 5628110"/>
                  <a:gd name="connsiteY1-340" fmla="*/ 1915340 h 4530806"/>
                  <a:gd name="connsiteX2-341" fmla="*/ 153766 w 5628110"/>
                  <a:gd name="connsiteY2-342" fmla="*/ 4152355 h 4530806"/>
                  <a:gd name="connsiteX3-343" fmla="*/ 1786623 w 5628110"/>
                  <a:gd name="connsiteY3-344" fmla="*/ 4446269 h 4530806"/>
                  <a:gd name="connsiteX4-345" fmla="*/ 5347003 w 5628110"/>
                  <a:gd name="connsiteY4-346" fmla="*/ 4394022 h 4530806"/>
                  <a:gd name="connsiteX5-347" fmla="*/ 5525865 w 5628110"/>
                  <a:gd name="connsiteY5-348" fmla="*/ 2535826 h 4530806"/>
                  <a:gd name="connsiteX6-349" fmla="*/ 5460551 w 5628110"/>
                  <a:gd name="connsiteY6-350" fmla="*/ 168183 h 4530806"/>
                  <a:gd name="connsiteX7-351" fmla="*/ 2390780 w 5628110"/>
                  <a:gd name="connsiteY7-352" fmla="*/ 53883 h 4530806"/>
                  <a:gd name="connsiteX8-353" fmla="*/ 845987 w 5628110"/>
                  <a:gd name="connsiteY8-354" fmla="*/ 4897 h 4530806"/>
                </a:gdLst>
                <a:ahLst/>
                <a:cxnLst>
                  <a:cxn ang="0">
                    <a:pos x="connsiteX0-337" y="connsiteY0-338"/>
                  </a:cxn>
                  <a:cxn ang="0">
                    <a:pos x="connsiteX1-339" y="connsiteY1-340"/>
                  </a:cxn>
                  <a:cxn ang="0">
                    <a:pos x="connsiteX2-341" y="connsiteY2-342"/>
                  </a:cxn>
                  <a:cxn ang="0">
                    <a:pos x="connsiteX3-343" y="connsiteY3-344"/>
                  </a:cxn>
                  <a:cxn ang="0">
                    <a:pos x="connsiteX4-345" y="connsiteY4-346"/>
                  </a:cxn>
                  <a:cxn ang="0">
                    <a:pos x="connsiteX5-347" y="connsiteY5-348"/>
                  </a:cxn>
                  <a:cxn ang="0">
                    <a:pos x="connsiteX6-349" y="connsiteY6-350"/>
                  </a:cxn>
                  <a:cxn ang="0">
                    <a:pos x="connsiteX7-351" y="connsiteY7-352"/>
                  </a:cxn>
                  <a:cxn ang="0">
                    <a:pos x="connsiteX8-353" y="connsiteY8-354"/>
                  </a:cxn>
                </a:cxnLst>
                <a:rect l="l" t="t" r="r" b="b"/>
                <a:pathLst>
                  <a:path w="5628110" h="4530806">
                    <a:moveTo>
                      <a:pt x="39466" y="896635"/>
                    </a:moveTo>
                    <a:cubicBezTo>
                      <a:pt x="-30151" y="1215042"/>
                      <a:pt x="36744" y="1372720"/>
                      <a:pt x="55794" y="1915340"/>
                    </a:cubicBezTo>
                    <a:cubicBezTo>
                      <a:pt x="74844" y="2457960"/>
                      <a:pt x="-134706" y="3730534"/>
                      <a:pt x="153766" y="4152355"/>
                    </a:cubicBezTo>
                    <a:cubicBezTo>
                      <a:pt x="442238" y="4574177"/>
                      <a:pt x="921084" y="4405991"/>
                      <a:pt x="1786623" y="4446269"/>
                    </a:cubicBezTo>
                    <a:cubicBezTo>
                      <a:pt x="2652162" y="4486547"/>
                      <a:pt x="4942512" y="4640591"/>
                      <a:pt x="5347003" y="4394022"/>
                    </a:cubicBezTo>
                    <a:cubicBezTo>
                      <a:pt x="5751494" y="4147453"/>
                      <a:pt x="5506940" y="3240133"/>
                      <a:pt x="5525865" y="2535826"/>
                    </a:cubicBezTo>
                    <a:cubicBezTo>
                      <a:pt x="5544790" y="1831520"/>
                      <a:pt x="5782574" y="438161"/>
                      <a:pt x="5460551" y="168183"/>
                    </a:cubicBezTo>
                    <a:cubicBezTo>
                      <a:pt x="5138528" y="-101795"/>
                      <a:pt x="3221955" y="81097"/>
                      <a:pt x="2390780" y="53883"/>
                    </a:cubicBezTo>
                    <a:cubicBezTo>
                      <a:pt x="1559605" y="26669"/>
                      <a:pt x="1148065" y="-14153"/>
                      <a:pt x="845987" y="4897"/>
                    </a:cubicBezTo>
                  </a:path>
                </a:pathLst>
              </a:custGeom>
              <a:noFill/>
              <a:ln w="25400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74" name="文本框 124"/>
              <p:cNvSpPr txBox="1"/>
              <p:nvPr/>
            </p:nvSpPr>
            <p:spPr>
              <a:xfrm>
                <a:off x="793854" y="1851025"/>
                <a:ext cx="808183" cy="9421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marR="0" algn="ctr" defTabSz="914400">
                  <a:buClrTx/>
                  <a:buSzTx/>
                  <a:buFontTx/>
                  <a:defRPr/>
                </a:pPr>
                <a:r>
                  <a:rPr kumimoji="0" lang="en-US" altLang="zh-CN" sz="2000" b="1" kern="0" cap="none" spc="0" normalizeH="0" baseline="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05</a:t>
                </a:r>
                <a:endParaRPr kumimoji="0" lang="en-US" altLang="zh-CN" sz="2000" b="1" kern="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72" name="TextBox 19"/>
            <p:cNvSpPr>
              <a:spLocks noChangeArrowheads="1"/>
            </p:cNvSpPr>
            <p:nvPr/>
          </p:nvSpPr>
          <p:spPr bwMode="auto">
            <a:xfrm>
              <a:off x="828220" y="1906999"/>
              <a:ext cx="3455945" cy="369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细嚼慢咽，不可发出响声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5" name="组合 74"/>
          <p:cNvGrpSpPr/>
          <p:nvPr/>
        </p:nvGrpSpPr>
        <p:grpSpPr>
          <a:xfrm>
            <a:off x="6222048" y="2237105"/>
            <a:ext cx="4264025" cy="720725"/>
            <a:chOff x="107504" y="1700808"/>
            <a:chExt cx="4263973" cy="720081"/>
          </a:xfrm>
        </p:grpSpPr>
        <p:grpSp>
          <p:nvGrpSpPr>
            <p:cNvPr id="17420" name="组合 75"/>
            <p:cNvGrpSpPr/>
            <p:nvPr/>
          </p:nvGrpSpPr>
          <p:grpSpPr>
            <a:xfrm>
              <a:off x="107504" y="1700808"/>
              <a:ext cx="4263973" cy="720081"/>
              <a:chOff x="793854" y="1851025"/>
              <a:chExt cx="3006620" cy="1697406"/>
            </a:xfrm>
          </p:grpSpPr>
          <p:sp>
            <p:nvSpPr>
              <p:cNvPr id="78" name="任意多边形 77"/>
              <p:cNvSpPr/>
              <p:nvPr/>
            </p:nvSpPr>
            <p:spPr>
              <a:xfrm>
                <a:off x="996459" y="2019271"/>
                <a:ext cx="2804015" cy="1529160"/>
              </a:xfrm>
              <a:custGeom>
                <a:avLst/>
                <a:gdLst>
                  <a:gd name="connsiteX0" fmla="*/ 135734 w 5735830"/>
                  <a:gd name="connsiteY0" fmla="*/ 360201 h 4633519"/>
                  <a:gd name="connsiteX1" fmla="*/ 250034 w 5735830"/>
                  <a:gd name="connsiteY1" fmla="*/ 1666487 h 4633519"/>
                  <a:gd name="connsiteX2" fmla="*/ 201049 w 5735830"/>
                  <a:gd name="connsiteY2" fmla="*/ 4262730 h 4633519"/>
                  <a:gd name="connsiteX3" fmla="*/ 1376706 w 5735830"/>
                  <a:gd name="connsiteY3" fmla="*/ 4475001 h 4633519"/>
                  <a:gd name="connsiteX4" fmla="*/ 5344549 w 5735830"/>
                  <a:gd name="connsiteY4" fmla="*/ 4491330 h 4633519"/>
                  <a:gd name="connsiteX5" fmla="*/ 5360877 w 5735830"/>
                  <a:gd name="connsiteY5" fmla="*/ 2613544 h 4633519"/>
                  <a:gd name="connsiteX6" fmla="*/ 5507834 w 5735830"/>
                  <a:gd name="connsiteY6" fmla="*/ 278558 h 4633519"/>
                  <a:gd name="connsiteX7" fmla="*/ 1899220 w 5735830"/>
                  <a:gd name="connsiteY7" fmla="*/ 294887 h 4633519"/>
                  <a:gd name="connsiteX8" fmla="*/ 152063 w 5735830"/>
                  <a:gd name="connsiteY8" fmla="*/ 972 h 4633519"/>
                  <a:gd name="connsiteX9" fmla="*/ 86749 w 5735830"/>
                  <a:gd name="connsiteY9" fmla="*/ 409187 h 4633519"/>
                  <a:gd name="connsiteX10" fmla="*/ 135734 w 5735830"/>
                  <a:gd name="connsiteY10" fmla="*/ 360201 h 4633519"/>
                  <a:gd name="connsiteX0-1" fmla="*/ 92877 w 5741958"/>
                  <a:gd name="connsiteY0-2" fmla="*/ 409187 h 4633519"/>
                  <a:gd name="connsiteX1-3" fmla="*/ 256162 w 5741958"/>
                  <a:gd name="connsiteY1-4" fmla="*/ 1666487 h 4633519"/>
                  <a:gd name="connsiteX2-5" fmla="*/ 207177 w 5741958"/>
                  <a:gd name="connsiteY2-6" fmla="*/ 4262730 h 4633519"/>
                  <a:gd name="connsiteX3-7" fmla="*/ 1382834 w 5741958"/>
                  <a:gd name="connsiteY3-8" fmla="*/ 4475001 h 4633519"/>
                  <a:gd name="connsiteX4-9" fmla="*/ 5350677 w 5741958"/>
                  <a:gd name="connsiteY4-10" fmla="*/ 4491330 h 4633519"/>
                  <a:gd name="connsiteX5-11" fmla="*/ 5367005 w 5741958"/>
                  <a:gd name="connsiteY5-12" fmla="*/ 2613544 h 4633519"/>
                  <a:gd name="connsiteX6-13" fmla="*/ 5513962 w 5741958"/>
                  <a:gd name="connsiteY6-14" fmla="*/ 278558 h 4633519"/>
                  <a:gd name="connsiteX7-15" fmla="*/ 1905348 w 5741958"/>
                  <a:gd name="connsiteY7-16" fmla="*/ 294887 h 4633519"/>
                  <a:gd name="connsiteX8-17" fmla="*/ 158191 w 5741958"/>
                  <a:gd name="connsiteY8-18" fmla="*/ 972 h 4633519"/>
                  <a:gd name="connsiteX9-19" fmla="*/ 92877 w 5741958"/>
                  <a:gd name="connsiteY9-20" fmla="*/ 409187 h 4633519"/>
                  <a:gd name="connsiteX0-21" fmla="*/ 92877 w 5741958"/>
                  <a:gd name="connsiteY0-22" fmla="*/ 768415 h 4633519"/>
                  <a:gd name="connsiteX1-23" fmla="*/ 256162 w 5741958"/>
                  <a:gd name="connsiteY1-24" fmla="*/ 1666487 h 4633519"/>
                  <a:gd name="connsiteX2-25" fmla="*/ 207177 w 5741958"/>
                  <a:gd name="connsiteY2-26" fmla="*/ 4262730 h 4633519"/>
                  <a:gd name="connsiteX3-27" fmla="*/ 1382834 w 5741958"/>
                  <a:gd name="connsiteY3-28" fmla="*/ 4475001 h 4633519"/>
                  <a:gd name="connsiteX4-29" fmla="*/ 5350677 w 5741958"/>
                  <a:gd name="connsiteY4-30" fmla="*/ 4491330 h 4633519"/>
                  <a:gd name="connsiteX5-31" fmla="*/ 5367005 w 5741958"/>
                  <a:gd name="connsiteY5-32" fmla="*/ 2613544 h 4633519"/>
                  <a:gd name="connsiteX6-33" fmla="*/ 5513962 w 5741958"/>
                  <a:gd name="connsiteY6-34" fmla="*/ 278558 h 4633519"/>
                  <a:gd name="connsiteX7-35" fmla="*/ 1905348 w 5741958"/>
                  <a:gd name="connsiteY7-36" fmla="*/ 294887 h 4633519"/>
                  <a:gd name="connsiteX8-37" fmla="*/ 158191 w 5741958"/>
                  <a:gd name="connsiteY8-38" fmla="*/ 972 h 4633519"/>
                  <a:gd name="connsiteX9-39" fmla="*/ 92877 w 5741958"/>
                  <a:gd name="connsiteY9-40" fmla="*/ 768415 h 4633519"/>
                  <a:gd name="connsiteX0-41" fmla="*/ 3451 w 5652532"/>
                  <a:gd name="connsiteY0-42" fmla="*/ 654617 h 4519721"/>
                  <a:gd name="connsiteX1-43" fmla="*/ 166736 w 5652532"/>
                  <a:gd name="connsiteY1-44" fmla="*/ 1552689 h 4519721"/>
                  <a:gd name="connsiteX2-45" fmla="*/ 117751 w 5652532"/>
                  <a:gd name="connsiteY2-46" fmla="*/ 4148932 h 4519721"/>
                  <a:gd name="connsiteX3-47" fmla="*/ 1293408 w 5652532"/>
                  <a:gd name="connsiteY3-48" fmla="*/ 4361203 h 4519721"/>
                  <a:gd name="connsiteX4-49" fmla="*/ 5261251 w 5652532"/>
                  <a:gd name="connsiteY4-50" fmla="*/ 4377532 h 4519721"/>
                  <a:gd name="connsiteX5-51" fmla="*/ 5277579 w 5652532"/>
                  <a:gd name="connsiteY5-52" fmla="*/ 2499746 h 4519721"/>
                  <a:gd name="connsiteX6-53" fmla="*/ 5424536 w 5652532"/>
                  <a:gd name="connsiteY6-54" fmla="*/ 164760 h 4519721"/>
                  <a:gd name="connsiteX7-55" fmla="*/ 1815922 w 5652532"/>
                  <a:gd name="connsiteY7-56" fmla="*/ 181089 h 4519721"/>
                  <a:gd name="connsiteX8-57" fmla="*/ 346351 w 5652532"/>
                  <a:gd name="connsiteY8-58" fmla="*/ 1474 h 4519721"/>
                  <a:gd name="connsiteX9-59" fmla="*/ 3451 w 5652532"/>
                  <a:gd name="connsiteY9-60" fmla="*/ 654617 h 4519721"/>
                  <a:gd name="connsiteX0-61" fmla="*/ 3451 w 5613197"/>
                  <a:gd name="connsiteY0-62" fmla="*/ 698621 h 4563725"/>
                  <a:gd name="connsiteX1-63" fmla="*/ 166736 w 5613197"/>
                  <a:gd name="connsiteY1-64" fmla="*/ 1596693 h 4563725"/>
                  <a:gd name="connsiteX2-65" fmla="*/ 117751 w 5613197"/>
                  <a:gd name="connsiteY2-66" fmla="*/ 4192936 h 4563725"/>
                  <a:gd name="connsiteX3-67" fmla="*/ 1293408 w 5613197"/>
                  <a:gd name="connsiteY3-68" fmla="*/ 4405207 h 4563725"/>
                  <a:gd name="connsiteX4-69" fmla="*/ 5261251 w 5613197"/>
                  <a:gd name="connsiteY4-70" fmla="*/ 4421536 h 4563725"/>
                  <a:gd name="connsiteX5-71" fmla="*/ 5277579 w 5613197"/>
                  <a:gd name="connsiteY5-72" fmla="*/ 2543750 h 4563725"/>
                  <a:gd name="connsiteX6-73" fmla="*/ 5424536 w 5613197"/>
                  <a:gd name="connsiteY6-74" fmla="*/ 208764 h 4563725"/>
                  <a:gd name="connsiteX7-75" fmla="*/ 2354765 w 5613197"/>
                  <a:gd name="connsiteY7-76" fmla="*/ 94464 h 4563725"/>
                  <a:gd name="connsiteX8-77" fmla="*/ 346351 w 5613197"/>
                  <a:gd name="connsiteY8-78" fmla="*/ 45478 h 4563725"/>
                  <a:gd name="connsiteX9-79" fmla="*/ 3451 w 5613197"/>
                  <a:gd name="connsiteY9-80" fmla="*/ 698621 h 4563725"/>
                  <a:gd name="connsiteX0-81" fmla="*/ 3451 w 5554564"/>
                  <a:gd name="connsiteY0-82" fmla="*/ 677467 h 4542571"/>
                  <a:gd name="connsiteX1-83" fmla="*/ 166736 w 5554564"/>
                  <a:gd name="connsiteY1-84" fmla="*/ 1575539 h 4542571"/>
                  <a:gd name="connsiteX2-85" fmla="*/ 117751 w 5554564"/>
                  <a:gd name="connsiteY2-86" fmla="*/ 4171782 h 4542571"/>
                  <a:gd name="connsiteX3-87" fmla="*/ 1293408 w 5554564"/>
                  <a:gd name="connsiteY3-88" fmla="*/ 4384053 h 4542571"/>
                  <a:gd name="connsiteX4-89" fmla="*/ 5261251 w 5554564"/>
                  <a:gd name="connsiteY4-90" fmla="*/ 4400382 h 4542571"/>
                  <a:gd name="connsiteX5-91" fmla="*/ 5277579 w 5554564"/>
                  <a:gd name="connsiteY5-92" fmla="*/ 2522596 h 4542571"/>
                  <a:gd name="connsiteX6-93" fmla="*/ 5424536 w 5554564"/>
                  <a:gd name="connsiteY6-94" fmla="*/ 187610 h 4542571"/>
                  <a:gd name="connsiteX7-95" fmla="*/ 2354765 w 5554564"/>
                  <a:gd name="connsiteY7-96" fmla="*/ 73310 h 4542571"/>
                  <a:gd name="connsiteX8-97" fmla="*/ 346351 w 5554564"/>
                  <a:gd name="connsiteY8-98" fmla="*/ 24324 h 4542571"/>
                  <a:gd name="connsiteX9-99" fmla="*/ 3451 w 5554564"/>
                  <a:gd name="connsiteY9-100" fmla="*/ 677467 h 4542571"/>
                  <a:gd name="connsiteX0-101" fmla="*/ 3451 w 5682000"/>
                  <a:gd name="connsiteY0-102" fmla="*/ 700982 h 4563669"/>
                  <a:gd name="connsiteX1-103" fmla="*/ 166736 w 5682000"/>
                  <a:gd name="connsiteY1-104" fmla="*/ 1599054 h 4563669"/>
                  <a:gd name="connsiteX2-105" fmla="*/ 117751 w 5682000"/>
                  <a:gd name="connsiteY2-106" fmla="*/ 4195297 h 4563669"/>
                  <a:gd name="connsiteX3-107" fmla="*/ 1293408 w 5682000"/>
                  <a:gd name="connsiteY3-108" fmla="*/ 4407568 h 4563669"/>
                  <a:gd name="connsiteX4-109" fmla="*/ 5261251 w 5682000"/>
                  <a:gd name="connsiteY4-110" fmla="*/ 4423897 h 4563669"/>
                  <a:gd name="connsiteX5-111" fmla="*/ 5489850 w 5682000"/>
                  <a:gd name="connsiteY5-112" fmla="*/ 2578768 h 4563669"/>
                  <a:gd name="connsiteX6-113" fmla="*/ 5424536 w 5682000"/>
                  <a:gd name="connsiteY6-114" fmla="*/ 211125 h 4563669"/>
                  <a:gd name="connsiteX7-115" fmla="*/ 2354765 w 5682000"/>
                  <a:gd name="connsiteY7-116" fmla="*/ 96825 h 4563669"/>
                  <a:gd name="connsiteX8-117" fmla="*/ 346351 w 5682000"/>
                  <a:gd name="connsiteY8-118" fmla="*/ 47839 h 4563669"/>
                  <a:gd name="connsiteX9-119" fmla="*/ 3451 w 5682000"/>
                  <a:gd name="connsiteY9-120" fmla="*/ 700982 h 4563669"/>
                  <a:gd name="connsiteX0-121" fmla="*/ 3451 w 5687062"/>
                  <a:gd name="connsiteY0-122" fmla="*/ 700982 h 4602114"/>
                  <a:gd name="connsiteX1-123" fmla="*/ 166736 w 5687062"/>
                  <a:gd name="connsiteY1-124" fmla="*/ 1599054 h 4602114"/>
                  <a:gd name="connsiteX2-125" fmla="*/ 117751 w 5687062"/>
                  <a:gd name="connsiteY2-126" fmla="*/ 4195297 h 4602114"/>
                  <a:gd name="connsiteX3-127" fmla="*/ 1293408 w 5687062"/>
                  <a:gd name="connsiteY3-128" fmla="*/ 4407568 h 4602114"/>
                  <a:gd name="connsiteX4-129" fmla="*/ 5146951 w 5687062"/>
                  <a:gd name="connsiteY4-130" fmla="*/ 4472883 h 4602114"/>
                  <a:gd name="connsiteX5-131" fmla="*/ 5489850 w 5687062"/>
                  <a:gd name="connsiteY5-132" fmla="*/ 2578768 h 4602114"/>
                  <a:gd name="connsiteX6-133" fmla="*/ 5424536 w 5687062"/>
                  <a:gd name="connsiteY6-134" fmla="*/ 211125 h 4602114"/>
                  <a:gd name="connsiteX7-135" fmla="*/ 2354765 w 5687062"/>
                  <a:gd name="connsiteY7-136" fmla="*/ 96825 h 4602114"/>
                  <a:gd name="connsiteX8-137" fmla="*/ 346351 w 5687062"/>
                  <a:gd name="connsiteY8-138" fmla="*/ 47839 h 4602114"/>
                  <a:gd name="connsiteX9-139" fmla="*/ 3451 w 5687062"/>
                  <a:gd name="connsiteY9-140" fmla="*/ 700982 h 4602114"/>
                  <a:gd name="connsiteX0-141" fmla="*/ 3451 w 5687062"/>
                  <a:gd name="connsiteY0-142" fmla="*/ 700982 h 4630183"/>
                  <a:gd name="connsiteX1-143" fmla="*/ 166736 w 5687062"/>
                  <a:gd name="connsiteY1-144" fmla="*/ 1599054 h 4630183"/>
                  <a:gd name="connsiteX2-145" fmla="*/ 117751 w 5687062"/>
                  <a:gd name="connsiteY2-146" fmla="*/ 4195297 h 4630183"/>
                  <a:gd name="connsiteX3-147" fmla="*/ 1750608 w 5687062"/>
                  <a:gd name="connsiteY3-148" fmla="*/ 4489211 h 4630183"/>
                  <a:gd name="connsiteX4-149" fmla="*/ 5146951 w 5687062"/>
                  <a:gd name="connsiteY4-150" fmla="*/ 4472883 h 4630183"/>
                  <a:gd name="connsiteX5-151" fmla="*/ 5489850 w 5687062"/>
                  <a:gd name="connsiteY5-152" fmla="*/ 2578768 h 4630183"/>
                  <a:gd name="connsiteX6-153" fmla="*/ 5424536 w 5687062"/>
                  <a:gd name="connsiteY6-154" fmla="*/ 211125 h 4630183"/>
                  <a:gd name="connsiteX7-155" fmla="*/ 2354765 w 5687062"/>
                  <a:gd name="connsiteY7-156" fmla="*/ 96825 h 4630183"/>
                  <a:gd name="connsiteX8-157" fmla="*/ 346351 w 5687062"/>
                  <a:gd name="connsiteY8-158" fmla="*/ 47839 h 4630183"/>
                  <a:gd name="connsiteX9-159" fmla="*/ 3451 w 5687062"/>
                  <a:gd name="connsiteY9-160" fmla="*/ 700982 h 4630183"/>
                  <a:gd name="connsiteX0-161" fmla="*/ 39466 w 5723077"/>
                  <a:gd name="connsiteY0-162" fmla="*/ 700982 h 4630183"/>
                  <a:gd name="connsiteX1-163" fmla="*/ 55794 w 5723077"/>
                  <a:gd name="connsiteY1-164" fmla="*/ 1958282 h 4630183"/>
                  <a:gd name="connsiteX2-165" fmla="*/ 153766 w 5723077"/>
                  <a:gd name="connsiteY2-166" fmla="*/ 4195297 h 4630183"/>
                  <a:gd name="connsiteX3-167" fmla="*/ 1786623 w 5723077"/>
                  <a:gd name="connsiteY3-168" fmla="*/ 4489211 h 4630183"/>
                  <a:gd name="connsiteX4-169" fmla="*/ 5182966 w 5723077"/>
                  <a:gd name="connsiteY4-170" fmla="*/ 4472883 h 4630183"/>
                  <a:gd name="connsiteX5-171" fmla="*/ 5525865 w 5723077"/>
                  <a:gd name="connsiteY5-172" fmla="*/ 2578768 h 4630183"/>
                  <a:gd name="connsiteX6-173" fmla="*/ 5460551 w 5723077"/>
                  <a:gd name="connsiteY6-174" fmla="*/ 211125 h 4630183"/>
                  <a:gd name="connsiteX7-175" fmla="*/ 2390780 w 5723077"/>
                  <a:gd name="connsiteY7-176" fmla="*/ 96825 h 4630183"/>
                  <a:gd name="connsiteX8-177" fmla="*/ 382366 w 5723077"/>
                  <a:gd name="connsiteY8-178" fmla="*/ 47839 h 4630183"/>
                  <a:gd name="connsiteX9-179" fmla="*/ 39466 w 5723077"/>
                  <a:gd name="connsiteY9-180" fmla="*/ 700982 h 4630183"/>
                  <a:gd name="connsiteX0-181" fmla="*/ 39466 w 5723077"/>
                  <a:gd name="connsiteY0-182" fmla="*/ 700982 h 4598647"/>
                  <a:gd name="connsiteX1-183" fmla="*/ 55794 w 5723077"/>
                  <a:gd name="connsiteY1-184" fmla="*/ 1958282 h 4598647"/>
                  <a:gd name="connsiteX2-185" fmla="*/ 153766 w 5723077"/>
                  <a:gd name="connsiteY2-186" fmla="*/ 4195297 h 4598647"/>
                  <a:gd name="connsiteX3-187" fmla="*/ 1786623 w 5723077"/>
                  <a:gd name="connsiteY3-188" fmla="*/ 4489211 h 4598647"/>
                  <a:gd name="connsiteX4-189" fmla="*/ 5182966 w 5723077"/>
                  <a:gd name="connsiteY4-190" fmla="*/ 4472883 h 4598647"/>
                  <a:gd name="connsiteX5-191" fmla="*/ 5525865 w 5723077"/>
                  <a:gd name="connsiteY5-192" fmla="*/ 2578768 h 4598647"/>
                  <a:gd name="connsiteX6-193" fmla="*/ 5460551 w 5723077"/>
                  <a:gd name="connsiteY6-194" fmla="*/ 211125 h 4598647"/>
                  <a:gd name="connsiteX7-195" fmla="*/ 2390780 w 5723077"/>
                  <a:gd name="connsiteY7-196" fmla="*/ 96825 h 4598647"/>
                  <a:gd name="connsiteX8-197" fmla="*/ 382366 w 5723077"/>
                  <a:gd name="connsiteY8-198" fmla="*/ 47839 h 4598647"/>
                  <a:gd name="connsiteX9-199" fmla="*/ 39466 w 5723077"/>
                  <a:gd name="connsiteY9-200" fmla="*/ 700982 h 4598647"/>
                  <a:gd name="connsiteX0-201" fmla="*/ 39466 w 5716643"/>
                  <a:gd name="connsiteY0-202" fmla="*/ 700982 h 4625148"/>
                  <a:gd name="connsiteX1-203" fmla="*/ 55794 w 5716643"/>
                  <a:gd name="connsiteY1-204" fmla="*/ 1958282 h 4625148"/>
                  <a:gd name="connsiteX2-205" fmla="*/ 153766 w 5716643"/>
                  <a:gd name="connsiteY2-206" fmla="*/ 4195297 h 4625148"/>
                  <a:gd name="connsiteX3-207" fmla="*/ 1786623 w 5716643"/>
                  <a:gd name="connsiteY3-208" fmla="*/ 4489211 h 4625148"/>
                  <a:gd name="connsiteX4-209" fmla="*/ 5328776 w 5716643"/>
                  <a:gd name="connsiteY4-210" fmla="*/ 4508802 h 4625148"/>
                  <a:gd name="connsiteX5-211" fmla="*/ 5525865 w 5716643"/>
                  <a:gd name="connsiteY5-212" fmla="*/ 2578768 h 4625148"/>
                  <a:gd name="connsiteX6-213" fmla="*/ 5460551 w 5716643"/>
                  <a:gd name="connsiteY6-214" fmla="*/ 211125 h 4625148"/>
                  <a:gd name="connsiteX7-215" fmla="*/ 2390780 w 5716643"/>
                  <a:gd name="connsiteY7-216" fmla="*/ 96825 h 4625148"/>
                  <a:gd name="connsiteX8-217" fmla="*/ 382366 w 5716643"/>
                  <a:gd name="connsiteY8-218" fmla="*/ 47839 h 4625148"/>
                  <a:gd name="connsiteX9-219" fmla="*/ 39466 w 5716643"/>
                  <a:gd name="connsiteY9-220" fmla="*/ 700982 h 4625148"/>
                  <a:gd name="connsiteX0-221" fmla="*/ 39466 w 5715854"/>
                  <a:gd name="connsiteY0-222" fmla="*/ 700982 h 4573748"/>
                  <a:gd name="connsiteX1-223" fmla="*/ 55794 w 5715854"/>
                  <a:gd name="connsiteY1-224" fmla="*/ 1958282 h 4573748"/>
                  <a:gd name="connsiteX2-225" fmla="*/ 153766 w 5715854"/>
                  <a:gd name="connsiteY2-226" fmla="*/ 4195297 h 4573748"/>
                  <a:gd name="connsiteX3-227" fmla="*/ 1786623 w 5715854"/>
                  <a:gd name="connsiteY3-228" fmla="*/ 4489211 h 4573748"/>
                  <a:gd name="connsiteX4-229" fmla="*/ 5347003 w 5715854"/>
                  <a:gd name="connsiteY4-230" fmla="*/ 4436964 h 4573748"/>
                  <a:gd name="connsiteX5-231" fmla="*/ 5525865 w 5715854"/>
                  <a:gd name="connsiteY5-232" fmla="*/ 2578768 h 4573748"/>
                  <a:gd name="connsiteX6-233" fmla="*/ 5460551 w 5715854"/>
                  <a:gd name="connsiteY6-234" fmla="*/ 211125 h 4573748"/>
                  <a:gd name="connsiteX7-235" fmla="*/ 2390780 w 5715854"/>
                  <a:gd name="connsiteY7-236" fmla="*/ 96825 h 4573748"/>
                  <a:gd name="connsiteX8-237" fmla="*/ 382366 w 5715854"/>
                  <a:gd name="connsiteY8-238" fmla="*/ 47839 h 4573748"/>
                  <a:gd name="connsiteX9-239" fmla="*/ 39466 w 5715854"/>
                  <a:gd name="connsiteY9-240" fmla="*/ 700982 h 4573748"/>
                  <a:gd name="connsiteX0-241" fmla="*/ 39466 w 5628110"/>
                  <a:gd name="connsiteY0-242" fmla="*/ 658040 h 4530806"/>
                  <a:gd name="connsiteX1-243" fmla="*/ 55794 w 5628110"/>
                  <a:gd name="connsiteY1-244" fmla="*/ 1915340 h 4530806"/>
                  <a:gd name="connsiteX2-245" fmla="*/ 153766 w 5628110"/>
                  <a:gd name="connsiteY2-246" fmla="*/ 4152355 h 4530806"/>
                  <a:gd name="connsiteX3-247" fmla="*/ 1786623 w 5628110"/>
                  <a:gd name="connsiteY3-248" fmla="*/ 4446269 h 4530806"/>
                  <a:gd name="connsiteX4-249" fmla="*/ 5347003 w 5628110"/>
                  <a:gd name="connsiteY4-250" fmla="*/ 4394022 h 4530806"/>
                  <a:gd name="connsiteX5-251" fmla="*/ 5525865 w 5628110"/>
                  <a:gd name="connsiteY5-252" fmla="*/ 2535826 h 4530806"/>
                  <a:gd name="connsiteX6-253" fmla="*/ 5460551 w 5628110"/>
                  <a:gd name="connsiteY6-254" fmla="*/ 168183 h 4530806"/>
                  <a:gd name="connsiteX7-255" fmla="*/ 2390780 w 5628110"/>
                  <a:gd name="connsiteY7-256" fmla="*/ 53883 h 4530806"/>
                  <a:gd name="connsiteX8-257" fmla="*/ 382366 w 5628110"/>
                  <a:gd name="connsiteY8-258" fmla="*/ 4897 h 4530806"/>
                  <a:gd name="connsiteX9-259" fmla="*/ 39466 w 5628110"/>
                  <a:gd name="connsiteY9-260" fmla="*/ 658040 h 4530806"/>
                  <a:gd name="connsiteX0-261" fmla="*/ 39466 w 5628110"/>
                  <a:gd name="connsiteY0-262" fmla="*/ 658040 h 4530806"/>
                  <a:gd name="connsiteX1-263" fmla="*/ 55794 w 5628110"/>
                  <a:gd name="connsiteY1-264" fmla="*/ 1915340 h 4530806"/>
                  <a:gd name="connsiteX2-265" fmla="*/ 153766 w 5628110"/>
                  <a:gd name="connsiteY2-266" fmla="*/ 4152355 h 4530806"/>
                  <a:gd name="connsiteX3-267" fmla="*/ 1786623 w 5628110"/>
                  <a:gd name="connsiteY3-268" fmla="*/ 4446269 h 4530806"/>
                  <a:gd name="connsiteX4-269" fmla="*/ 5347003 w 5628110"/>
                  <a:gd name="connsiteY4-270" fmla="*/ 4394022 h 4530806"/>
                  <a:gd name="connsiteX5-271" fmla="*/ 5525865 w 5628110"/>
                  <a:gd name="connsiteY5-272" fmla="*/ 2535826 h 4530806"/>
                  <a:gd name="connsiteX6-273" fmla="*/ 5460551 w 5628110"/>
                  <a:gd name="connsiteY6-274" fmla="*/ 168183 h 4530806"/>
                  <a:gd name="connsiteX7-275" fmla="*/ 2390780 w 5628110"/>
                  <a:gd name="connsiteY7-276" fmla="*/ 53883 h 4530806"/>
                  <a:gd name="connsiteX8-277" fmla="*/ 473498 w 5628110"/>
                  <a:gd name="connsiteY8-278" fmla="*/ 4897 h 4530806"/>
                  <a:gd name="connsiteX9-279" fmla="*/ 39466 w 5628110"/>
                  <a:gd name="connsiteY9-280" fmla="*/ 658040 h 4530806"/>
                  <a:gd name="connsiteX0-281" fmla="*/ 39466 w 5628110"/>
                  <a:gd name="connsiteY0-282" fmla="*/ 658040 h 4530806"/>
                  <a:gd name="connsiteX1-283" fmla="*/ 55794 w 5628110"/>
                  <a:gd name="connsiteY1-284" fmla="*/ 1915340 h 4530806"/>
                  <a:gd name="connsiteX2-285" fmla="*/ 153766 w 5628110"/>
                  <a:gd name="connsiteY2-286" fmla="*/ 4152355 h 4530806"/>
                  <a:gd name="connsiteX3-287" fmla="*/ 1786623 w 5628110"/>
                  <a:gd name="connsiteY3-288" fmla="*/ 4446269 h 4530806"/>
                  <a:gd name="connsiteX4-289" fmla="*/ 5347003 w 5628110"/>
                  <a:gd name="connsiteY4-290" fmla="*/ 4394022 h 4530806"/>
                  <a:gd name="connsiteX5-291" fmla="*/ 5525865 w 5628110"/>
                  <a:gd name="connsiteY5-292" fmla="*/ 2535826 h 4530806"/>
                  <a:gd name="connsiteX6-293" fmla="*/ 5460551 w 5628110"/>
                  <a:gd name="connsiteY6-294" fmla="*/ 168183 h 4530806"/>
                  <a:gd name="connsiteX7-295" fmla="*/ 2390780 w 5628110"/>
                  <a:gd name="connsiteY7-296" fmla="*/ 53883 h 4530806"/>
                  <a:gd name="connsiteX8-297" fmla="*/ 473498 w 5628110"/>
                  <a:gd name="connsiteY8-298" fmla="*/ 4897 h 4530806"/>
                  <a:gd name="connsiteX9-299" fmla="*/ 277859 w 5628110"/>
                  <a:gd name="connsiteY9-300" fmla="*/ 887092 h 4530806"/>
                  <a:gd name="connsiteX0-301" fmla="*/ 39466 w 5628110"/>
                  <a:gd name="connsiteY0-302" fmla="*/ 658040 h 4530806"/>
                  <a:gd name="connsiteX1-303" fmla="*/ 55794 w 5628110"/>
                  <a:gd name="connsiteY1-304" fmla="*/ 1915340 h 4530806"/>
                  <a:gd name="connsiteX2-305" fmla="*/ 153766 w 5628110"/>
                  <a:gd name="connsiteY2-306" fmla="*/ 4152355 h 4530806"/>
                  <a:gd name="connsiteX3-307" fmla="*/ 1786623 w 5628110"/>
                  <a:gd name="connsiteY3-308" fmla="*/ 4446269 h 4530806"/>
                  <a:gd name="connsiteX4-309" fmla="*/ 5347003 w 5628110"/>
                  <a:gd name="connsiteY4-310" fmla="*/ 4394022 h 4530806"/>
                  <a:gd name="connsiteX5-311" fmla="*/ 5525865 w 5628110"/>
                  <a:gd name="connsiteY5-312" fmla="*/ 2535826 h 4530806"/>
                  <a:gd name="connsiteX6-313" fmla="*/ 5460551 w 5628110"/>
                  <a:gd name="connsiteY6-314" fmla="*/ 168183 h 4530806"/>
                  <a:gd name="connsiteX7-315" fmla="*/ 2390780 w 5628110"/>
                  <a:gd name="connsiteY7-316" fmla="*/ 53883 h 4530806"/>
                  <a:gd name="connsiteX8-317" fmla="*/ 473498 w 5628110"/>
                  <a:gd name="connsiteY8-318" fmla="*/ 4897 h 4530806"/>
                  <a:gd name="connsiteX0-319" fmla="*/ 39466 w 5628110"/>
                  <a:gd name="connsiteY0-320" fmla="*/ 896635 h 4530806"/>
                  <a:gd name="connsiteX1-321" fmla="*/ 55794 w 5628110"/>
                  <a:gd name="connsiteY1-322" fmla="*/ 1915340 h 4530806"/>
                  <a:gd name="connsiteX2-323" fmla="*/ 153766 w 5628110"/>
                  <a:gd name="connsiteY2-324" fmla="*/ 4152355 h 4530806"/>
                  <a:gd name="connsiteX3-325" fmla="*/ 1786623 w 5628110"/>
                  <a:gd name="connsiteY3-326" fmla="*/ 4446269 h 4530806"/>
                  <a:gd name="connsiteX4-327" fmla="*/ 5347003 w 5628110"/>
                  <a:gd name="connsiteY4-328" fmla="*/ 4394022 h 4530806"/>
                  <a:gd name="connsiteX5-329" fmla="*/ 5525865 w 5628110"/>
                  <a:gd name="connsiteY5-330" fmla="*/ 2535826 h 4530806"/>
                  <a:gd name="connsiteX6-331" fmla="*/ 5460551 w 5628110"/>
                  <a:gd name="connsiteY6-332" fmla="*/ 168183 h 4530806"/>
                  <a:gd name="connsiteX7-333" fmla="*/ 2390780 w 5628110"/>
                  <a:gd name="connsiteY7-334" fmla="*/ 53883 h 4530806"/>
                  <a:gd name="connsiteX8-335" fmla="*/ 473498 w 5628110"/>
                  <a:gd name="connsiteY8-336" fmla="*/ 4897 h 4530806"/>
                  <a:gd name="connsiteX0-337" fmla="*/ 39466 w 5628110"/>
                  <a:gd name="connsiteY0-338" fmla="*/ 896635 h 4530806"/>
                  <a:gd name="connsiteX1-339" fmla="*/ 55794 w 5628110"/>
                  <a:gd name="connsiteY1-340" fmla="*/ 1915340 h 4530806"/>
                  <a:gd name="connsiteX2-341" fmla="*/ 153766 w 5628110"/>
                  <a:gd name="connsiteY2-342" fmla="*/ 4152355 h 4530806"/>
                  <a:gd name="connsiteX3-343" fmla="*/ 1786623 w 5628110"/>
                  <a:gd name="connsiteY3-344" fmla="*/ 4446269 h 4530806"/>
                  <a:gd name="connsiteX4-345" fmla="*/ 5347003 w 5628110"/>
                  <a:gd name="connsiteY4-346" fmla="*/ 4394022 h 4530806"/>
                  <a:gd name="connsiteX5-347" fmla="*/ 5525865 w 5628110"/>
                  <a:gd name="connsiteY5-348" fmla="*/ 2535826 h 4530806"/>
                  <a:gd name="connsiteX6-349" fmla="*/ 5460551 w 5628110"/>
                  <a:gd name="connsiteY6-350" fmla="*/ 168183 h 4530806"/>
                  <a:gd name="connsiteX7-351" fmla="*/ 2390780 w 5628110"/>
                  <a:gd name="connsiteY7-352" fmla="*/ 53883 h 4530806"/>
                  <a:gd name="connsiteX8-353" fmla="*/ 845987 w 5628110"/>
                  <a:gd name="connsiteY8-354" fmla="*/ 4897 h 4530806"/>
                </a:gdLst>
                <a:ahLst/>
                <a:cxnLst>
                  <a:cxn ang="0">
                    <a:pos x="connsiteX0-337" y="connsiteY0-338"/>
                  </a:cxn>
                  <a:cxn ang="0">
                    <a:pos x="connsiteX1-339" y="connsiteY1-340"/>
                  </a:cxn>
                  <a:cxn ang="0">
                    <a:pos x="connsiteX2-341" y="connsiteY2-342"/>
                  </a:cxn>
                  <a:cxn ang="0">
                    <a:pos x="connsiteX3-343" y="connsiteY3-344"/>
                  </a:cxn>
                  <a:cxn ang="0">
                    <a:pos x="connsiteX4-345" y="connsiteY4-346"/>
                  </a:cxn>
                  <a:cxn ang="0">
                    <a:pos x="connsiteX5-347" y="connsiteY5-348"/>
                  </a:cxn>
                  <a:cxn ang="0">
                    <a:pos x="connsiteX6-349" y="connsiteY6-350"/>
                  </a:cxn>
                  <a:cxn ang="0">
                    <a:pos x="connsiteX7-351" y="connsiteY7-352"/>
                  </a:cxn>
                  <a:cxn ang="0">
                    <a:pos x="connsiteX8-353" y="connsiteY8-354"/>
                  </a:cxn>
                </a:cxnLst>
                <a:rect l="l" t="t" r="r" b="b"/>
                <a:pathLst>
                  <a:path w="5628110" h="4530806">
                    <a:moveTo>
                      <a:pt x="39466" y="896635"/>
                    </a:moveTo>
                    <a:cubicBezTo>
                      <a:pt x="-30151" y="1215042"/>
                      <a:pt x="36744" y="1372720"/>
                      <a:pt x="55794" y="1915340"/>
                    </a:cubicBezTo>
                    <a:cubicBezTo>
                      <a:pt x="74844" y="2457960"/>
                      <a:pt x="-134706" y="3730534"/>
                      <a:pt x="153766" y="4152355"/>
                    </a:cubicBezTo>
                    <a:cubicBezTo>
                      <a:pt x="442238" y="4574177"/>
                      <a:pt x="921084" y="4405991"/>
                      <a:pt x="1786623" y="4446269"/>
                    </a:cubicBezTo>
                    <a:cubicBezTo>
                      <a:pt x="2652162" y="4486547"/>
                      <a:pt x="4942512" y="4640591"/>
                      <a:pt x="5347003" y="4394022"/>
                    </a:cubicBezTo>
                    <a:cubicBezTo>
                      <a:pt x="5751494" y="4147453"/>
                      <a:pt x="5506940" y="3240133"/>
                      <a:pt x="5525865" y="2535826"/>
                    </a:cubicBezTo>
                    <a:cubicBezTo>
                      <a:pt x="5544790" y="1831520"/>
                      <a:pt x="5782574" y="438161"/>
                      <a:pt x="5460551" y="168183"/>
                    </a:cubicBezTo>
                    <a:cubicBezTo>
                      <a:pt x="5138528" y="-101795"/>
                      <a:pt x="3221955" y="81097"/>
                      <a:pt x="2390780" y="53883"/>
                    </a:cubicBezTo>
                    <a:cubicBezTo>
                      <a:pt x="1559605" y="26669"/>
                      <a:pt x="1148065" y="-14153"/>
                      <a:pt x="845987" y="4897"/>
                    </a:cubicBezTo>
                  </a:path>
                </a:pathLst>
              </a:custGeom>
              <a:noFill/>
              <a:ln w="25400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79" name="文本框 124"/>
              <p:cNvSpPr txBox="1"/>
              <p:nvPr/>
            </p:nvSpPr>
            <p:spPr>
              <a:xfrm>
                <a:off x="793854" y="1851025"/>
                <a:ext cx="808183" cy="9421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marR="0" algn="ctr" defTabSz="914400">
                  <a:buClrTx/>
                  <a:buSzTx/>
                  <a:buFontTx/>
                  <a:defRPr/>
                </a:pPr>
                <a:r>
                  <a:rPr kumimoji="0" lang="en-US" altLang="zh-CN" sz="2000" b="1" kern="0" cap="none" spc="0" normalizeH="0" baseline="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04</a:t>
                </a:r>
                <a:endParaRPr kumimoji="0" lang="en-US" altLang="zh-CN" sz="2000" b="1" kern="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77" name="TextBox 19"/>
            <p:cNvSpPr>
              <a:spLocks noChangeArrowheads="1"/>
            </p:cNvSpPr>
            <p:nvPr/>
          </p:nvSpPr>
          <p:spPr bwMode="auto">
            <a:xfrm>
              <a:off x="828220" y="1906999"/>
              <a:ext cx="3455945" cy="369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用餐时不能大声喧哗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484449" y="546735"/>
            <a:ext cx="11223094" cy="5764262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3860" y="4612640"/>
            <a:ext cx="3058795" cy="238125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675" y="5217795"/>
            <a:ext cx="2761615" cy="1959610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675" y="43815"/>
            <a:ext cx="2520950" cy="414020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15" y="2988310"/>
            <a:ext cx="2522855" cy="400558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0000">
            <a:off x="236220" y="487045"/>
            <a:ext cx="1355090" cy="189357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174365" y="1678940"/>
            <a:ext cx="1213485" cy="1213485"/>
          </a:xfrm>
          <a:prstGeom prst="ellipse">
            <a:avLst/>
          </a:prstGeom>
          <a:solidFill>
            <a:srgbClr val="2E3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174365" y="2792095"/>
            <a:ext cx="1213485" cy="1213485"/>
          </a:xfrm>
          <a:prstGeom prst="ellipse">
            <a:avLst/>
          </a:prstGeom>
          <a:solidFill>
            <a:srgbClr val="2E3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174365" y="1653540"/>
            <a:ext cx="1200150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80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目</a:t>
            </a:r>
            <a:endParaRPr lang="zh-CN" altLang="en-US" sz="80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87700" y="2766060"/>
            <a:ext cx="1200150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80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录</a:t>
            </a:r>
            <a:endParaRPr lang="zh-CN" altLang="en-US" sz="80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52415" y="1436370"/>
            <a:ext cx="3753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2E3993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rPr>
              <a:t>01 </a:t>
            </a:r>
            <a:r>
              <a:rPr lang="zh-CN" altLang="en-US" sz="3600">
                <a:solidFill>
                  <a:srgbClr val="2E3993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rPr>
              <a:t>为何要学礼仪</a:t>
            </a:r>
            <a:endParaRPr lang="zh-CN" altLang="en-US" sz="3600">
              <a:solidFill>
                <a:srgbClr val="2E3993"/>
              </a:solidFill>
              <a:latin typeface="汉仪小麦体简" panose="00020600040101010101" charset="-122"/>
              <a:ea typeface="汉仪小麦体简" panose="00020600040101010101" charset="-122"/>
              <a:cs typeface="汉仪小麦体简" panose="00020600040101010101" charset="-122"/>
              <a:sym typeface="汉仪小麦体简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52415" y="2146935"/>
            <a:ext cx="3753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2E3993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rPr>
              <a:t>02 </a:t>
            </a:r>
            <a:r>
              <a:rPr lang="zh-CN" altLang="en-US" sz="3600">
                <a:solidFill>
                  <a:srgbClr val="2E3993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rPr>
              <a:t>个人礼仪</a:t>
            </a:r>
            <a:endParaRPr lang="zh-CN" altLang="en-US" sz="3600">
              <a:solidFill>
                <a:srgbClr val="2E3993"/>
              </a:solidFill>
              <a:latin typeface="汉仪小麦体简" panose="00020600040101010101" charset="-122"/>
              <a:ea typeface="汉仪小麦体简" panose="00020600040101010101" charset="-122"/>
              <a:cs typeface="汉仪小麦体简" panose="00020600040101010101" charset="-122"/>
              <a:sym typeface="汉仪小麦体简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52415" y="3568065"/>
            <a:ext cx="3753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2E3993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rPr>
              <a:t>04 </a:t>
            </a:r>
            <a:r>
              <a:rPr lang="zh-CN" altLang="en-US" sz="3600">
                <a:solidFill>
                  <a:srgbClr val="2E3993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rPr>
              <a:t>家庭礼仪</a:t>
            </a:r>
            <a:endParaRPr lang="zh-CN" altLang="en-US" sz="3600">
              <a:solidFill>
                <a:srgbClr val="2E3993"/>
              </a:solidFill>
              <a:latin typeface="汉仪小麦体简" panose="00020600040101010101" charset="-122"/>
              <a:ea typeface="汉仪小麦体简" panose="00020600040101010101" charset="-122"/>
              <a:cs typeface="汉仪小麦体简" panose="00020600040101010101" charset="-122"/>
              <a:sym typeface="汉仪小麦体简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52415" y="4278630"/>
            <a:ext cx="3753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2E3993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rPr>
              <a:t>05 </a:t>
            </a:r>
            <a:r>
              <a:rPr lang="zh-CN" altLang="en-US" sz="3600">
                <a:solidFill>
                  <a:srgbClr val="2E3993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rPr>
              <a:t>社交礼仪</a:t>
            </a:r>
            <a:endParaRPr lang="zh-CN" altLang="en-US" sz="3600">
              <a:solidFill>
                <a:srgbClr val="2E3993"/>
              </a:solidFill>
              <a:latin typeface="汉仪小麦体简" panose="00020600040101010101" charset="-122"/>
              <a:ea typeface="汉仪小麦体简" panose="00020600040101010101" charset="-122"/>
              <a:cs typeface="汉仪小麦体简" panose="00020600040101010101" charset="-122"/>
              <a:sym typeface="汉仪小麦体简" panose="00020600040101010101" charset="-122"/>
            </a:endParaRPr>
          </a:p>
        </p:txBody>
      </p:sp>
      <p:pic>
        <p:nvPicPr>
          <p:cNvPr id="18" name="图片 17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060" y="5415280"/>
            <a:ext cx="2761615" cy="195961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352415" y="2857500"/>
            <a:ext cx="3753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2E3993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rPr>
              <a:t>03 </a:t>
            </a:r>
            <a:r>
              <a:rPr lang="zh-CN" altLang="en-US" sz="3600">
                <a:solidFill>
                  <a:srgbClr val="2E3993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rPr>
              <a:t>校园礼仪</a:t>
            </a:r>
            <a:endParaRPr lang="zh-CN" altLang="en-US" sz="3600">
              <a:solidFill>
                <a:srgbClr val="2E3993"/>
              </a:solidFill>
              <a:latin typeface="汉仪小麦体简" panose="00020600040101010101" charset="-122"/>
              <a:ea typeface="汉仪小麦体简" panose="00020600040101010101" charset="-122"/>
              <a:cs typeface="汉仪小麦体简" panose="00020600040101010101" charset="-122"/>
              <a:sym typeface="汉仪小麦体简" panose="00020600040101010101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484449" y="546735"/>
            <a:ext cx="11223094" cy="5764262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rcRect l="11745"/>
          <a:stretch>
            <a:fillRect/>
          </a:stretch>
        </p:blipFill>
        <p:spPr>
          <a:xfrm>
            <a:off x="4800600" y="468630"/>
            <a:ext cx="2013585" cy="228155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rcRect l="11259" t="13139" r="9714" b="17232"/>
          <a:stretch>
            <a:fillRect/>
          </a:stretch>
        </p:blipFill>
        <p:spPr>
          <a:xfrm>
            <a:off x="5915660" y="1049655"/>
            <a:ext cx="1929765" cy="170053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0000">
            <a:off x="236220" y="487045"/>
            <a:ext cx="1355090" cy="189357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285" y="4610735"/>
            <a:ext cx="3058795" cy="2381250"/>
          </a:xfrm>
          <a:prstGeom prst="rect">
            <a:avLst/>
          </a:prstGeom>
        </p:spPr>
      </p:pic>
      <p:pic>
        <p:nvPicPr>
          <p:cNvPr id="8" name="图片 7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395" y="4413250"/>
            <a:ext cx="1605280" cy="277622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605" y="5278755"/>
            <a:ext cx="2404745" cy="170624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46710" y="2851785"/>
            <a:ext cx="2520950" cy="414020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691765" y="4610735"/>
            <a:ext cx="1619885" cy="2571750"/>
          </a:xfrm>
          <a:prstGeom prst="rect">
            <a:avLst/>
          </a:prstGeom>
        </p:spPr>
      </p:pic>
      <p:pic>
        <p:nvPicPr>
          <p:cNvPr id="12" name="图片 11" descr="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4455" y="814705"/>
            <a:ext cx="1561465" cy="1561465"/>
          </a:xfrm>
          <a:prstGeom prst="rect">
            <a:avLst/>
          </a:prstGeom>
        </p:spPr>
      </p:pic>
      <p:pic>
        <p:nvPicPr>
          <p:cNvPr id="26" name="图片 25" descr="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5345" y="2253615"/>
            <a:ext cx="738505" cy="42481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225165" y="1835150"/>
            <a:ext cx="6111875" cy="1965960"/>
            <a:chOff x="5079" y="2725"/>
            <a:chExt cx="9625" cy="3096"/>
          </a:xfrm>
        </p:grpSpPr>
        <p:sp>
          <p:nvSpPr>
            <p:cNvPr id="28" name="椭圆 27"/>
            <p:cNvSpPr/>
            <p:nvPr/>
          </p:nvSpPr>
          <p:spPr>
            <a:xfrm>
              <a:off x="5079" y="3251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360" y="3080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9642" y="2725"/>
              <a:ext cx="2926" cy="2926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2134" y="3251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275965" y="2169160"/>
            <a:ext cx="2846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社交</a:t>
            </a:r>
            <a:endParaRPr lang="zh-CN" altLang="en-US" sz="96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89015" y="1831975"/>
            <a:ext cx="1645285" cy="1861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15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礼</a:t>
            </a:r>
            <a:endParaRPr lang="zh-CN" altLang="en-US" sz="115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732395" y="2124710"/>
            <a:ext cx="140335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9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仪</a:t>
            </a:r>
            <a:endParaRPr lang="zh-CN" altLang="en-US" sz="96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287020" y="328930"/>
            <a:ext cx="11617960" cy="6200775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612005" y="157480"/>
            <a:ext cx="2967990" cy="889000"/>
            <a:chOff x="7714" y="518"/>
            <a:chExt cx="4674" cy="1400"/>
          </a:xfrm>
        </p:grpSpPr>
        <p:sp>
          <p:nvSpPr>
            <p:cNvPr id="3" name="椭圆 2"/>
            <p:cNvSpPr/>
            <p:nvPr/>
          </p:nvSpPr>
          <p:spPr>
            <a:xfrm>
              <a:off x="7714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7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9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98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10430" y="217805"/>
            <a:ext cx="2781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社交礼仪</a:t>
            </a:r>
            <a:endParaRPr lang="zh-CN" altLang="en-US" sz="44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pic>
        <p:nvPicPr>
          <p:cNvPr id="12" name="图片 1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780000">
            <a:off x="27940" y="382270"/>
            <a:ext cx="1180465" cy="1180465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060" y="5045710"/>
            <a:ext cx="2813050" cy="1995805"/>
          </a:xfrm>
          <a:prstGeom prst="rect">
            <a:avLst/>
          </a:prstGeom>
        </p:spPr>
      </p:pic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5332730" y="2713990"/>
            <a:ext cx="5490845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对父母、长辈不能直呼其名，要用标准称呼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28" name="图片 27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730" y="5045710"/>
            <a:ext cx="2813050" cy="1995805"/>
          </a:xfrm>
          <a:prstGeom prst="rect">
            <a:avLst/>
          </a:prstGeom>
        </p:spPr>
      </p:pic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4908868" y="3460750"/>
            <a:ext cx="6337300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爸爸、妈妈、爷爷、奶奶、外公、外婆、叔叔、阿姨等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30" name="图片 29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880" y="5307330"/>
            <a:ext cx="2813050" cy="1995805"/>
          </a:xfrm>
          <a:prstGeom prst="rect">
            <a:avLst/>
          </a:prstGeom>
        </p:spPr>
      </p:pic>
      <p:pic>
        <p:nvPicPr>
          <p:cNvPr id="27" name="图片 26" descr="f7387a82bc9b656a0dee859901927459"/>
          <p:cNvPicPr>
            <a:picLocks noChangeAspect="1"/>
          </p:cNvPicPr>
          <p:nvPr/>
        </p:nvPicPr>
        <p:blipFill>
          <a:blip r:embed="rId3"/>
          <a:srcRect l="5056" t="11222" b="8417"/>
          <a:stretch>
            <a:fillRect/>
          </a:stretch>
        </p:blipFill>
        <p:spPr>
          <a:xfrm>
            <a:off x="76200" y="2624455"/>
            <a:ext cx="5218430" cy="4417060"/>
          </a:xfrm>
          <a:prstGeom prst="rect">
            <a:avLst/>
          </a:prstGeom>
        </p:spPr>
      </p:pic>
      <p:pic>
        <p:nvPicPr>
          <p:cNvPr id="29" name="图片 28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995" y="5307330"/>
            <a:ext cx="2813050" cy="19958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  <p:bldLst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287020" y="328930"/>
            <a:ext cx="11617960" cy="6200775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3514"/>
          <p:cNvSpPr txBox="1"/>
          <p:nvPr/>
        </p:nvSpPr>
        <p:spPr>
          <a:xfrm>
            <a:off x="1911985" y="3796030"/>
            <a:ext cx="158432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两人见面，要说“</a:t>
            </a:r>
            <a:r>
              <a:rPr lang="zh-CN" altLang="en-US" sz="2500" dirty="0">
                <a:solidFill>
                  <a:srgbClr val="2E3993"/>
                </a:solidFill>
                <a:latin typeface="+mj-ea"/>
                <a:ea typeface="+mj-ea"/>
                <a:cs typeface="+mj-ea"/>
              </a:rPr>
              <a:t>你好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”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6" name="文本框 13514"/>
          <p:cNvSpPr txBox="1"/>
          <p:nvPr/>
        </p:nvSpPr>
        <p:spPr>
          <a:xfrm>
            <a:off x="3992245" y="3792220"/>
            <a:ext cx="15113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找人帮忙，要说“</a:t>
            </a:r>
            <a:r>
              <a:rPr lang="zh-CN" altLang="en-US" sz="2500" dirty="0">
                <a:solidFill>
                  <a:srgbClr val="2E3993"/>
                </a:solidFill>
                <a:latin typeface="+mj-ea"/>
                <a:ea typeface="+mj-ea"/>
                <a:cs typeface="+mj-ea"/>
              </a:rPr>
              <a:t>请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”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2" name="文本框 13514"/>
          <p:cNvSpPr txBox="1"/>
          <p:nvPr/>
        </p:nvSpPr>
        <p:spPr>
          <a:xfrm>
            <a:off x="5856923" y="3793808"/>
            <a:ext cx="1800225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别人帮助你时，要说“</a:t>
            </a:r>
            <a:r>
              <a:rPr lang="zh-CN" altLang="en-US" sz="2500" dirty="0">
                <a:solidFill>
                  <a:srgbClr val="2E3993"/>
                </a:solidFill>
                <a:latin typeface="+mj-ea"/>
                <a:ea typeface="+mj-ea"/>
                <a:cs typeface="+mj-ea"/>
              </a:rPr>
              <a:t>谢谢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”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8" name="文本框 13514"/>
          <p:cNvSpPr txBox="1"/>
          <p:nvPr/>
        </p:nvSpPr>
        <p:spPr>
          <a:xfrm>
            <a:off x="8177848" y="3796030"/>
            <a:ext cx="26273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麻烦别人或妨碍别人，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要说“</a:t>
            </a:r>
            <a:r>
              <a:rPr lang="zh-CN" altLang="en-US" sz="2500" dirty="0">
                <a:solidFill>
                  <a:srgbClr val="2E3993"/>
                </a:solidFill>
                <a:latin typeface="+mj-ea"/>
                <a:ea typeface="+mj-ea"/>
                <a:cs typeface="+mj-ea"/>
              </a:rPr>
              <a:t>对不起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”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8" name="图片 7" descr="96n58PIC58PICT7cwhnQ58PIC6xg6_PIC2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6245" y="2123440"/>
            <a:ext cx="1673225" cy="1673225"/>
          </a:xfrm>
          <a:prstGeom prst="rect">
            <a:avLst/>
          </a:prstGeom>
        </p:spPr>
      </p:pic>
      <p:pic>
        <p:nvPicPr>
          <p:cNvPr id="10" name="图片 9" descr="2124a2d5ab2dcb9bd8cf0350c0579fb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385" y="2031365"/>
            <a:ext cx="1765300" cy="1765300"/>
          </a:xfrm>
          <a:prstGeom prst="rect">
            <a:avLst/>
          </a:prstGeom>
        </p:spPr>
      </p:pic>
      <p:pic>
        <p:nvPicPr>
          <p:cNvPr id="11" name="图片 10" descr="21ca10efc9e34857dd8412d0df1eabd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245" y="2299335"/>
            <a:ext cx="1320800" cy="13208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12005" y="157480"/>
            <a:ext cx="2967990" cy="889000"/>
            <a:chOff x="7714" y="518"/>
            <a:chExt cx="4674" cy="1400"/>
          </a:xfrm>
        </p:grpSpPr>
        <p:sp>
          <p:nvSpPr>
            <p:cNvPr id="3" name="椭圆 2"/>
            <p:cNvSpPr/>
            <p:nvPr/>
          </p:nvSpPr>
          <p:spPr>
            <a:xfrm>
              <a:off x="7714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7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9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98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10430" y="217805"/>
            <a:ext cx="2781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社交礼仪</a:t>
            </a:r>
            <a:endParaRPr lang="zh-CN" altLang="en-US" sz="44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pic>
        <p:nvPicPr>
          <p:cNvPr id="13" name="图片 12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605" y="5278755"/>
            <a:ext cx="2404745" cy="170624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40000">
            <a:off x="157480" y="381635"/>
            <a:ext cx="1561465" cy="1561465"/>
          </a:xfrm>
          <a:prstGeom prst="rect">
            <a:avLst/>
          </a:prstGeom>
        </p:spPr>
      </p:pic>
      <p:pic>
        <p:nvPicPr>
          <p:cNvPr id="22" name="图片 21" descr="5ac63e17a1545a03f2b621a456119651"/>
          <p:cNvPicPr>
            <a:picLocks noChangeAspect="1"/>
          </p:cNvPicPr>
          <p:nvPr/>
        </p:nvPicPr>
        <p:blipFill>
          <a:blip r:embed="rId6"/>
          <a:srcRect l="13573" t="15781" r="23385" b="22135"/>
          <a:stretch>
            <a:fillRect/>
          </a:stretch>
        </p:blipFill>
        <p:spPr>
          <a:xfrm>
            <a:off x="8462010" y="2115185"/>
            <a:ext cx="1621790" cy="15970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  <p:bldLst>
      <p:bldP spid="15" grpId="0"/>
      <p:bldP spid="16" grpId="0"/>
      <p:bldP spid="2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484449" y="546735"/>
            <a:ext cx="11223094" cy="5764262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rcRect l="11745"/>
          <a:stretch>
            <a:fillRect/>
          </a:stretch>
        </p:blipFill>
        <p:spPr>
          <a:xfrm>
            <a:off x="4800600" y="468630"/>
            <a:ext cx="2013585" cy="228155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rcRect l="11259" t="13139" r="9714" b="17232"/>
          <a:stretch>
            <a:fillRect/>
          </a:stretch>
        </p:blipFill>
        <p:spPr>
          <a:xfrm>
            <a:off x="6023610" y="468630"/>
            <a:ext cx="1929765" cy="170053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0000">
            <a:off x="236220" y="487045"/>
            <a:ext cx="1355090" cy="189357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285" y="4610735"/>
            <a:ext cx="3058795" cy="2381250"/>
          </a:xfrm>
          <a:prstGeom prst="rect">
            <a:avLst/>
          </a:prstGeom>
        </p:spPr>
      </p:pic>
      <p:pic>
        <p:nvPicPr>
          <p:cNvPr id="8" name="图片 7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395" y="4413250"/>
            <a:ext cx="1605280" cy="277622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605" y="5278755"/>
            <a:ext cx="2404745" cy="170624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46710" y="2851785"/>
            <a:ext cx="2520950" cy="414020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691765" y="4610735"/>
            <a:ext cx="1619885" cy="2571750"/>
          </a:xfrm>
          <a:prstGeom prst="rect">
            <a:avLst/>
          </a:prstGeom>
        </p:spPr>
      </p:pic>
      <p:pic>
        <p:nvPicPr>
          <p:cNvPr id="12" name="图片 11" descr="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4455" y="814705"/>
            <a:ext cx="1561465" cy="1561465"/>
          </a:xfrm>
          <a:prstGeom prst="rect">
            <a:avLst/>
          </a:prstGeom>
        </p:spPr>
      </p:pic>
      <p:pic>
        <p:nvPicPr>
          <p:cNvPr id="13" name="图片 12" descr="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5345" y="2253615"/>
            <a:ext cx="738505" cy="42481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3225165" y="1835150"/>
            <a:ext cx="6111875" cy="1965960"/>
            <a:chOff x="5079" y="2725"/>
            <a:chExt cx="9625" cy="3096"/>
          </a:xfrm>
        </p:grpSpPr>
        <p:sp>
          <p:nvSpPr>
            <p:cNvPr id="18" name="椭圆 17"/>
            <p:cNvSpPr/>
            <p:nvPr/>
          </p:nvSpPr>
          <p:spPr>
            <a:xfrm>
              <a:off x="5079" y="3251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360" y="3080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9642" y="2725"/>
              <a:ext cx="2926" cy="2926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2134" y="3251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225165" y="2054860"/>
            <a:ext cx="372935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谢谢</a:t>
            </a:r>
            <a:endParaRPr lang="zh-CN" altLang="en-US" sz="115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89015" y="1831975"/>
            <a:ext cx="1645285" cy="1861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15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观</a:t>
            </a:r>
            <a:endParaRPr lang="zh-CN" altLang="en-US" sz="115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32395" y="2124710"/>
            <a:ext cx="140335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9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看</a:t>
            </a:r>
            <a:endParaRPr lang="zh-CN" altLang="en-US" sz="96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484449" y="546735"/>
            <a:ext cx="11223094" cy="5764262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rcRect l="11745"/>
          <a:stretch>
            <a:fillRect/>
          </a:stretch>
        </p:blipFill>
        <p:spPr>
          <a:xfrm>
            <a:off x="4800600" y="468630"/>
            <a:ext cx="2013585" cy="228155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rcRect l="11259" t="13139" r="9714" b="17232"/>
          <a:stretch>
            <a:fillRect/>
          </a:stretch>
        </p:blipFill>
        <p:spPr>
          <a:xfrm>
            <a:off x="5915660" y="1049655"/>
            <a:ext cx="1929765" cy="170053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0000">
            <a:off x="236220" y="487045"/>
            <a:ext cx="1355090" cy="189357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285" y="4610735"/>
            <a:ext cx="3058795" cy="2381250"/>
          </a:xfrm>
          <a:prstGeom prst="rect">
            <a:avLst/>
          </a:prstGeom>
        </p:spPr>
      </p:pic>
      <p:pic>
        <p:nvPicPr>
          <p:cNvPr id="8" name="图片 7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395" y="4413250"/>
            <a:ext cx="1605280" cy="277622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605" y="5278755"/>
            <a:ext cx="2404745" cy="170624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46710" y="2851785"/>
            <a:ext cx="2520950" cy="414020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691765" y="4610735"/>
            <a:ext cx="1619885" cy="2571750"/>
          </a:xfrm>
          <a:prstGeom prst="rect">
            <a:avLst/>
          </a:prstGeom>
        </p:spPr>
      </p:pic>
      <p:pic>
        <p:nvPicPr>
          <p:cNvPr id="12" name="图片 11" descr="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4455" y="814705"/>
            <a:ext cx="1561465" cy="1561465"/>
          </a:xfrm>
          <a:prstGeom prst="rect">
            <a:avLst/>
          </a:prstGeom>
        </p:spPr>
      </p:pic>
      <p:pic>
        <p:nvPicPr>
          <p:cNvPr id="13" name="图片 12" descr="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5345" y="2253615"/>
            <a:ext cx="738505" cy="4248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621020" y="4511040"/>
            <a:ext cx="4705350" cy="31877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981835" y="2169160"/>
            <a:ext cx="6112510" cy="1858010"/>
            <a:chOff x="5079" y="2902"/>
            <a:chExt cx="9626" cy="2926"/>
          </a:xfrm>
        </p:grpSpPr>
        <p:sp>
          <p:nvSpPr>
            <p:cNvPr id="18" name="椭圆 17"/>
            <p:cNvSpPr/>
            <p:nvPr/>
          </p:nvSpPr>
          <p:spPr>
            <a:xfrm>
              <a:off x="5079" y="3251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360" y="3080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9599" y="2902"/>
              <a:ext cx="2926" cy="2926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2134" y="3251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864360" y="2253615"/>
            <a:ext cx="372935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为何</a:t>
            </a:r>
            <a:endParaRPr lang="zh-CN" altLang="en-US" sz="115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58080" y="2230755"/>
            <a:ext cx="1645285" cy="1861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15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要</a:t>
            </a:r>
            <a:endParaRPr lang="zh-CN" altLang="en-US" sz="115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705090" y="2324735"/>
            <a:ext cx="1684020" cy="1684020"/>
          </a:xfrm>
          <a:prstGeom prst="ellipse">
            <a:avLst/>
          </a:prstGeom>
          <a:solidFill>
            <a:srgbClr val="2E3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213850" y="2230755"/>
            <a:ext cx="1684020" cy="1684020"/>
          </a:xfrm>
          <a:prstGeom prst="ellipse">
            <a:avLst/>
          </a:prstGeom>
          <a:solidFill>
            <a:srgbClr val="2E3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550025" y="2458720"/>
            <a:ext cx="140335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9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学</a:t>
            </a:r>
            <a:endParaRPr lang="zh-CN" altLang="en-US" sz="96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45425" y="2324735"/>
            <a:ext cx="140335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9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礼</a:t>
            </a:r>
            <a:endParaRPr lang="zh-CN" altLang="en-US" sz="96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37675" y="2282190"/>
            <a:ext cx="140335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9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仪</a:t>
            </a:r>
            <a:endParaRPr lang="zh-CN" altLang="en-US" sz="96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287020" y="328930"/>
            <a:ext cx="11617960" cy="6200775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780000">
            <a:off x="27940" y="396240"/>
            <a:ext cx="1180465" cy="1180465"/>
          </a:xfrm>
          <a:prstGeom prst="rect">
            <a:avLst/>
          </a:prstGeom>
        </p:spPr>
      </p:pic>
      <p:pic>
        <p:nvPicPr>
          <p:cNvPr id="4" name="图片 3" descr="755412b251f20e5ab6ebfde579f10d52"/>
          <p:cNvPicPr>
            <a:picLocks noChangeAspect="1"/>
          </p:cNvPicPr>
          <p:nvPr/>
        </p:nvPicPr>
        <p:blipFill>
          <a:blip r:embed="rId2"/>
          <a:srcRect l="20365" t="3927" r="9958"/>
          <a:stretch>
            <a:fillRect/>
          </a:stretch>
        </p:blipFill>
        <p:spPr>
          <a:xfrm>
            <a:off x="4465955" y="1644650"/>
            <a:ext cx="3260090" cy="4494530"/>
          </a:xfrm>
          <a:prstGeom prst="rect">
            <a:avLst/>
          </a:prstGeom>
        </p:spPr>
      </p:pic>
      <p:pic>
        <p:nvPicPr>
          <p:cNvPr id="5" name="图片 4" descr="cdd05889909162eeb3435f4c570c4082"/>
          <p:cNvPicPr>
            <a:picLocks noChangeAspect="1"/>
          </p:cNvPicPr>
          <p:nvPr/>
        </p:nvPicPr>
        <p:blipFill>
          <a:blip r:embed="rId3"/>
          <a:srcRect l="11115" t="17125" r="7177" b="8792"/>
          <a:stretch>
            <a:fillRect/>
          </a:stretch>
        </p:blipFill>
        <p:spPr>
          <a:xfrm>
            <a:off x="7726045" y="1071245"/>
            <a:ext cx="2647315" cy="2400300"/>
          </a:xfrm>
          <a:prstGeom prst="rect">
            <a:avLst/>
          </a:prstGeom>
        </p:spPr>
      </p:pic>
      <p:pic>
        <p:nvPicPr>
          <p:cNvPr id="6" name="图片 5" descr="cdd05889909162eeb3435f4c570c4082"/>
          <p:cNvPicPr>
            <a:picLocks noChangeAspect="1"/>
          </p:cNvPicPr>
          <p:nvPr/>
        </p:nvPicPr>
        <p:blipFill>
          <a:blip r:embed="rId3"/>
          <a:srcRect l="11115" t="17125" r="7177" b="8792"/>
          <a:stretch>
            <a:fillRect/>
          </a:stretch>
        </p:blipFill>
        <p:spPr>
          <a:xfrm>
            <a:off x="7288530" y="3471545"/>
            <a:ext cx="2647315" cy="2400300"/>
          </a:xfrm>
          <a:prstGeom prst="rect">
            <a:avLst/>
          </a:prstGeom>
        </p:spPr>
      </p:pic>
      <p:pic>
        <p:nvPicPr>
          <p:cNvPr id="7" name="图片 6" descr="cdd05889909162eeb3435f4c570c4082"/>
          <p:cNvPicPr>
            <a:picLocks noChangeAspect="1"/>
          </p:cNvPicPr>
          <p:nvPr/>
        </p:nvPicPr>
        <p:blipFill>
          <a:blip r:embed="rId3"/>
          <a:srcRect l="11115" t="17125" r="7177" b="8792"/>
          <a:stretch>
            <a:fillRect/>
          </a:stretch>
        </p:blipFill>
        <p:spPr>
          <a:xfrm flipH="1">
            <a:off x="1818640" y="971550"/>
            <a:ext cx="2647315" cy="2400300"/>
          </a:xfrm>
          <a:prstGeom prst="rect">
            <a:avLst/>
          </a:prstGeom>
        </p:spPr>
      </p:pic>
      <p:pic>
        <p:nvPicPr>
          <p:cNvPr id="8" name="图片 7" descr="cdd05889909162eeb3435f4c570c4082"/>
          <p:cNvPicPr>
            <a:picLocks noChangeAspect="1"/>
          </p:cNvPicPr>
          <p:nvPr/>
        </p:nvPicPr>
        <p:blipFill>
          <a:blip r:embed="rId3"/>
          <a:srcRect l="11115" t="17125" r="7177" b="8792"/>
          <a:stretch>
            <a:fillRect/>
          </a:stretch>
        </p:blipFill>
        <p:spPr>
          <a:xfrm flipH="1">
            <a:off x="1818640" y="3471545"/>
            <a:ext cx="2647315" cy="2400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035175" y="4168140"/>
            <a:ext cx="2016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增强自信心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06625" y="1348105"/>
            <a:ext cx="16725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懂礼仪的孩子更受欢迎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30895" y="1447165"/>
            <a:ext cx="16725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养成良好的生活习惯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07350" y="3860165"/>
            <a:ext cx="16725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培养孩子的仪式感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图片 13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060" y="5045710"/>
            <a:ext cx="2813050" cy="19958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287020" y="328930"/>
            <a:ext cx="11617960" cy="6200775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780000">
            <a:off x="27940" y="396240"/>
            <a:ext cx="1180465" cy="118046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26865" y="268605"/>
            <a:ext cx="3672205" cy="889000"/>
            <a:chOff x="6605" y="518"/>
            <a:chExt cx="5783" cy="1400"/>
          </a:xfrm>
        </p:grpSpPr>
        <p:sp>
          <p:nvSpPr>
            <p:cNvPr id="2" name="椭圆 1"/>
            <p:cNvSpPr/>
            <p:nvPr/>
          </p:nvSpPr>
          <p:spPr>
            <a:xfrm>
              <a:off x="6605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7714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7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9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98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4" name="图片 1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060" y="5045710"/>
            <a:ext cx="2813050" cy="19958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80535" y="328930"/>
            <a:ext cx="3430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礼仪的原则</a:t>
            </a:r>
            <a:endParaRPr lang="zh-CN" altLang="en-US" sz="44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pic>
        <p:nvPicPr>
          <p:cNvPr id="10" name="图片 9" descr="5fb03a11e67a02195a923f6ac8bdfb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05" y="2179955"/>
            <a:ext cx="2093595" cy="785495"/>
          </a:xfrm>
          <a:prstGeom prst="rect">
            <a:avLst/>
          </a:prstGeom>
        </p:spPr>
      </p:pic>
      <p:pic>
        <p:nvPicPr>
          <p:cNvPr id="11" name="图片 10" descr="5fb03a11e67a02195a923f6ac8bdfb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760" y="2179955"/>
            <a:ext cx="2093595" cy="785495"/>
          </a:xfrm>
          <a:prstGeom prst="rect">
            <a:avLst/>
          </a:prstGeom>
        </p:spPr>
      </p:pic>
      <p:pic>
        <p:nvPicPr>
          <p:cNvPr id="13" name="图片 12" descr="5fb03a11e67a02195a923f6ac8bdfb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765" y="2179955"/>
            <a:ext cx="2093595" cy="785495"/>
          </a:xfrm>
          <a:prstGeom prst="rect">
            <a:avLst/>
          </a:prstGeom>
        </p:spPr>
      </p:pic>
      <p:pic>
        <p:nvPicPr>
          <p:cNvPr id="15" name="图片 14" descr="5fb03a11e67a02195a923f6ac8bdfb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865" y="2179955"/>
            <a:ext cx="2093595" cy="78549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88110" y="2388870"/>
            <a:ext cx="14300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宽容的原则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999865" y="2388870"/>
            <a:ext cx="14300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敬人的原则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504305" y="2388870"/>
            <a:ext cx="14300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自律的原则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284335" y="2388235"/>
            <a:ext cx="14300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遵守的原则</a:t>
            </a:r>
            <a:endParaRPr lang="zh-CN" altLang="en-US"/>
          </a:p>
        </p:txBody>
      </p:sp>
      <p:pic>
        <p:nvPicPr>
          <p:cNvPr id="21" name="图片 20" descr="5fb03a11e67a02195a923f6ac8bdfb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05" y="3571240"/>
            <a:ext cx="2093595" cy="78549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388110" y="3780790"/>
            <a:ext cx="1557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适度的原则</a:t>
            </a:r>
            <a:endParaRPr lang="zh-CN" altLang="en-US"/>
          </a:p>
        </p:txBody>
      </p:sp>
      <p:pic>
        <p:nvPicPr>
          <p:cNvPr id="23" name="图片 22" descr="5fb03a11e67a02195a923f6ac8bdfb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760" y="3571240"/>
            <a:ext cx="2093595" cy="785495"/>
          </a:xfrm>
          <a:prstGeom prst="rect">
            <a:avLst/>
          </a:prstGeom>
        </p:spPr>
      </p:pic>
      <p:pic>
        <p:nvPicPr>
          <p:cNvPr id="24" name="图片 23" descr="5fb03a11e67a02195a923f6ac8bdfb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765" y="3571240"/>
            <a:ext cx="2093595" cy="78549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936365" y="3780790"/>
            <a:ext cx="1557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真诚的原则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550025" y="3779520"/>
            <a:ext cx="13392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从俗的原则</a:t>
            </a:r>
            <a:endParaRPr lang="zh-CN" altLang="en-US"/>
          </a:p>
        </p:txBody>
      </p:sp>
      <p:pic>
        <p:nvPicPr>
          <p:cNvPr id="27" name="图片 26" descr="5fb03a11e67a02195a923f6ac8bdfb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865" y="3572510"/>
            <a:ext cx="2093595" cy="78549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9255125" y="3780790"/>
            <a:ext cx="13392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平等的原则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2313940" y="5170170"/>
            <a:ext cx="77838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礼貌是最容易做到的事，也是最珍贵的东西。</a:t>
            </a:r>
            <a:endParaRPr lang="zh-CN" altLang="en-US" sz="2800"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484449" y="546735"/>
            <a:ext cx="11223094" cy="5764262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rcRect l="11745"/>
          <a:stretch>
            <a:fillRect/>
          </a:stretch>
        </p:blipFill>
        <p:spPr>
          <a:xfrm>
            <a:off x="4800600" y="468630"/>
            <a:ext cx="2013585" cy="228155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rcRect l="11259" t="13139" r="9714" b="17232"/>
          <a:stretch>
            <a:fillRect/>
          </a:stretch>
        </p:blipFill>
        <p:spPr>
          <a:xfrm>
            <a:off x="5915660" y="1049655"/>
            <a:ext cx="1929765" cy="170053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0000">
            <a:off x="236220" y="487045"/>
            <a:ext cx="1355090" cy="189357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285" y="4610735"/>
            <a:ext cx="3058795" cy="2381250"/>
          </a:xfrm>
          <a:prstGeom prst="rect">
            <a:avLst/>
          </a:prstGeom>
        </p:spPr>
      </p:pic>
      <p:pic>
        <p:nvPicPr>
          <p:cNvPr id="8" name="图片 7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395" y="4413250"/>
            <a:ext cx="1605280" cy="277622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605" y="5278755"/>
            <a:ext cx="2404745" cy="170624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46710" y="2851785"/>
            <a:ext cx="2520950" cy="414020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691765" y="4610735"/>
            <a:ext cx="1619885" cy="2571750"/>
          </a:xfrm>
          <a:prstGeom prst="rect">
            <a:avLst/>
          </a:prstGeom>
        </p:spPr>
      </p:pic>
      <p:pic>
        <p:nvPicPr>
          <p:cNvPr id="12" name="图片 11" descr="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4455" y="814705"/>
            <a:ext cx="1561465" cy="1561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621020" y="4511040"/>
            <a:ext cx="4705350" cy="3187700"/>
          </a:xfrm>
          <a:prstGeom prst="rect">
            <a:avLst/>
          </a:prstGeom>
        </p:spPr>
      </p:pic>
      <p:pic>
        <p:nvPicPr>
          <p:cNvPr id="26" name="图片 25" descr="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5345" y="2253615"/>
            <a:ext cx="738505" cy="42481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225165" y="1835150"/>
            <a:ext cx="6111875" cy="1965960"/>
            <a:chOff x="5079" y="2725"/>
            <a:chExt cx="9625" cy="3096"/>
          </a:xfrm>
        </p:grpSpPr>
        <p:sp>
          <p:nvSpPr>
            <p:cNvPr id="28" name="椭圆 27"/>
            <p:cNvSpPr/>
            <p:nvPr/>
          </p:nvSpPr>
          <p:spPr>
            <a:xfrm>
              <a:off x="5079" y="3251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360" y="3080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9642" y="2725"/>
              <a:ext cx="2926" cy="2926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2134" y="3251"/>
              <a:ext cx="2571" cy="2571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225165" y="1978660"/>
            <a:ext cx="372935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个人</a:t>
            </a:r>
            <a:endParaRPr lang="zh-CN" altLang="en-US" sz="115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89015" y="1831975"/>
            <a:ext cx="1645285" cy="1861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15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礼</a:t>
            </a:r>
            <a:endParaRPr lang="zh-CN" altLang="en-US" sz="115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732395" y="2124710"/>
            <a:ext cx="140335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9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仪</a:t>
            </a:r>
            <a:endParaRPr lang="zh-CN" altLang="en-US" sz="96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287020" y="328930"/>
            <a:ext cx="11617960" cy="6200775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612005" y="171450"/>
            <a:ext cx="2967990" cy="889000"/>
            <a:chOff x="7714" y="518"/>
            <a:chExt cx="4674" cy="1400"/>
          </a:xfrm>
        </p:grpSpPr>
        <p:sp>
          <p:nvSpPr>
            <p:cNvPr id="3" name="椭圆 2"/>
            <p:cNvSpPr/>
            <p:nvPr/>
          </p:nvSpPr>
          <p:spPr>
            <a:xfrm>
              <a:off x="7714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7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9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98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10430" y="231775"/>
            <a:ext cx="2781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形象礼仪</a:t>
            </a:r>
            <a:endParaRPr lang="zh-CN" altLang="en-US" sz="44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pic>
        <p:nvPicPr>
          <p:cNvPr id="12" name="图片 1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780000">
            <a:off x="27940" y="396240"/>
            <a:ext cx="1180465" cy="1180465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060" y="5045710"/>
            <a:ext cx="2813050" cy="1995805"/>
          </a:xfrm>
          <a:prstGeom prst="rect">
            <a:avLst/>
          </a:prstGeom>
        </p:spPr>
      </p:pic>
      <p:pic>
        <p:nvPicPr>
          <p:cNvPr id="8" name="图片 7" descr="f13e88269e47fec7786ce1dcfe57fd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560" y="2212340"/>
            <a:ext cx="4983480" cy="49834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80710" y="1999615"/>
            <a:ext cx="57511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fontAlgn="auto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zh-CN" altLang="en-US" sz="2400"/>
              <a:t>头发要经常清洗干净</a:t>
            </a:r>
            <a:endParaRPr lang="zh-CN" altLang="en-US" sz="2400"/>
          </a:p>
          <a:p>
            <a:pPr marL="457200" indent="-457200" fontAlgn="auto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zh-CN" altLang="en-US" sz="2400"/>
              <a:t>保持手和脸干净整洁</a:t>
            </a:r>
            <a:endParaRPr lang="zh-CN" altLang="en-US" sz="2400"/>
          </a:p>
          <a:p>
            <a:pPr marL="457200" indent="-457200" fontAlgn="auto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zh-CN" altLang="en-US" sz="2400"/>
              <a:t>保持牙齿干净，饭后漱口</a:t>
            </a:r>
            <a:endParaRPr lang="zh-CN" altLang="en-US" sz="2400"/>
          </a:p>
          <a:p>
            <a:pPr marL="457200" indent="-457200" fontAlgn="auto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zh-CN" altLang="en-US" sz="2400"/>
              <a:t>勤换衣服，鞋子</a:t>
            </a:r>
            <a:endParaRPr lang="zh-CN" altLang="en-US" sz="2400"/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287020" y="328930"/>
            <a:ext cx="11617960" cy="6200775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612005" y="171450"/>
            <a:ext cx="2967990" cy="889000"/>
            <a:chOff x="7714" y="518"/>
            <a:chExt cx="4674" cy="1400"/>
          </a:xfrm>
        </p:grpSpPr>
        <p:sp>
          <p:nvSpPr>
            <p:cNvPr id="3" name="椭圆 2"/>
            <p:cNvSpPr/>
            <p:nvPr/>
          </p:nvSpPr>
          <p:spPr>
            <a:xfrm>
              <a:off x="7714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7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9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98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10430" y="231775"/>
            <a:ext cx="2781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站姿礼仪</a:t>
            </a:r>
            <a:endParaRPr lang="zh-CN" altLang="en-US" sz="44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pic>
        <p:nvPicPr>
          <p:cNvPr id="12" name="图片 1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780000">
            <a:off x="27940" y="396240"/>
            <a:ext cx="1180465" cy="1180465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060" y="5045710"/>
            <a:ext cx="2813050" cy="1995805"/>
          </a:xfrm>
          <a:prstGeom prst="rect">
            <a:avLst/>
          </a:prstGeom>
        </p:spPr>
      </p:pic>
      <p:pic>
        <p:nvPicPr>
          <p:cNvPr id="2" name="图片 1" descr="ac748864b7a2d2cca7cd3533c71ce570"/>
          <p:cNvPicPr>
            <a:picLocks noChangeAspect="1"/>
          </p:cNvPicPr>
          <p:nvPr/>
        </p:nvPicPr>
        <p:blipFill>
          <a:blip r:embed="rId3"/>
          <a:srcRect l="5085" t="5764" r="23441" b="18529"/>
          <a:stretch>
            <a:fillRect/>
          </a:stretch>
        </p:blipFill>
        <p:spPr>
          <a:xfrm>
            <a:off x="1351280" y="1644650"/>
            <a:ext cx="3260725" cy="49161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57495" y="2451100"/>
            <a:ext cx="57511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zh-CN" altLang="en-US" sz="2400"/>
              <a:t>抬起头，挺胸膛，背不坨，精神爽；</a:t>
            </a:r>
            <a:endParaRPr lang="zh-CN" altLang="en-US" sz="2400"/>
          </a:p>
          <a:p>
            <a:pPr indent="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zh-CN" altLang="en-US" sz="2400"/>
              <a:t>手垂放，脚并拢，站姿端，自信满。</a:t>
            </a:r>
            <a:endParaRPr lang="zh-CN" altLang="en-US" sz="2400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/>
        </p:nvSpPr>
        <p:spPr>
          <a:xfrm>
            <a:off x="287020" y="328930"/>
            <a:ext cx="11617960" cy="6200775"/>
          </a:xfrm>
          <a:custGeom>
            <a:avLst/>
            <a:gdLst>
              <a:gd name="connsiteX0" fmla="*/ 1326 w 17674"/>
              <a:gd name="connsiteY0" fmla="*/ 162 h 9077"/>
              <a:gd name="connsiteX1" fmla="*/ 3469 w 17674"/>
              <a:gd name="connsiteY1" fmla="*/ 19 h 9077"/>
              <a:gd name="connsiteX2" fmla="*/ 5297 w 17674"/>
              <a:gd name="connsiteY2" fmla="*/ 371 h 9077"/>
              <a:gd name="connsiteX3" fmla="*/ 8182 w 17674"/>
              <a:gd name="connsiteY3" fmla="*/ 0 h 9077"/>
              <a:gd name="connsiteX4" fmla="*/ 10125 w 17674"/>
              <a:gd name="connsiteY4" fmla="*/ 371 h 9077"/>
              <a:gd name="connsiteX5" fmla="*/ 12954 w 17674"/>
              <a:gd name="connsiteY5" fmla="*/ 114 h 9077"/>
              <a:gd name="connsiteX6" fmla="*/ 14982 w 17674"/>
              <a:gd name="connsiteY6" fmla="*/ 571 h 9077"/>
              <a:gd name="connsiteX7" fmla="*/ 16982 w 17674"/>
              <a:gd name="connsiteY7" fmla="*/ 143 h 9077"/>
              <a:gd name="connsiteX8" fmla="*/ 17440 w 17674"/>
              <a:gd name="connsiteY8" fmla="*/ 1571 h 9077"/>
              <a:gd name="connsiteX9" fmla="*/ 17241 w 17674"/>
              <a:gd name="connsiteY9" fmla="*/ 3905 h 9077"/>
              <a:gd name="connsiteX10" fmla="*/ 17668 w 17674"/>
              <a:gd name="connsiteY10" fmla="*/ 6000 h 9077"/>
              <a:gd name="connsiteX11" fmla="*/ 17442 w 17674"/>
              <a:gd name="connsiteY11" fmla="*/ 8247 h 9077"/>
              <a:gd name="connsiteX12" fmla="*/ 16782 w 17674"/>
              <a:gd name="connsiteY12" fmla="*/ 9057 h 9077"/>
              <a:gd name="connsiteX13" fmla="*/ 14068 w 17674"/>
              <a:gd name="connsiteY13" fmla="*/ 8714 h 9077"/>
              <a:gd name="connsiteX14" fmla="*/ 11213 w 17674"/>
              <a:gd name="connsiteY14" fmla="*/ 9076 h 9077"/>
              <a:gd name="connsiteX15" fmla="*/ 8011 w 17674"/>
              <a:gd name="connsiteY15" fmla="*/ 8571 h 9077"/>
              <a:gd name="connsiteX16" fmla="*/ 2954 w 17674"/>
              <a:gd name="connsiteY16" fmla="*/ 8943 h 9077"/>
              <a:gd name="connsiteX17" fmla="*/ 11 w 17674"/>
              <a:gd name="connsiteY17" fmla="*/ 7847 h 9077"/>
              <a:gd name="connsiteX18" fmla="*/ 554 w 17674"/>
              <a:gd name="connsiteY18" fmla="*/ 3847 h 9077"/>
              <a:gd name="connsiteX19" fmla="*/ 97 w 17674"/>
              <a:gd name="connsiteY19" fmla="*/ 800 h 9077"/>
              <a:gd name="connsiteX20" fmla="*/ 725 w 17674"/>
              <a:gd name="connsiteY20" fmla="*/ 219 h 9077"/>
              <a:gd name="connsiteX21" fmla="*/ 1326 w 17674"/>
              <a:gd name="connsiteY21" fmla="*/ 162 h 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74" h="9078">
                <a:moveTo>
                  <a:pt x="1326" y="162"/>
                </a:moveTo>
                <a:cubicBezTo>
                  <a:pt x="1743" y="68"/>
                  <a:pt x="2549" y="19"/>
                  <a:pt x="3469" y="19"/>
                </a:cubicBezTo>
                <a:cubicBezTo>
                  <a:pt x="4389" y="19"/>
                  <a:pt x="4263" y="360"/>
                  <a:pt x="5297" y="371"/>
                </a:cubicBezTo>
                <a:cubicBezTo>
                  <a:pt x="6331" y="382"/>
                  <a:pt x="7216" y="0"/>
                  <a:pt x="8182" y="0"/>
                </a:cubicBezTo>
                <a:cubicBezTo>
                  <a:pt x="9148" y="0"/>
                  <a:pt x="9171" y="348"/>
                  <a:pt x="10125" y="371"/>
                </a:cubicBezTo>
                <a:cubicBezTo>
                  <a:pt x="11079" y="394"/>
                  <a:pt x="11983" y="74"/>
                  <a:pt x="12954" y="114"/>
                </a:cubicBezTo>
                <a:cubicBezTo>
                  <a:pt x="13925" y="154"/>
                  <a:pt x="14176" y="565"/>
                  <a:pt x="14982" y="571"/>
                </a:cubicBezTo>
                <a:cubicBezTo>
                  <a:pt x="15788" y="577"/>
                  <a:pt x="16490" y="-57"/>
                  <a:pt x="16982" y="143"/>
                </a:cubicBezTo>
                <a:cubicBezTo>
                  <a:pt x="17474" y="343"/>
                  <a:pt x="17417" y="823"/>
                  <a:pt x="17440" y="1571"/>
                </a:cubicBezTo>
                <a:cubicBezTo>
                  <a:pt x="17463" y="2319"/>
                  <a:pt x="17195" y="3019"/>
                  <a:pt x="17241" y="3905"/>
                </a:cubicBezTo>
                <a:cubicBezTo>
                  <a:pt x="17287" y="4791"/>
                  <a:pt x="17639" y="5114"/>
                  <a:pt x="17668" y="6000"/>
                </a:cubicBezTo>
                <a:cubicBezTo>
                  <a:pt x="17697" y="6886"/>
                  <a:pt x="17619" y="7636"/>
                  <a:pt x="17442" y="8247"/>
                </a:cubicBezTo>
                <a:cubicBezTo>
                  <a:pt x="17265" y="8858"/>
                  <a:pt x="17416" y="8977"/>
                  <a:pt x="16782" y="9057"/>
                </a:cubicBezTo>
                <a:cubicBezTo>
                  <a:pt x="16148" y="9137"/>
                  <a:pt x="15182" y="8703"/>
                  <a:pt x="14068" y="8714"/>
                </a:cubicBezTo>
                <a:cubicBezTo>
                  <a:pt x="12954" y="8725"/>
                  <a:pt x="12424" y="9105"/>
                  <a:pt x="11213" y="9076"/>
                </a:cubicBezTo>
                <a:cubicBezTo>
                  <a:pt x="10002" y="9047"/>
                  <a:pt x="9662" y="8605"/>
                  <a:pt x="8011" y="8571"/>
                </a:cubicBezTo>
                <a:cubicBezTo>
                  <a:pt x="6360" y="8537"/>
                  <a:pt x="4394" y="8966"/>
                  <a:pt x="2954" y="8943"/>
                </a:cubicBezTo>
                <a:cubicBezTo>
                  <a:pt x="1514" y="8920"/>
                  <a:pt x="108" y="8898"/>
                  <a:pt x="11" y="7847"/>
                </a:cubicBezTo>
                <a:cubicBezTo>
                  <a:pt x="-86" y="6796"/>
                  <a:pt x="474" y="5321"/>
                  <a:pt x="554" y="3847"/>
                </a:cubicBezTo>
                <a:cubicBezTo>
                  <a:pt x="634" y="2373"/>
                  <a:pt x="-40" y="1371"/>
                  <a:pt x="97" y="800"/>
                </a:cubicBezTo>
                <a:cubicBezTo>
                  <a:pt x="234" y="229"/>
                  <a:pt x="538" y="262"/>
                  <a:pt x="725" y="219"/>
                </a:cubicBezTo>
                <a:lnTo>
                  <a:pt x="1326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612005" y="171450"/>
            <a:ext cx="2967990" cy="889000"/>
            <a:chOff x="7714" y="518"/>
            <a:chExt cx="4674" cy="1400"/>
          </a:xfrm>
        </p:grpSpPr>
        <p:sp>
          <p:nvSpPr>
            <p:cNvPr id="3" name="椭圆 2"/>
            <p:cNvSpPr/>
            <p:nvPr/>
          </p:nvSpPr>
          <p:spPr>
            <a:xfrm>
              <a:off x="7714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7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95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988" y="518"/>
              <a:ext cx="1400" cy="1400"/>
            </a:xfrm>
            <a:prstGeom prst="ellipse">
              <a:avLst/>
            </a:prstGeom>
            <a:solidFill>
              <a:srgbClr val="2E3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10430" y="231775"/>
            <a:ext cx="2781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汉仪小麦体简" panose="00020600040101010101" charset="-122"/>
              </a:rPr>
              <a:t>坐姿礼仪</a:t>
            </a:r>
            <a:endParaRPr lang="zh-CN" altLang="en-US" sz="44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汉仪小麦体简" panose="00020600040101010101" charset="-122"/>
            </a:endParaRPr>
          </a:p>
        </p:txBody>
      </p:sp>
      <p:pic>
        <p:nvPicPr>
          <p:cNvPr id="12" name="图片 1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780000">
            <a:off x="27940" y="396240"/>
            <a:ext cx="1180465" cy="1180465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060" y="5045710"/>
            <a:ext cx="2813050" cy="1995805"/>
          </a:xfrm>
          <a:prstGeom prst="rect">
            <a:avLst/>
          </a:prstGeom>
        </p:spPr>
      </p:pic>
      <p:pic>
        <p:nvPicPr>
          <p:cNvPr id="8" name="图片 7" descr="a10c5324baf0ecf4f59b5ad828bbb645"/>
          <p:cNvPicPr>
            <a:picLocks noChangeAspect="1"/>
          </p:cNvPicPr>
          <p:nvPr/>
        </p:nvPicPr>
        <p:blipFill>
          <a:blip r:embed="rId3"/>
          <a:srcRect t="29438"/>
          <a:stretch>
            <a:fillRect/>
          </a:stretch>
        </p:blipFill>
        <p:spPr>
          <a:xfrm>
            <a:off x="-206375" y="2174240"/>
            <a:ext cx="6897370" cy="48672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89700" y="2645410"/>
            <a:ext cx="52679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zh-CN" altLang="en-US" sz="2400"/>
              <a:t>坐端正，不乱晃，头抬起，向前望；</a:t>
            </a:r>
            <a:endParaRPr lang="zh-CN" altLang="en-US" sz="2400"/>
          </a:p>
          <a:p>
            <a:pPr indent="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zh-CN" altLang="en-US" sz="2400"/>
              <a:t>背挺直，腿并齐，双手平，膝上放。</a:t>
            </a:r>
            <a:endParaRPr lang="zh-CN" altLang="en-US" sz="2400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5.xml><?xml version="1.0" encoding="utf-8"?>
<p:tagLst xmlns:p="http://schemas.openxmlformats.org/presentationml/2006/main">
  <p:tag name="COMMONDATA" val="eyJjb3VudCI6MSwiaGRpZCI6ImFmYzdmY2ZjODBhYzFhOTg3MWQ1MmZlM2Q2NTc5ZWZhIiwidXNlckNvdW50Ijox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1540</Words>
  <Application>WPS 演示</Application>
  <PresentationFormat>宽屏</PresentationFormat>
  <Paragraphs>254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汉仪小麦体简</vt:lpstr>
      <vt:lpstr>Wingdings</vt:lpstr>
      <vt:lpstr>Arial Unicode MS</vt:lpstr>
      <vt:lpstr>华康海报体W12(P)</vt:lpstr>
      <vt:lpstr>华文行楷</vt:lpstr>
      <vt:lpstr>汉仪萝卜体简</vt:lpstr>
      <vt:lpstr>汉仪青云简</vt:lpstr>
      <vt:lpstr>汉仪太极体简</vt:lpstr>
      <vt:lpstr>汉仪菱心体简</vt:lpstr>
      <vt:lpstr>汉仪书魂体简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娟</cp:lastModifiedBy>
  <cp:revision>27</cp:revision>
  <dcterms:created xsi:type="dcterms:W3CDTF">2019-06-19T02:08:00Z</dcterms:created>
  <dcterms:modified xsi:type="dcterms:W3CDTF">2022-07-05T04:58:44Z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KSOTemplateUUID">
    <vt:lpwstr>v1.0_mb_+9I4f9TaP1GtmqWGHCe4zQ==</vt:lpwstr>
  </property>
  <property fmtid="{D5CDD505-2E9C-101B-9397-08002B2CF9AE}" pid="4" name="ICV">
    <vt:lpwstr>4A9C1B1F8BF44DB5B492F72BAEFEADEA</vt:lpwstr>
  </property>
</Properties>
</file>