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5e0a980e09145e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ece19a644dbb4d5c" /><Relationship Type="http://schemas.openxmlformats.org/package/2006/relationships/metadata/core-properties" Target="/package/services/metadata/core-properties/ea3216acc2294dd9ba2760b5f5a52922.psmdcp" Id="Reabbfefcc0ba422d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