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88" r:id="rId2"/>
    <p:sldId id="487" r:id="rId3"/>
    <p:sldId id="489" r:id="rId4"/>
    <p:sldId id="495" r:id="rId5"/>
    <p:sldId id="496" r:id="rId6"/>
    <p:sldId id="497" r:id="rId7"/>
    <p:sldId id="499" r:id="rId8"/>
    <p:sldId id="498" r:id="rId9"/>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charset="0"/>
        <a:ea typeface="等线"/>
        <a:cs typeface="等线"/>
      </a:defRPr>
    </a:lvl1pPr>
    <a:lvl2pPr marL="457200" algn="l" rtl="0" fontAlgn="base">
      <a:spcBef>
        <a:spcPct val="0"/>
      </a:spcBef>
      <a:spcAft>
        <a:spcPct val="0"/>
      </a:spcAft>
      <a:defRPr kern="1200">
        <a:solidFill>
          <a:schemeClr val="tx1"/>
        </a:solidFill>
        <a:latin typeface="Arial" charset="0"/>
        <a:ea typeface="等线"/>
        <a:cs typeface="等线"/>
      </a:defRPr>
    </a:lvl2pPr>
    <a:lvl3pPr marL="914400" algn="l" rtl="0" fontAlgn="base">
      <a:spcBef>
        <a:spcPct val="0"/>
      </a:spcBef>
      <a:spcAft>
        <a:spcPct val="0"/>
      </a:spcAft>
      <a:defRPr kern="1200">
        <a:solidFill>
          <a:schemeClr val="tx1"/>
        </a:solidFill>
        <a:latin typeface="Arial" charset="0"/>
        <a:ea typeface="等线"/>
        <a:cs typeface="等线"/>
      </a:defRPr>
    </a:lvl3pPr>
    <a:lvl4pPr marL="1371600" algn="l" rtl="0" fontAlgn="base">
      <a:spcBef>
        <a:spcPct val="0"/>
      </a:spcBef>
      <a:spcAft>
        <a:spcPct val="0"/>
      </a:spcAft>
      <a:defRPr kern="1200">
        <a:solidFill>
          <a:schemeClr val="tx1"/>
        </a:solidFill>
        <a:latin typeface="Arial" charset="0"/>
        <a:ea typeface="等线"/>
        <a:cs typeface="等线"/>
      </a:defRPr>
    </a:lvl4pPr>
    <a:lvl5pPr marL="1828800" algn="l" rtl="0" fontAlgn="base">
      <a:spcBef>
        <a:spcPct val="0"/>
      </a:spcBef>
      <a:spcAft>
        <a:spcPct val="0"/>
      </a:spcAft>
      <a:defRPr kern="1200">
        <a:solidFill>
          <a:schemeClr val="tx1"/>
        </a:solidFill>
        <a:latin typeface="Arial" charset="0"/>
        <a:ea typeface="等线"/>
        <a:cs typeface="等线"/>
      </a:defRPr>
    </a:lvl5pPr>
    <a:lvl6pPr marL="2286000" algn="l" defTabSz="914400" rtl="0" eaLnBrk="1" latinLnBrk="0" hangingPunct="1">
      <a:defRPr kern="1200">
        <a:solidFill>
          <a:schemeClr val="tx1"/>
        </a:solidFill>
        <a:latin typeface="Arial" charset="0"/>
        <a:ea typeface="等线"/>
        <a:cs typeface="等线"/>
      </a:defRPr>
    </a:lvl6pPr>
    <a:lvl7pPr marL="2743200" algn="l" defTabSz="914400" rtl="0" eaLnBrk="1" latinLnBrk="0" hangingPunct="1">
      <a:defRPr kern="1200">
        <a:solidFill>
          <a:schemeClr val="tx1"/>
        </a:solidFill>
        <a:latin typeface="Arial" charset="0"/>
        <a:ea typeface="等线"/>
        <a:cs typeface="等线"/>
      </a:defRPr>
    </a:lvl7pPr>
    <a:lvl8pPr marL="3200400" algn="l" defTabSz="914400" rtl="0" eaLnBrk="1" latinLnBrk="0" hangingPunct="1">
      <a:defRPr kern="1200">
        <a:solidFill>
          <a:schemeClr val="tx1"/>
        </a:solidFill>
        <a:latin typeface="Arial" charset="0"/>
        <a:ea typeface="等线"/>
        <a:cs typeface="等线"/>
      </a:defRPr>
    </a:lvl8pPr>
    <a:lvl9pPr marL="3657600" algn="l" defTabSz="914400" rtl="0" eaLnBrk="1" latinLnBrk="0" hangingPunct="1">
      <a:defRPr kern="1200">
        <a:solidFill>
          <a:schemeClr val="tx1"/>
        </a:solidFill>
        <a:latin typeface="Arial" charset="0"/>
        <a:ea typeface="等线"/>
        <a:cs typeface="等线"/>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BB048A"/>
    <a:srgbClr val="F616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0" autoAdjust="0"/>
    <p:restoredTop sz="94660"/>
  </p:normalViewPr>
  <p:slideViewPr>
    <p:cSldViewPr snapToGrid="0">
      <p:cViewPr varScale="1">
        <p:scale>
          <a:sx n="90" d="100"/>
          <a:sy n="90" d="100"/>
        </p:scale>
        <p:origin x="38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DFFF259-2F0C-4845-9E96-BB63BC4ED776}" type="datetimeFigureOut">
              <a:rPr lang="zh-CN" altLang="en-US"/>
              <a:pPr>
                <a:defRPr/>
              </a:pPr>
              <a:t>2022/9/4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00EF5FF-047C-4A1E-AA39-FD66CF42F37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17DF95D-6492-424D-8C0E-89F2AC8203BD}" type="datetime1">
              <a:rPr lang="zh-CN" altLang="en-US"/>
              <a:pPr>
                <a:defRPr/>
              </a:pPr>
              <a:t>2022/9/4</a:t>
            </a:fld>
            <a:endParaRPr/>
          </a:p>
        </p:txBody>
      </p:sp>
      <p:sp>
        <p:nvSpPr>
          <p:cNvPr id="5" name="页脚占位符 4"/>
          <p:cNvSpPr>
            <a:spLocks noGrp="1"/>
          </p:cNvSpPr>
          <p:nvPr>
            <p:ph type="ftr" sz="quarter" idx="11"/>
          </p:nvPr>
        </p:nvSpPr>
        <p:spPr/>
        <p:txBody>
          <a:bodyPr/>
          <a:lstStyle>
            <a:lvl1pPr>
              <a:defRPr/>
            </a:lvl1pPr>
          </a:lstStyle>
          <a:p>
            <a:pPr>
              <a:defRPr/>
            </a:pPr>
            <a:endParaRPr/>
          </a:p>
        </p:txBody>
      </p:sp>
      <p:sp>
        <p:nvSpPr>
          <p:cNvPr id="6" name="灯片编号占位符 5"/>
          <p:cNvSpPr>
            <a:spLocks noGrp="1"/>
          </p:cNvSpPr>
          <p:nvPr>
            <p:ph type="sldNum" sz="quarter" idx="12"/>
          </p:nvPr>
        </p:nvSpPr>
        <p:spPr/>
        <p:txBody>
          <a:bodyPr/>
          <a:lstStyle>
            <a:lvl1pPr>
              <a:defRPr/>
            </a:lvl1pPr>
          </a:lstStyle>
          <a:p>
            <a:pPr>
              <a:defRPr/>
            </a:pPr>
            <a:fld id="{F01B8A04-C8AB-4F7C-BD74-758F63DB2304}"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DD78B2F-4D7A-48A0-9CD9-7341C341A5C7}" type="datetime1">
              <a:rPr lang="zh-CN" altLang="en-US"/>
              <a:pPr>
                <a:defRPr/>
              </a:pPr>
              <a:t>2022/9/4</a:t>
            </a:fld>
            <a:endParaRPr/>
          </a:p>
        </p:txBody>
      </p:sp>
      <p:sp>
        <p:nvSpPr>
          <p:cNvPr id="5" name="页脚占位符 4"/>
          <p:cNvSpPr>
            <a:spLocks noGrp="1"/>
          </p:cNvSpPr>
          <p:nvPr>
            <p:ph type="ftr" sz="quarter" idx="11"/>
          </p:nvPr>
        </p:nvSpPr>
        <p:spPr/>
        <p:txBody>
          <a:bodyPr/>
          <a:lstStyle>
            <a:lvl1pPr>
              <a:defRPr/>
            </a:lvl1pPr>
          </a:lstStyle>
          <a:p>
            <a:pPr>
              <a:defRPr/>
            </a:pPr>
            <a:endParaRPr/>
          </a:p>
        </p:txBody>
      </p:sp>
      <p:sp>
        <p:nvSpPr>
          <p:cNvPr id="6" name="灯片编号占位符 5"/>
          <p:cNvSpPr>
            <a:spLocks noGrp="1"/>
          </p:cNvSpPr>
          <p:nvPr>
            <p:ph type="sldNum" sz="quarter" idx="12"/>
          </p:nvPr>
        </p:nvSpPr>
        <p:spPr/>
        <p:txBody>
          <a:bodyPr/>
          <a:lstStyle>
            <a:lvl1pPr>
              <a:defRPr/>
            </a:lvl1pPr>
          </a:lstStyle>
          <a:p>
            <a:pPr>
              <a:defRPr/>
            </a:pPr>
            <a:fld id="{803C0B67-A71A-4FBD-839F-4CFF072D2D3F}"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33F4CFD-2CF7-496E-B9D9-46CB0EA5287B}" type="datetime1">
              <a:rPr lang="zh-CN" altLang="en-US"/>
              <a:pPr>
                <a:defRPr/>
              </a:pPr>
              <a:t>2022/9/4</a:t>
            </a:fld>
            <a:endParaRPr/>
          </a:p>
        </p:txBody>
      </p:sp>
      <p:sp>
        <p:nvSpPr>
          <p:cNvPr id="5" name="页脚占位符 4"/>
          <p:cNvSpPr>
            <a:spLocks noGrp="1"/>
          </p:cNvSpPr>
          <p:nvPr>
            <p:ph type="ftr" sz="quarter" idx="11"/>
          </p:nvPr>
        </p:nvSpPr>
        <p:spPr/>
        <p:txBody>
          <a:bodyPr/>
          <a:lstStyle>
            <a:lvl1pPr>
              <a:defRPr/>
            </a:lvl1pPr>
          </a:lstStyle>
          <a:p>
            <a:pPr>
              <a:defRPr/>
            </a:pPr>
            <a:endParaRPr/>
          </a:p>
        </p:txBody>
      </p:sp>
      <p:sp>
        <p:nvSpPr>
          <p:cNvPr id="6" name="灯片编号占位符 5"/>
          <p:cNvSpPr>
            <a:spLocks noGrp="1"/>
          </p:cNvSpPr>
          <p:nvPr>
            <p:ph type="sldNum" sz="quarter" idx="12"/>
          </p:nvPr>
        </p:nvSpPr>
        <p:spPr/>
        <p:txBody>
          <a:bodyPr/>
          <a:lstStyle>
            <a:lvl1pPr>
              <a:defRPr/>
            </a:lvl1pPr>
          </a:lstStyle>
          <a:p>
            <a:pPr>
              <a:defRPr/>
            </a:pPr>
            <a:fld id="{92325783-C7AF-442B-A441-B529FF4EE92F}"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09727656-4E37-46DF-BA5D-1AF0E9A4581B}" type="datetime1">
              <a:rPr lang="zh-CN" altLang="en-US"/>
              <a:pPr>
                <a:defRPr/>
              </a:pPr>
              <a:t>2022/9/4</a:t>
            </a:fld>
            <a:endParaRPr/>
          </a:p>
        </p:txBody>
      </p:sp>
      <p:sp>
        <p:nvSpPr>
          <p:cNvPr id="5" name="页脚占位符 4"/>
          <p:cNvSpPr>
            <a:spLocks noGrp="1"/>
          </p:cNvSpPr>
          <p:nvPr>
            <p:ph type="ftr" sz="quarter" idx="11"/>
          </p:nvPr>
        </p:nvSpPr>
        <p:spPr/>
        <p:txBody>
          <a:bodyPr/>
          <a:lstStyle>
            <a:lvl1pPr>
              <a:defRPr/>
            </a:lvl1pPr>
          </a:lstStyle>
          <a:p>
            <a:pPr>
              <a:defRPr/>
            </a:pPr>
            <a:endParaRPr/>
          </a:p>
        </p:txBody>
      </p:sp>
      <p:sp>
        <p:nvSpPr>
          <p:cNvPr id="6" name="灯片编号占位符 5"/>
          <p:cNvSpPr>
            <a:spLocks noGrp="1"/>
          </p:cNvSpPr>
          <p:nvPr>
            <p:ph type="sldNum" sz="quarter" idx="12"/>
          </p:nvPr>
        </p:nvSpPr>
        <p:spPr/>
        <p:txBody>
          <a:bodyPr/>
          <a:lstStyle>
            <a:lvl1pPr>
              <a:defRPr/>
            </a:lvl1pPr>
          </a:lstStyle>
          <a:p>
            <a:pPr>
              <a:defRPr/>
            </a:pPr>
            <a:fld id="{CA66295F-CA79-4D27-8D29-5A64E4E28865}"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noProof="1"/>
              <a:t>Click to edit Master text styles</a:t>
            </a:r>
          </a:p>
        </p:txBody>
      </p:sp>
      <p:sp>
        <p:nvSpPr>
          <p:cNvPr id="4" name="日期占位符 3"/>
          <p:cNvSpPr>
            <a:spLocks noGrp="1"/>
          </p:cNvSpPr>
          <p:nvPr>
            <p:ph type="dt" sz="half" idx="10"/>
          </p:nvPr>
        </p:nvSpPr>
        <p:spPr/>
        <p:txBody>
          <a:bodyPr/>
          <a:lstStyle>
            <a:lvl1pPr>
              <a:defRPr/>
            </a:lvl1pPr>
          </a:lstStyle>
          <a:p>
            <a:pPr>
              <a:defRPr/>
            </a:pPr>
            <a:fld id="{22B53729-2CFC-403C-B540-5BD24E3300F3}" type="datetime1">
              <a:rPr lang="zh-CN" altLang="en-US"/>
              <a:pPr>
                <a:defRPr/>
              </a:pPr>
              <a:t>2022/9/4</a:t>
            </a:fld>
            <a:endParaRPr/>
          </a:p>
        </p:txBody>
      </p:sp>
      <p:sp>
        <p:nvSpPr>
          <p:cNvPr id="5" name="页脚占位符 4"/>
          <p:cNvSpPr>
            <a:spLocks noGrp="1"/>
          </p:cNvSpPr>
          <p:nvPr>
            <p:ph type="ftr" sz="quarter" idx="11"/>
          </p:nvPr>
        </p:nvSpPr>
        <p:spPr/>
        <p:txBody>
          <a:bodyPr/>
          <a:lstStyle>
            <a:lvl1pPr>
              <a:defRPr/>
            </a:lvl1pPr>
          </a:lstStyle>
          <a:p>
            <a:pPr>
              <a:defRPr/>
            </a:pPr>
            <a:endParaRPr/>
          </a:p>
        </p:txBody>
      </p:sp>
      <p:sp>
        <p:nvSpPr>
          <p:cNvPr id="6" name="灯片编号占位符 5"/>
          <p:cNvSpPr>
            <a:spLocks noGrp="1"/>
          </p:cNvSpPr>
          <p:nvPr>
            <p:ph type="sldNum" sz="quarter" idx="12"/>
          </p:nvPr>
        </p:nvSpPr>
        <p:spPr/>
        <p:txBody>
          <a:bodyPr/>
          <a:lstStyle>
            <a:lvl1pPr>
              <a:defRPr/>
            </a:lvl1pPr>
          </a:lstStyle>
          <a:p>
            <a:pPr>
              <a:defRPr/>
            </a:pPr>
            <a:fld id="{B90A55BA-5A81-482A-BD10-8CFA89950C01}"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3F830BCB-0440-4987-8182-C519D0380249}" type="datetime1">
              <a:rPr lang="zh-CN" altLang="en-US"/>
              <a:pPr>
                <a:defRPr/>
              </a:pPr>
              <a:t>2022/9/4</a:t>
            </a:fld>
            <a:endParaRPr/>
          </a:p>
        </p:txBody>
      </p:sp>
      <p:sp>
        <p:nvSpPr>
          <p:cNvPr id="6" name="页脚占位符 4"/>
          <p:cNvSpPr>
            <a:spLocks noGrp="1"/>
          </p:cNvSpPr>
          <p:nvPr>
            <p:ph type="ftr" sz="quarter" idx="11"/>
          </p:nvPr>
        </p:nvSpPr>
        <p:spPr/>
        <p:txBody>
          <a:bodyPr/>
          <a:lstStyle>
            <a:lvl1pPr>
              <a:defRPr/>
            </a:lvl1pPr>
          </a:lstStyle>
          <a:p>
            <a:pPr>
              <a:defRPr/>
            </a:pPr>
            <a:endParaRPr/>
          </a:p>
        </p:txBody>
      </p:sp>
      <p:sp>
        <p:nvSpPr>
          <p:cNvPr id="7" name="灯片编号占位符 5"/>
          <p:cNvSpPr>
            <a:spLocks noGrp="1"/>
          </p:cNvSpPr>
          <p:nvPr>
            <p:ph type="sldNum" sz="quarter" idx="12"/>
          </p:nvPr>
        </p:nvSpPr>
        <p:spPr/>
        <p:txBody>
          <a:bodyPr/>
          <a:lstStyle>
            <a:lvl1pPr>
              <a:defRPr/>
            </a:lvl1pPr>
          </a:lstStyle>
          <a:p>
            <a:pPr>
              <a:defRPr/>
            </a:pPr>
            <a:fld id="{EF3478D3-6637-4136-9FCD-E4D860BA7D57}"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noProof="1"/>
              <a:t>Click to edit Master text styles</a:t>
            </a:r>
          </a:p>
        </p:txBody>
      </p:sp>
      <p:sp>
        <p:nvSpPr>
          <p:cNvPr id="4" name="内容占位符 3"/>
          <p:cNvSpPr>
            <a:spLocks noGrp="1"/>
          </p:cNvSpPr>
          <p:nvPr>
            <p:ph sz="half" idx="2"/>
          </p:nvPr>
        </p:nvSpPr>
        <p:spPr>
          <a:xfrm>
            <a:off x="839788" y="2505075"/>
            <a:ext cx="5157787" cy="3684588"/>
          </a:xfrm>
        </p:spPr>
        <p:txBody>
          <a:body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noProof="1"/>
              <a:t>Click to edit Master text styles</a:t>
            </a:r>
          </a:p>
        </p:txBody>
      </p:sp>
      <p:sp>
        <p:nvSpPr>
          <p:cNvPr id="6" name="内容占位符 5"/>
          <p:cNvSpPr>
            <a:spLocks noGrp="1"/>
          </p:cNvSpPr>
          <p:nvPr>
            <p:ph sz="quarter" idx="4"/>
          </p:nvPr>
        </p:nvSpPr>
        <p:spPr>
          <a:xfrm>
            <a:off x="6172200" y="2505075"/>
            <a:ext cx="5183188" cy="3684588"/>
          </a:xfrm>
        </p:spPr>
        <p:txBody>
          <a:body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78174548-E2BB-4AE2-AA4A-18E1EFA4198F}" type="datetime1">
              <a:rPr lang="zh-CN" altLang="en-US"/>
              <a:pPr>
                <a:defRPr/>
              </a:pPr>
              <a:t>2022/9/4</a:t>
            </a:fld>
            <a:endParaRPr/>
          </a:p>
        </p:txBody>
      </p:sp>
      <p:sp>
        <p:nvSpPr>
          <p:cNvPr id="8" name="页脚占位符 4"/>
          <p:cNvSpPr>
            <a:spLocks noGrp="1"/>
          </p:cNvSpPr>
          <p:nvPr>
            <p:ph type="ftr" sz="quarter" idx="11"/>
          </p:nvPr>
        </p:nvSpPr>
        <p:spPr/>
        <p:txBody>
          <a:bodyPr/>
          <a:lstStyle>
            <a:lvl1pPr>
              <a:defRPr/>
            </a:lvl1pPr>
          </a:lstStyle>
          <a:p>
            <a:pPr>
              <a:defRPr/>
            </a:pPr>
            <a:endParaRPr/>
          </a:p>
        </p:txBody>
      </p:sp>
      <p:sp>
        <p:nvSpPr>
          <p:cNvPr id="9" name="灯片编号占位符 5"/>
          <p:cNvSpPr>
            <a:spLocks noGrp="1"/>
          </p:cNvSpPr>
          <p:nvPr>
            <p:ph type="sldNum" sz="quarter" idx="12"/>
          </p:nvPr>
        </p:nvSpPr>
        <p:spPr/>
        <p:txBody>
          <a:bodyPr/>
          <a:lstStyle>
            <a:lvl1pPr>
              <a:defRPr/>
            </a:lvl1pPr>
          </a:lstStyle>
          <a:p>
            <a:pPr>
              <a:defRPr/>
            </a:pPr>
            <a:fld id="{7DE7C4DD-4F10-49D2-906F-0B2F3D70E9FB}"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p:cNvSpPr>
            <a:spLocks noGrp="1"/>
          </p:cNvSpPr>
          <p:nvPr>
            <p:ph type="dt" sz="half" idx="10"/>
          </p:nvPr>
        </p:nvSpPr>
        <p:spPr/>
        <p:txBody>
          <a:bodyPr/>
          <a:lstStyle>
            <a:lvl1pPr>
              <a:defRPr/>
            </a:lvl1pPr>
          </a:lstStyle>
          <a:p>
            <a:pPr>
              <a:defRPr/>
            </a:pPr>
            <a:fld id="{E63CC44B-4BB0-44B5-9015-FC2775E5E056}" type="datetime1">
              <a:rPr lang="zh-CN" altLang="en-US"/>
              <a:pPr>
                <a:defRPr/>
              </a:pPr>
              <a:t>2022/9/4</a:t>
            </a:fld>
            <a:endParaRPr/>
          </a:p>
        </p:txBody>
      </p:sp>
      <p:sp>
        <p:nvSpPr>
          <p:cNvPr id="4" name="页脚占位符 4"/>
          <p:cNvSpPr>
            <a:spLocks noGrp="1"/>
          </p:cNvSpPr>
          <p:nvPr>
            <p:ph type="ftr" sz="quarter" idx="11"/>
          </p:nvPr>
        </p:nvSpPr>
        <p:spPr/>
        <p:txBody>
          <a:bodyPr/>
          <a:lstStyle>
            <a:lvl1pPr>
              <a:defRPr/>
            </a:lvl1pPr>
          </a:lstStyle>
          <a:p>
            <a:pPr>
              <a:defRPr/>
            </a:pPr>
            <a:endParaRPr/>
          </a:p>
        </p:txBody>
      </p:sp>
      <p:sp>
        <p:nvSpPr>
          <p:cNvPr id="5" name="灯片编号占位符 5"/>
          <p:cNvSpPr>
            <a:spLocks noGrp="1"/>
          </p:cNvSpPr>
          <p:nvPr>
            <p:ph type="sldNum" sz="quarter" idx="12"/>
          </p:nvPr>
        </p:nvSpPr>
        <p:spPr/>
        <p:txBody>
          <a:bodyPr/>
          <a:lstStyle>
            <a:lvl1pPr>
              <a:defRPr/>
            </a:lvl1pPr>
          </a:lstStyle>
          <a:p>
            <a:pPr>
              <a:defRPr/>
            </a:pPr>
            <a:fld id="{38293FC6-B9FC-4006-B6EF-1B65A33A4D8F}"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27029A65-65C7-4BBE-84A3-122FCED0ED75}" type="datetime1">
              <a:rPr lang="zh-CN" altLang="en-US"/>
              <a:pPr>
                <a:defRPr/>
              </a:pPr>
              <a:t>2022/9/4</a:t>
            </a:fld>
            <a:endParaRPr/>
          </a:p>
        </p:txBody>
      </p:sp>
      <p:sp>
        <p:nvSpPr>
          <p:cNvPr id="3" name="页脚占位符 4"/>
          <p:cNvSpPr>
            <a:spLocks noGrp="1"/>
          </p:cNvSpPr>
          <p:nvPr>
            <p:ph type="ftr" sz="quarter" idx="11"/>
          </p:nvPr>
        </p:nvSpPr>
        <p:spPr/>
        <p:txBody>
          <a:bodyPr/>
          <a:lstStyle>
            <a:lvl1pPr>
              <a:defRPr/>
            </a:lvl1pPr>
          </a:lstStyle>
          <a:p>
            <a:pPr>
              <a:defRPr/>
            </a:pPr>
            <a:endParaRPr/>
          </a:p>
        </p:txBody>
      </p:sp>
      <p:sp>
        <p:nvSpPr>
          <p:cNvPr id="4" name="灯片编号占位符 5"/>
          <p:cNvSpPr>
            <a:spLocks noGrp="1"/>
          </p:cNvSpPr>
          <p:nvPr>
            <p:ph type="sldNum" sz="quarter" idx="12"/>
          </p:nvPr>
        </p:nvSpPr>
        <p:spPr/>
        <p:txBody>
          <a:bodyPr/>
          <a:lstStyle>
            <a:lvl1pPr>
              <a:defRPr/>
            </a:lvl1pPr>
          </a:lstStyle>
          <a:p>
            <a:pPr>
              <a:defRPr/>
            </a:pPr>
            <a:fld id="{27A7F98B-30AB-4086-924B-81844397FD48}"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noProof="1"/>
              <a:t>Click to edit Master text styles</a:t>
            </a:r>
          </a:p>
          <a:p>
            <a:pPr lvl="1"/>
            <a:r>
              <a:rPr lang="en-US" altLang="zh-CN" noProof="1"/>
              <a:t>Second level</a:t>
            </a:r>
          </a:p>
          <a:p>
            <a:pPr lvl="2"/>
            <a:r>
              <a:rPr lang="en-US" altLang="zh-CN" noProof="1"/>
              <a:t>Third level</a:t>
            </a:r>
          </a:p>
          <a:p>
            <a:pPr lvl="3"/>
            <a:r>
              <a:rPr lang="en-US" altLang="zh-CN" noProof="1"/>
              <a:t>Fourth level</a:t>
            </a:r>
          </a:p>
          <a:p>
            <a:pPr lvl="4"/>
            <a:r>
              <a:rPr lang="en-US" altLang="zh-CN" noProof="1"/>
              <a:t>Fifth level</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noProof="1"/>
              <a:t>Click to edit Master text styles</a:t>
            </a:r>
          </a:p>
        </p:txBody>
      </p:sp>
      <p:sp>
        <p:nvSpPr>
          <p:cNvPr id="5" name="日期占位符 3"/>
          <p:cNvSpPr>
            <a:spLocks noGrp="1"/>
          </p:cNvSpPr>
          <p:nvPr>
            <p:ph type="dt" sz="half" idx="10"/>
          </p:nvPr>
        </p:nvSpPr>
        <p:spPr/>
        <p:txBody>
          <a:bodyPr/>
          <a:lstStyle>
            <a:lvl1pPr>
              <a:defRPr/>
            </a:lvl1pPr>
          </a:lstStyle>
          <a:p>
            <a:pPr>
              <a:defRPr/>
            </a:pPr>
            <a:fld id="{7343E52D-222D-4BC1-A2B3-824F8C9EA76E}" type="datetime1">
              <a:rPr lang="zh-CN" altLang="en-US"/>
              <a:pPr>
                <a:defRPr/>
              </a:pPr>
              <a:t>2022/9/4</a:t>
            </a:fld>
            <a:endParaRPr/>
          </a:p>
        </p:txBody>
      </p:sp>
      <p:sp>
        <p:nvSpPr>
          <p:cNvPr id="6" name="页脚占位符 4"/>
          <p:cNvSpPr>
            <a:spLocks noGrp="1"/>
          </p:cNvSpPr>
          <p:nvPr>
            <p:ph type="ftr" sz="quarter" idx="11"/>
          </p:nvPr>
        </p:nvSpPr>
        <p:spPr/>
        <p:txBody>
          <a:bodyPr/>
          <a:lstStyle>
            <a:lvl1pPr>
              <a:defRPr/>
            </a:lvl1pPr>
          </a:lstStyle>
          <a:p>
            <a:pPr>
              <a:defRPr/>
            </a:pPr>
            <a:endParaRPr/>
          </a:p>
        </p:txBody>
      </p:sp>
      <p:sp>
        <p:nvSpPr>
          <p:cNvPr id="7" name="灯片编号占位符 5"/>
          <p:cNvSpPr>
            <a:spLocks noGrp="1"/>
          </p:cNvSpPr>
          <p:nvPr>
            <p:ph type="sldNum" sz="quarter" idx="12"/>
          </p:nvPr>
        </p:nvSpPr>
        <p:spPr/>
        <p:txBody>
          <a:bodyPr/>
          <a:lstStyle>
            <a:lvl1pPr>
              <a:defRPr/>
            </a:lvl1pPr>
          </a:lstStyle>
          <a:p>
            <a:pPr>
              <a:defRPr/>
            </a:pPr>
            <a:fld id="{99CF262F-D299-4D2C-A176-9930C6B45342}"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noProof="1"/>
              <a:t>Click to edit Master text styles</a:t>
            </a:r>
          </a:p>
        </p:txBody>
      </p:sp>
      <p:sp>
        <p:nvSpPr>
          <p:cNvPr id="5" name="日期占位符 3"/>
          <p:cNvSpPr>
            <a:spLocks noGrp="1"/>
          </p:cNvSpPr>
          <p:nvPr>
            <p:ph type="dt" sz="half" idx="10"/>
          </p:nvPr>
        </p:nvSpPr>
        <p:spPr/>
        <p:txBody>
          <a:bodyPr/>
          <a:lstStyle>
            <a:lvl1pPr>
              <a:defRPr/>
            </a:lvl1pPr>
          </a:lstStyle>
          <a:p>
            <a:pPr>
              <a:defRPr/>
            </a:pPr>
            <a:fld id="{4308E937-9C9D-4A1C-9130-BA0CBBB3F12F}" type="datetime1">
              <a:rPr lang="zh-CN" altLang="en-US"/>
              <a:pPr>
                <a:defRPr/>
              </a:pPr>
              <a:t>2022/9/4</a:t>
            </a:fld>
            <a:endParaRPr/>
          </a:p>
        </p:txBody>
      </p:sp>
      <p:sp>
        <p:nvSpPr>
          <p:cNvPr id="6" name="页脚占位符 4"/>
          <p:cNvSpPr>
            <a:spLocks noGrp="1"/>
          </p:cNvSpPr>
          <p:nvPr>
            <p:ph type="ftr" sz="quarter" idx="11"/>
          </p:nvPr>
        </p:nvSpPr>
        <p:spPr/>
        <p:txBody>
          <a:bodyPr/>
          <a:lstStyle>
            <a:lvl1pPr>
              <a:defRPr/>
            </a:lvl1pPr>
          </a:lstStyle>
          <a:p>
            <a:pPr>
              <a:defRPr/>
            </a:pPr>
            <a:endParaRPr/>
          </a:p>
        </p:txBody>
      </p:sp>
      <p:sp>
        <p:nvSpPr>
          <p:cNvPr id="7" name="灯片编号占位符 5"/>
          <p:cNvSpPr>
            <a:spLocks noGrp="1"/>
          </p:cNvSpPr>
          <p:nvPr>
            <p:ph type="sldNum" sz="quarter" idx="12"/>
          </p:nvPr>
        </p:nvSpPr>
        <p:spPr/>
        <p:txBody>
          <a:bodyPr/>
          <a:lstStyle>
            <a:lvl1pPr>
              <a:defRPr/>
            </a:lvl1pPr>
          </a:lstStyle>
          <a:p>
            <a:pPr>
              <a:defRPr/>
            </a:pPr>
            <a:fld id="{4374947B-FA95-4376-BB01-8750A0C97F0A}" type="slidenum">
              <a:rPr/>
              <a:pPr>
                <a:defRPr/>
              </a:pPr>
              <a:t>‹#›</a:t>
            </a:fld>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7" name="文本占位符 2"/>
          <p:cNvSpPr>
            <a:spLocks noGrp="1"/>
          </p:cNvSpPr>
          <p:nvPr>
            <p:ph type="body"/>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t>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2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chorCtr="0"/>
          <a:lstStyle>
            <a:defPPr>
              <a:defRPr lang="zh-CN"/>
            </a:defPPr>
            <a:lvl1pPr marL="0" indent="0" algn="l" defTabSz="914400" rtl="0" eaLnBrk="1" fontAlgn="base" latinLnBrk="0" hangingPunct="1">
              <a:lnSpc>
                <a:spcPct val="100000"/>
              </a:lnSpc>
              <a:spcBef>
                <a:spcPct val="0"/>
              </a:spcBef>
              <a:spcAft>
                <a:spcPct val="0"/>
              </a:spcAft>
              <a:buClrTx/>
              <a:buSzTx/>
              <a:buFontTx/>
              <a:buNone/>
              <a:defRPr lang="zh-CN" altLang="en-US" sz="1200" kern="1200" noProof="1">
                <a:solidFill>
                  <a:srgbClr val="898989"/>
                </a:solidFill>
                <a:latin typeface="+mn-lt"/>
                <a:ea typeface="等线" panose="02010600030101010101" charset="-122"/>
                <a:cs typeface="+mn-cs"/>
              </a:defRPr>
            </a:lvl1pPr>
            <a:lvl2pPr marL="4572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a:defRPr/>
            </a:pPr>
            <a:fld id="{6CD8D179-6213-43F4-8A05-7716ED0F271F}" type="datetime1">
              <a:rPr lang="zh-CN" altLang="en-US"/>
              <a:pPr>
                <a:defRPr/>
              </a:pPr>
              <a:t>2022/9/4</a:t>
            </a:fld>
            <a:endParaRPr/>
          </a:p>
        </p:txBody>
      </p:sp>
      <p:sp>
        <p:nvSpPr>
          <p:cNvPr id="102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chorCtr="0"/>
          <a:lstStyle>
            <a:defPPr>
              <a:defRPr lang="zh-CN"/>
            </a:defPPr>
            <a:lvl1pPr marL="0" indent="0" algn="ctr" defTabSz="914400" rtl="0" eaLnBrk="1" fontAlgn="base" latinLnBrk="0" hangingPunct="1">
              <a:lnSpc>
                <a:spcPct val="100000"/>
              </a:lnSpc>
              <a:spcBef>
                <a:spcPct val="0"/>
              </a:spcBef>
              <a:spcAft>
                <a:spcPct val="0"/>
              </a:spcAft>
              <a:buClrTx/>
              <a:buSzTx/>
              <a:buFontTx/>
              <a:buNone/>
              <a:defRPr lang="zh-CN" altLang="en-US" sz="1200" kern="1200" noProof="1">
                <a:solidFill>
                  <a:srgbClr val="898989"/>
                </a:solidFill>
                <a:latin typeface="+mn-lt"/>
                <a:ea typeface="等线" panose="02010600030101010101" charset="-122"/>
                <a:cs typeface="+mn-cs"/>
              </a:defRPr>
            </a:lvl1pPr>
            <a:lvl2pPr marL="4572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a:defRPr/>
            </a:pPr>
            <a:endParaRPr/>
          </a:p>
        </p:txBody>
      </p:sp>
      <p:sp>
        <p:nvSpPr>
          <p:cNvPr id="103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chorCtr="0"/>
          <a:lstStyle>
            <a:defPPr>
              <a:defRPr lang="zh-CN"/>
            </a:defPPr>
            <a:lvl1pPr marL="0" indent="0" algn="r" defTabSz="914400" rtl="0" eaLnBrk="1" fontAlgn="base" latinLnBrk="0" hangingPunct="1">
              <a:lnSpc>
                <a:spcPct val="100000"/>
              </a:lnSpc>
              <a:spcBef>
                <a:spcPct val="0"/>
              </a:spcBef>
              <a:spcAft>
                <a:spcPct val="0"/>
              </a:spcAft>
              <a:buClrTx/>
              <a:buSzTx/>
              <a:buFontTx/>
              <a:buNone/>
              <a:defRPr lang="zh-CN" altLang="en-US" sz="1200" kern="1200" noProof="1">
                <a:solidFill>
                  <a:srgbClr val="898989"/>
                </a:solidFill>
                <a:latin typeface="+mn-lt"/>
                <a:ea typeface="等线" panose="02010600030101010101" charset="-122"/>
                <a:cs typeface="+mn-cs"/>
              </a:defRPr>
            </a:lvl1pPr>
            <a:lvl2pPr marL="4572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lang="zh-CN" altLang="en-US" sz="1800" kern="1200">
                <a:solidFill>
                  <a:schemeClr val="tx1"/>
                </a:solidFill>
                <a:latin typeface="+mn-lt"/>
                <a:ea typeface="+mn-ea"/>
                <a:cs typeface="+mn-cs"/>
              </a:defRPr>
            </a:lvl5pPr>
            <a:lvl6pPr marL="2286000" algn="l" defTabSz="914400" rtl="0" eaLnBrk="1" latinLnBrk="0" hangingPunct="1">
              <a:defRPr lang="zh-CN" altLang="en-US" sz="1800" kern="1200">
                <a:solidFill>
                  <a:schemeClr val="tx1"/>
                </a:solidFill>
                <a:latin typeface="+mn-lt"/>
                <a:ea typeface="+mn-ea"/>
                <a:cs typeface="+mn-cs"/>
              </a:defRPr>
            </a:lvl6pPr>
            <a:lvl7pPr marL="2743200" algn="l" defTabSz="914400" rtl="0" eaLnBrk="1" latinLnBrk="0" hangingPunct="1">
              <a:defRPr lang="zh-CN" altLang="en-US" sz="1800" kern="1200">
                <a:solidFill>
                  <a:schemeClr val="tx1"/>
                </a:solidFill>
                <a:latin typeface="+mn-lt"/>
                <a:ea typeface="+mn-ea"/>
                <a:cs typeface="+mn-cs"/>
              </a:defRPr>
            </a:lvl7pPr>
            <a:lvl8pPr marL="3200400" algn="l" defTabSz="914400" rtl="0" eaLnBrk="1" latinLnBrk="0" hangingPunct="1">
              <a:defRPr lang="zh-CN" altLang="en-US" sz="1800" kern="1200">
                <a:solidFill>
                  <a:schemeClr val="tx1"/>
                </a:solidFill>
                <a:latin typeface="+mn-lt"/>
                <a:ea typeface="+mn-ea"/>
                <a:cs typeface="+mn-cs"/>
              </a:defRPr>
            </a:lvl8pPr>
            <a:lvl9pPr marL="3657600" algn="l" defTabSz="914400" rtl="0" eaLnBrk="1" latinLnBrk="0" hangingPunct="1">
              <a:defRPr lang="zh-CN" altLang="en-US" sz="1800" kern="1200">
                <a:solidFill>
                  <a:schemeClr val="tx1"/>
                </a:solidFill>
                <a:latin typeface="+mn-lt"/>
                <a:ea typeface="+mn-ea"/>
                <a:cs typeface="+mn-cs"/>
              </a:defRPr>
            </a:lvl9pPr>
          </a:lstStyle>
          <a:p>
            <a:pPr>
              <a:defRPr/>
            </a:pPr>
            <a:fld id="{B45368D5-F7B1-4C0C-AB27-703C3748364D}"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Arial" charset="0"/>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Arial" charset="0"/>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Arial" charset="0"/>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Arial" charset="0"/>
        </a:defRPr>
      </a:lvl5pPr>
      <a:lvl6pPr marL="457200" algn="l" rtl="0" fontAlgn="base">
        <a:lnSpc>
          <a:spcPct val="90000"/>
        </a:lnSpc>
        <a:spcBef>
          <a:spcPct val="0"/>
        </a:spcBef>
        <a:spcAft>
          <a:spcPct val="0"/>
        </a:spcAft>
        <a:defRPr sz="4400">
          <a:solidFill>
            <a:schemeClr val="tx1"/>
          </a:solidFill>
          <a:latin typeface="等线 Light"/>
          <a:ea typeface="等线 Light"/>
          <a:cs typeface="Arial" charset="0"/>
        </a:defRPr>
      </a:lvl6pPr>
      <a:lvl7pPr marL="914400" algn="l" rtl="0" fontAlgn="base">
        <a:lnSpc>
          <a:spcPct val="90000"/>
        </a:lnSpc>
        <a:spcBef>
          <a:spcPct val="0"/>
        </a:spcBef>
        <a:spcAft>
          <a:spcPct val="0"/>
        </a:spcAft>
        <a:defRPr sz="4400">
          <a:solidFill>
            <a:schemeClr val="tx1"/>
          </a:solidFill>
          <a:latin typeface="等线 Light"/>
          <a:ea typeface="等线 Light"/>
          <a:cs typeface="Arial" charset="0"/>
        </a:defRPr>
      </a:lvl7pPr>
      <a:lvl8pPr marL="1371600" algn="l" rtl="0" fontAlgn="base">
        <a:lnSpc>
          <a:spcPct val="90000"/>
        </a:lnSpc>
        <a:spcBef>
          <a:spcPct val="0"/>
        </a:spcBef>
        <a:spcAft>
          <a:spcPct val="0"/>
        </a:spcAft>
        <a:defRPr sz="4400">
          <a:solidFill>
            <a:schemeClr val="tx1"/>
          </a:solidFill>
          <a:latin typeface="等线 Light"/>
          <a:ea typeface="等线 Light"/>
          <a:cs typeface="Arial" charset="0"/>
        </a:defRPr>
      </a:lvl8pPr>
      <a:lvl9pPr marL="1828800" algn="l" rtl="0" fontAlgn="base">
        <a:lnSpc>
          <a:spcPct val="90000"/>
        </a:lnSpc>
        <a:spcBef>
          <a:spcPct val="0"/>
        </a:spcBef>
        <a:spcAft>
          <a:spcPct val="0"/>
        </a:spcAft>
        <a:defRPr sz="4400">
          <a:solidFill>
            <a:schemeClr val="tx1"/>
          </a:solidFill>
          <a:latin typeface="等线 Light"/>
          <a:ea typeface="等线 Light"/>
          <a:cs typeface="Arial"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1942329" y="159933"/>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0" y="950473"/>
            <a:ext cx="2619627" cy="826252"/>
          </a:xfrm>
          <a:prstGeom prst="rect">
            <a:avLst/>
          </a:prstGeom>
        </p:spPr>
        <p:txBody>
          <a:bodyPr wrap="none">
            <a:spAutoFit/>
          </a:bodyPr>
          <a:lstStyle/>
          <a:p>
            <a:pPr algn="ctr">
              <a:lnSpc>
                <a:spcPct val="150000"/>
              </a:lnSpc>
              <a:spcAft>
                <a:spcPts val="0"/>
              </a:spcAft>
            </a:pPr>
            <a:r>
              <a:rPr lang="zh-CN" altLang="en-US" sz="3600" b="1" kern="100" dirty="0" smtClean="0">
                <a:solidFill>
                  <a:schemeClr val="bg1"/>
                </a:solidFill>
                <a:latin typeface="经典粗黑简" panose="02010609000101010101" pitchFamily="49" charset="-122"/>
                <a:ea typeface="经典粗黑简" panose="02010609000101010101" pitchFamily="49" charset="-122"/>
                <a:cs typeface="经典粗黑简" panose="02010609000101010101" pitchFamily="49" charset="-122"/>
              </a:rPr>
              <a:t>一</a:t>
            </a:r>
            <a:r>
              <a:rPr lang="en-US" altLang="zh-CN" sz="3600" b="1" kern="100" dirty="0" smtClean="0">
                <a:solidFill>
                  <a:schemeClr val="bg1"/>
                </a:solidFill>
                <a:latin typeface="经典粗黑简" panose="02010609000101010101" pitchFamily="49" charset="-122"/>
                <a:ea typeface="经典粗黑简" panose="02010609000101010101" pitchFamily="49" charset="-122"/>
                <a:cs typeface="经典粗黑简" panose="02010609000101010101" pitchFamily="49" charset="-122"/>
              </a:rPr>
              <a:t>.</a:t>
            </a:r>
            <a:r>
              <a:rPr lang="zh-CN" altLang="en-US" sz="3600" b="1" kern="100" dirty="0" smtClean="0">
                <a:solidFill>
                  <a:schemeClr val="bg1"/>
                </a:solidFill>
                <a:latin typeface="经典粗黑简" panose="02010609000101010101" pitchFamily="49" charset="-122"/>
                <a:ea typeface="经典粗黑简" panose="02010609000101010101" pitchFamily="49" charset="-122"/>
                <a:cs typeface="经典粗黑简" panose="02010609000101010101" pitchFamily="49" charset="-122"/>
              </a:rPr>
              <a:t>选题原因</a:t>
            </a:r>
            <a:endParaRPr lang="zh-CN" altLang="zh-CN" sz="3600" kern="100" dirty="0">
              <a:solidFill>
                <a:schemeClr val="bg1"/>
              </a:solidFill>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2" name="矩形 11"/>
          <p:cNvSpPr/>
          <p:nvPr/>
        </p:nvSpPr>
        <p:spPr>
          <a:xfrm>
            <a:off x="312718" y="1944754"/>
            <a:ext cx="2348720" cy="523220"/>
          </a:xfrm>
          <a:prstGeom prst="rect">
            <a:avLst/>
          </a:prstGeom>
        </p:spPr>
        <p:txBody>
          <a:bodyPr wrap="none">
            <a:spAutoFit/>
          </a:bodyPr>
          <a:lstStyle/>
          <a:p>
            <a:r>
              <a:rPr lang="zh-CN" altLang="zh-CN" sz="2800" b="1" dirty="0">
                <a:latin typeface="浪漫雅黑" panose="02010600030101010101" pitchFamily="2" charset="-122"/>
                <a:ea typeface="浪漫雅黑" panose="02010600030101010101" pitchFamily="2" charset="-122"/>
              </a:rPr>
              <a:t>初始原因—</a:t>
            </a:r>
            <a:r>
              <a:rPr lang="zh-CN" altLang="zh-CN" sz="2800" b="1" dirty="0" smtClean="0">
                <a:latin typeface="浪漫雅黑" panose="02010600030101010101" pitchFamily="2" charset="-122"/>
                <a:ea typeface="浪漫雅黑" panose="02010600030101010101" pitchFamily="2" charset="-122"/>
              </a:rPr>
              <a:t>—</a:t>
            </a:r>
            <a:endParaRPr lang="zh-CN" altLang="zh-CN" sz="2800" dirty="0">
              <a:latin typeface="浪漫雅黑" panose="02010600030101010101" pitchFamily="2" charset="-122"/>
              <a:ea typeface="浪漫雅黑" panose="02010600030101010101" pitchFamily="2" charset="-122"/>
            </a:endParaRPr>
          </a:p>
        </p:txBody>
      </p:sp>
      <p:sp>
        <p:nvSpPr>
          <p:cNvPr id="13" name="矩形 12"/>
          <p:cNvSpPr/>
          <p:nvPr/>
        </p:nvSpPr>
        <p:spPr>
          <a:xfrm>
            <a:off x="3239832" y="1809358"/>
            <a:ext cx="8194552" cy="1384995"/>
          </a:xfrm>
          <a:prstGeom prst="rect">
            <a:avLst/>
          </a:prstGeom>
        </p:spPr>
        <p:txBody>
          <a:bodyPr wrap="square">
            <a:spAutoFit/>
          </a:bodyPr>
          <a:lstStyle/>
          <a:p>
            <a:pPr algn="ctr">
              <a:lnSpc>
                <a:spcPct val="150000"/>
              </a:lnSpc>
              <a:spcAft>
                <a:spcPts val="0"/>
              </a:spcAft>
            </a:pPr>
            <a:r>
              <a:rPr lang="zh-CN" altLang="zh-CN" sz="2800" b="1" dirty="0">
                <a:latin typeface="浪漫雅黑" panose="02010600030101010101" pitchFamily="2" charset="-122"/>
                <a:ea typeface="浪漫雅黑" panose="02010600030101010101" pitchFamily="2" charset="-122"/>
              </a:rPr>
              <a:t>历史知识点较多，且较繁琐，知识内容相对枯燥，又远离学生现实生活</a:t>
            </a:r>
            <a:endParaRPr lang="zh-CN" altLang="zh-CN" sz="2800" kern="100" dirty="0">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4" name="矩形 13"/>
          <p:cNvSpPr/>
          <p:nvPr/>
        </p:nvSpPr>
        <p:spPr>
          <a:xfrm>
            <a:off x="270907" y="3151140"/>
            <a:ext cx="2348720" cy="738664"/>
          </a:xfrm>
          <a:prstGeom prst="rect">
            <a:avLst/>
          </a:prstGeom>
        </p:spPr>
        <p:txBody>
          <a:bodyPr wrap="none">
            <a:spAutoFit/>
          </a:bodyPr>
          <a:lstStyle/>
          <a:p>
            <a:pPr algn="ctr">
              <a:lnSpc>
                <a:spcPct val="150000"/>
              </a:lnSpc>
              <a:spcAft>
                <a:spcPts val="0"/>
              </a:spcAft>
            </a:pPr>
            <a:r>
              <a:rPr lang="zh-CN" altLang="zh-CN" sz="2800" b="1" dirty="0">
                <a:latin typeface="浪漫雅黑" panose="02010600030101010101" pitchFamily="2" charset="-122"/>
                <a:ea typeface="浪漫雅黑" panose="02010600030101010101" pitchFamily="2" charset="-122"/>
              </a:rPr>
              <a:t>学科原因—</a:t>
            </a:r>
            <a:r>
              <a:rPr lang="zh-CN" altLang="zh-CN" sz="2800" b="1" dirty="0" smtClean="0">
                <a:latin typeface="浪漫雅黑" panose="02010600030101010101" pitchFamily="2" charset="-122"/>
                <a:ea typeface="浪漫雅黑" panose="02010600030101010101" pitchFamily="2" charset="-122"/>
              </a:rPr>
              <a:t>—</a:t>
            </a:r>
            <a:endParaRPr lang="zh-CN" altLang="zh-CN" sz="2800" kern="100" dirty="0">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5" name="矩形 14"/>
          <p:cNvSpPr/>
          <p:nvPr/>
        </p:nvSpPr>
        <p:spPr>
          <a:xfrm>
            <a:off x="2890534" y="3246882"/>
            <a:ext cx="3430747" cy="738664"/>
          </a:xfrm>
          <a:prstGeom prst="rect">
            <a:avLst/>
          </a:prstGeom>
        </p:spPr>
        <p:txBody>
          <a:bodyPr wrap="none">
            <a:spAutoFit/>
          </a:bodyPr>
          <a:lstStyle/>
          <a:p>
            <a:pPr algn="ctr">
              <a:lnSpc>
                <a:spcPct val="150000"/>
              </a:lnSpc>
              <a:spcAft>
                <a:spcPts val="0"/>
              </a:spcAft>
            </a:pPr>
            <a:r>
              <a:rPr lang="zh-CN" altLang="zh-CN" sz="2800" b="1" dirty="0" smtClean="0">
                <a:latin typeface="浪漫雅黑" panose="02010600030101010101" pitchFamily="2" charset="-122"/>
                <a:ea typeface="浪漫雅黑" panose="02010600030101010101" pitchFamily="2" charset="-122"/>
              </a:rPr>
              <a:t>培</a:t>
            </a:r>
            <a:r>
              <a:rPr lang="zh-CN" altLang="zh-CN" sz="2800" b="1" dirty="0">
                <a:latin typeface="浪漫雅黑" panose="02010600030101010101" pitchFamily="2" charset="-122"/>
                <a:ea typeface="浪漫雅黑" panose="02010600030101010101" pitchFamily="2" charset="-122"/>
              </a:rPr>
              <a:t>养和提升学习兴趣</a:t>
            </a:r>
            <a:endParaRPr lang="zh-CN" altLang="zh-CN" sz="2800" kern="100" dirty="0">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3" name="矩形 2"/>
          <p:cNvSpPr/>
          <p:nvPr/>
        </p:nvSpPr>
        <p:spPr>
          <a:xfrm>
            <a:off x="270907" y="4310112"/>
            <a:ext cx="2619627" cy="523220"/>
          </a:xfrm>
          <a:prstGeom prst="rect">
            <a:avLst/>
          </a:prstGeom>
        </p:spPr>
        <p:txBody>
          <a:bodyPr wrap="square">
            <a:spAutoFit/>
          </a:bodyPr>
          <a:lstStyle/>
          <a:p>
            <a:r>
              <a:rPr lang="zh-CN" altLang="zh-CN" sz="2800" b="1" kern="100" dirty="0">
                <a:latin typeface="浪漫雅黑" panose="02010600030101010101" pitchFamily="2" charset="-122"/>
                <a:ea typeface="浪漫雅黑" panose="02010600030101010101" pitchFamily="2" charset="-122"/>
                <a:cs typeface="Times New Roman" panose="02020603050405020304" pitchFamily="18" charset="0"/>
              </a:rPr>
              <a:t>自身原因—</a:t>
            </a:r>
            <a:r>
              <a:rPr lang="zh-CN" altLang="zh-CN" sz="2800" b="1" kern="100" dirty="0" smtClean="0">
                <a:latin typeface="浪漫雅黑" panose="02010600030101010101" pitchFamily="2" charset="-122"/>
                <a:ea typeface="浪漫雅黑" panose="02010600030101010101" pitchFamily="2" charset="-122"/>
                <a:cs typeface="Times New Roman" panose="02020603050405020304" pitchFamily="18" charset="0"/>
              </a:rPr>
              <a:t>—</a:t>
            </a:r>
            <a:endParaRPr lang="zh-CN" altLang="en-US" sz="2800" dirty="0">
              <a:latin typeface="浪漫雅黑" panose="02010600030101010101" pitchFamily="2" charset="-122"/>
              <a:ea typeface="浪漫雅黑" panose="02010600030101010101" pitchFamily="2" charset="-122"/>
            </a:endParaRPr>
          </a:p>
        </p:txBody>
      </p:sp>
      <p:sp>
        <p:nvSpPr>
          <p:cNvPr id="16" name="矩形 15"/>
          <p:cNvSpPr/>
          <p:nvPr/>
        </p:nvSpPr>
        <p:spPr>
          <a:xfrm>
            <a:off x="6615759" y="950473"/>
            <a:ext cx="4134465" cy="738664"/>
          </a:xfrm>
          <a:prstGeom prst="rect">
            <a:avLst/>
          </a:prstGeom>
        </p:spPr>
        <p:txBody>
          <a:bodyPr wrap="none">
            <a:spAutoFit/>
          </a:bodyPr>
          <a:lstStyle/>
          <a:p>
            <a:pPr algn="ctr">
              <a:lnSpc>
                <a:spcPct val="150000"/>
              </a:lnSpc>
              <a:spcAft>
                <a:spcPts val="0"/>
              </a:spcAft>
            </a:pPr>
            <a:r>
              <a:rPr lang="zh-CN" altLang="en-US" sz="2800" b="1" kern="100" dirty="0" smtClean="0">
                <a:latin typeface="经典粗黑简" panose="02010609000101010101" pitchFamily="49" charset="-122"/>
                <a:ea typeface="经典粗黑简" panose="02010609000101010101" pitchFamily="49" charset="-122"/>
                <a:cs typeface="经典粗黑简" panose="02010609000101010101" pitchFamily="49" charset="-122"/>
              </a:rPr>
              <a:t>泸县奇峰镇学校  毛世辉</a:t>
            </a:r>
            <a:endParaRPr lang="zh-CN" altLang="zh-CN" sz="28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7" name="矩形 16"/>
          <p:cNvSpPr/>
          <p:nvPr/>
        </p:nvSpPr>
        <p:spPr>
          <a:xfrm>
            <a:off x="1942328" y="5013064"/>
            <a:ext cx="10249671" cy="954107"/>
          </a:xfrm>
          <a:prstGeom prst="rect">
            <a:avLst/>
          </a:prstGeom>
        </p:spPr>
        <p:txBody>
          <a:bodyPr wrap="square">
            <a:spAutoFit/>
          </a:bodyPr>
          <a:lstStyle/>
          <a:p>
            <a:r>
              <a:rPr lang="zh-CN" altLang="zh-CN" sz="2800" b="1" kern="100" dirty="0" smtClean="0">
                <a:latin typeface="浪漫雅黑" panose="02010600030101010101" pitchFamily="2" charset="-122"/>
                <a:ea typeface="浪漫雅黑" panose="02010600030101010101" pitchFamily="2" charset="-122"/>
                <a:cs typeface="Times New Roman" panose="02020603050405020304" pitchFamily="18" charset="0"/>
              </a:rPr>
              <a:t>因</a:t>
            </a:r>
            <a:r>
              <a:rPr lang="zh-CN" altLang="zh-CN" sz="2800" b="1" kern="100" dirty="0">
                <a:latin typeface="浪漫雅黑" panose="02010600030101010101" pitchFamily="2" charset="-122"/>
                <a:ea typeface="浪漫雅黑" panose="02010600030101010101" pitchFamily="2" charset="-122"/>
                <a:cs typeface="Times New Roman" panose="02020603050405020304" pitchFamily="18" charset="0"/>
              </a:rPr>
              <a:t>为自身会摄影摄像，会进行非线性编辑视频，会简单地处理一些图片</a:t>
            </a:r>
            <a:endParaRPr lang="zh-CN" altLang="en-US" sz="2800" dirty="0">
              <a:latin typeface="浪漫雅黑" panose="02010600030101010101" pitchFamily="2" charset="-122"/>
              <a:ea typeface="浪漫雅黑" panose="02010600030101010101" pitchFamily="2" charset="-122"/>
            </a:endParaRPr>
          </a:p>
        </p:txBody>
      </p:sp>
    </p:spTree>
    <p:extLst>
      <p:ext uri="{BB962C8B-B14F-4D97-AF65-F5344CB8AC3E}">
        <p14:creationId xmlns:p14="http://schemas.microsoft.com/office/powerpoint/2010/main" val="19533875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3"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1942329" y="77457"/>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4808" y="979304"/>
            <a:ext cx="2964273" cy="793487"/>
          </a:xfrm>
          <a:prstGeom prst="rect">
            <a:avLst/>
          </a:prstGeom>
        </p:spPr>
        <p:txBody>
          <a:bodyPr wrap="none">
            <a:spAutoFit/>
          </a:bodyPr>
          <a:lstStyle/>
          <a:p>
            <a:pPr algn="ctr">
              <a:lnSpc>
                <a:spcPct val="150000"/>
              </a:lnSpc>
              <a:spcAft>
                <a:spcPts val="0"/>
              </a:spcAft>
            </a:pPr>
            <a:r>
              <a:rPr lang="zh-CN" altLang="zh-CN" sz="3600" b="1" dirty="0">
                <a:solidFill>
                  <a:schemeClr val="bg1"/>
                </a:solidFill>
                <a:latin typeface="浪漫雅黑" panose="02010600030101010101" pitchFamily="2" charset="-122"/>
                <a:ea typeface="浪漫雅黑" panose="02010600030101010101" pitchFamily="2" charset="-122"/>
              </a:rPr>
              <a:t>二、概念解释</a:t>
            </a:r>
            <a:endParaRPr lang="zh-CN" altLang="zh-CN" sz="3600" kern="100" dirty="0">
              <a:solidFill>
                <a:schemeClr val="bg1"/>
              </a:solidFill>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3" name="矩形 12"/>
          <p:cNvSpPr/>
          <p:nvPr/>
        </p:nvSpPr>
        <p:spPr>
          <a:xfrm>
            <a:off x="1344706" y="1921098"/>
            <a:ext cx="6073510" cy="747641"/>
          </a:xfrm>
          <a:prstGeom prst="rect">
            <a:avLst/>
          </a:prstGeom>
        </p:spPr>
        <p:txBody>
          <a:bodyPr wrap="square">
            <a:spAutoFit/>
          </a:bodyPr>
          <a:lstStyle/>
          <a:p>
            <a:pPr algn="ctr">
              <a:lnSpc>
                <a:spcPct val="150000"/>
              </a:lnSpc>
              <a:spcAft>
                <a:spcPts val="0"/>
              </a:spcAft>
            </a:pPr>
            <a:r>
              <a:rPr lang="zh-CN" altLang="zh-CN" sz="3200" b="1" dirty="0">
                <a:solidFill>
                  <a:schemeClr val="bg1"/>
                </a:solidFill>
              </a:rPr>
              <a:t>“情景”与“情境”的区别和联系</a:t>
            </a:r>
            <a:endParaRPr lang="zh-CN" altLang="zh-CN" sz="3200" kern="100" dirty="0">
              <a:solidFill>
                <a:schemeClr val="bg1"/>
              </a:solidFill>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6" name="矩形 15"/>
          <p:cNvSpPr/>
          <p:nvPr/>
        </p:nvSpPr>
        <p:spPr>
          <a:xfrm>
            <a:off x="654018" y="2855131"/>
            <a:ext cx="8956146" cy="830997"/>
          </a:xfrm>
          <a:prstGeom prst="rect">
            <a:avLst/>
          </a:prstGeom>
        </p:spPr>
        <p:txBody>
          <a:bodyPr wrap="square">
            <a:spAutoFit/>
          </a:bodyPr>
          <a:lstStyle/>
          <a:p>
            <a:pPr algn="ctr">
              <a:lnSpc>
                <a:spcPct val="150000"/>
              </a:lnSpc>
              <a:spcAft>
                <a:spcPts val="0"/>
              </a:spcAft>
            </a:pPr>
            <a:r>
              <a:rPr lang="zh-CN" altLang="zh-CN" sz="3200" b="1" dirty="0">
                <a:solidFill>
                  <a:schemeClr val="bg1"/>
                </a:solidFill>
              </a:rPr>
              <a:t>“情</a:t>
            </a:r>
            <a:r>
              <a:rPr lang="zh-CN" altLang="zh-CN" sz="3200" b="1" dirty="0" smtClean="0">
                <a:solidFill>
                  <a:schemeClr val="bg1"/>
                </a:solidFill>
              </a:rPr>
              <a:t>景</a:t>
            </a:r>
            <a:r>
              <a:rPr lang="zh-CN" altLang="en-US" sz="3200" b="1" dirty="0" smtClean="0">
                <a:solidFill>
                  <a:schemeClr val="bg1"/>
                </a:solidFill>
              </a:rPr>
              <a:t>教学</a:t>
            </a:r>
            <a:r>
              <a:rPr lang="zh-CN" altLang="zh-CN" sz="3200" b="1" dirty="0" smtClean="0">
                <a:solidFill>
                  <a:schemeClr val="bg1"/>
                </a:solidFill>
              </a:rPr>
              <a:t>”</a:t>
            </a:r>
            <a:r>
              <a:rPr lang="zh-CN" altLang="zh-CN" sz="3200" b="1" dirty="0">
                <a:solidFill>
                  <a:schemeClr val="bg1"/>
                </a:solidFill>
              </a:rPr>
              <a:t>与“情</a:t>
            </a:r>
            <a:r>
              <a:rPr lang="zh-CN" altLang="zh-CN" sz="3200" b="1" dirty="0" smtClean="0">
                <a:solidFill>
                  <a:schemeClr val="bg1"/>
                </a:solidFill>
              </a:rPr>
              <a:t>境</a:t>
            </a:r>
            <a:r>
              <a:rPr lang="zh-CN" altLang="en-US" sz="3200" b="1" dirty="0" smtClean="0">
                <a:solidFill>
                  <a:schemeClr val="bg1"/>
                </a:solidFill>
              </a:rPr>
              <a:t>教学</a:t>
            </a:r>
            <a:r>
              <a:rPr lang="zh-CN" altLang="zh-CN" sz="3200" b="1" dirty="0" smtClean="0">
                <a:solidFill>
                  <a:schemeClr val="bg1"/>
                </a:solidFill>
              </a:rPr>
              <a:t>”</a:t>
            </a:r>
            <a:r>
              <a:rPr lang="zh-CN" altLang="zh-CN" sz="3200" b="1" dirty="0">
                <a:solidFill>
                  <a:schemeClr val="bg1"/>
                </a:solidFill>
              </a:rPr>
              <a:t>的区别和联系</a:t>
            </a:r>
            <a:endParaRPr lang="zh-CN" altLang="zh-CN" sz="3200" kern="100" dirty="0">
              <a:solidFill>
                <a:schemeClr val="bg1"/>
              </a:solidFill>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8" name="矩形 17"/>
          <p:cNvSpPr/>
          <p:nvPr/>
        </p:nvSpPr>
        <p:spPr>
          <a:xfrm>
            <a:off x="1048465" y="4019218"/>
            <a:ext cx="8956146" cy="830997"/>
          </a:xfrm>
          <a:prstGeom prst="rect">
            <a:avLst/>
          </a:prstGeom>
        </p:spPr>
        <p:txBody>
          <a:bodyPr wrap="square">
            <a:spAutoFit/>
          </a:bodyPr>
          <a:lstStyle/>
          <a:p>
            <a:pPr algn="ctr">
              <a:lnSpc>
                <a:spcPct val="150000"/>
              </a:lnSpc>
              <a:spcAft>
                <a:spcPts val="0"/>
              </a:spcAft>
            </a:pPr>
            <a:r>
              <a:rPr lang="zh-CN" altLang="zh-CN" sz="3200" b="1" dirty="0" smtClean="0">
                <a:solidFill>
                  <a:schemeClr val="bg1"/>
                </a:solidFill>
              </a:rPr>
              <a:t>“</a:t>
            </a:r>
            <a:r>
              <a:rPr lang="zh-CN" altLang="en-US" sz="3200" b="1" dirty="0" smtClean="0">
                <a:solidFill>
                  <a:schemeClr val="bg1"/>
                </a:solidFill>
              </a:rPr>
              <a:t>历史</a:t>
            </a:r>
            <a:r>
              <a:rPr lang="zh-CN" altLang="zh-CN" sz="3200" b="1" dirty="0" smtClean="0">
                <a:solidFill>
                  <a:schemeClr val="bg1"/>
                </a:solidFill>
              </a:rPr>
              <a:t>情景</a:t>
            </a:r>
            <a:r>
              <a:rPr lang="zh-CN" altLang="en-US" sz="3200" b="1" dirty="0" smtClean="0">
                <a:solidFill>
                  <a:schemeClr val="bg1"/>
                </a:solidFill>
              </a:rPr>
              <a:t>教学</a:t>
            </a:r>
            <a:r>
              <a:rPr lang="zh-CN" altLang="zh-CN" sz="3200" b="1" dirty="0" smtClean="0">
                <a:solidFill>
                  <a:schemeClr val="bg1"/>
                </a:solidFill>
              </a:rPr>
              <a:t>”</a:t>
            </a:r>
            <a:r>
              <a:rPr lang="zh-CN" altLang="zh-CN" sz="3200" b="1" dirty="0">
                <a:solidFill>
                  <a:schemeClr val="bg1"/>
                </a:solidFill>
              </a:rPr>
              <a:t>与“情</a:t>
            </a:r>
            <a:r>
              <a:rPr lang="zh-CN" altLang="zh-CN" sz="3200" b="1" dirty="0" smtClean="0">
                <a:solidFill>
                  <a:schemeClr val="bg1"/>
                </a:solidFill>
              </a:rPr>
              <a:t>境</a:t>
            </a:r>
            <a:r>
              <a:rPr lang="zh-CN" altLang="en-US" sz="3200" b="1" dirty="0" smtClean="0">
                <a:solidFill>
                  <a:schemeClr val="bg1"/>
                </a:solidFill>
              </a:rPr>
              <a:t>教学</a:t>
            </a:r>
            <a:r>
              <a:rPr lang="zh-CN" altLang="zh-CN" sz="3200" b="1" dirty="0" smtClean="0">
                <a:solidFill>
                  <a:schemeClr val="bg1"/>
                </a:solidFill>
              </a:rPr>
              <a:t>”</a:t>
            </a:r>
            <a:r>
              <a:rPr lang="zh-CN" altLang="zh-CN" sz="3200" b="1" dirty="0">
                <a:solidFill>
                  <a:schemeClr val="bg1"/>
                </a:solidFill>
              </a:rPr>
              <a:t>的区别和联系</a:t>
            </a:r>
            <a:endParaRPr lang="zh-CN" altLang="zh-CN" sz="3200" kern="100" dirty="0">
              <a:solidFill>
                <a:schemeClr val="bg1"/>
              </a:solidFill>
              <a:effectLst/>
              <a:latin typeface="浪漫雅黑" panose="02010600030101010101" pitchFamily="2" charset="-122"/>
              <a:ea typeface="浪漫雅黑" panose="02010600030101010101" pitchFamily="2" charset="-122"/>
              <a:cs typeface="经典粗黑简" panose="0201060900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anim calcmode="lin" valueType="num">
                                      <p:cBhvr>
                                        <p:cTn id="21" dur="1000" fill="hold"/>
                                        <p:tgtEl>
                                          <p:spTgt spid="16"/>
                                        </p:tgtEl>
                                        <p:attrNameLst>
                                          <p:attrName>ppt_x</p:attrName>
                                        </p:attrNameLst>
                                      </p:cBhvr>
                                      <p:tavLst>
                                        <p:tav tm="0">
                                          <p:val>
                                            <p:strVal val="#ppt_x"/>
                                          </p:val>
                                        </p:tav>
                                        <p:tav tm="100000">
                                          <p:val>
                                            <p:strVal val="#ppt_x"/>
                                          </p:val>
                                        </p:tav>
                                      </p:tavLst>
                                    </p:anim>
                                    <p:anim calcmode="lin" valueType="num">
                                      <p:cBhvr>
                                        <p:cTn id="2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1942329" y="16990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677" y="1267618"/>
            <a:ext cx="4698722" cy="584775"/>
          </a:xfrm>
          <a:prstGeom prst="rect">
            <a:avLst/>
          </a:prstGeom>
        </p:spPr>
        <p:txBody>
          <a:bodyPr wrap="none">
            <a:spAutoFit/>
          </a:bodyPr>
          <a:lstStyle/>
          <a:p>
            <a:r>
              <a:rPr lang="zh-CN" altLang="zh-CN" sz="3200" b="1" dirty="0">
                <a:solidFill>
                  <a:schemeClr val="bg1"/>
                </a:solidFill>
                <a:latin typeface="浪漫雅黑" panose="02010600030101010101" pitchFamily="2" charset="-122"/>
                <a:ea typeface="浪漫雅黑" panose="02010600030101010101" pitchFamily="2" charset="-122"/>
              </a:rPr>
              <a:t>三、历史情境教学的特点</a:t>
            </a:r>
            <a:endParaRPr lang="zh-CN" altLang="zh-CN" sz="3200" dirty="0">
              <a:solidFill>
                <a:schemeClr val="bg1"/>
              </a:solidFill>
              <a:latin typeface="浪漫雅黑" panose="02010600030101010101" pitchFamily="2" charset="-122"/>
              <a:ea typeface="浪漫雅黑" panose="02010600030101010101" pitchFamily="2" charset="-122"/>
            </a:endParaRPr>
          </a:p>
        </p:txBody>
      </p:sp>
      <p:sp>
        <p:nvSpPr>
          <p:cNvPr id="12" name="矩形 11"/>
          <p:cNvSpPr/>
          <p:nvPr/>
        </p:nvSpPr>
        <p:spPr>
          <a:xfrm>
            <a:off x="373225" y="2261499"/>
            <a:ext cx="11364685" cy="2803396"/>
          </a:xfrm>
          <a:prstGeom prst="rect">
            <a:avLst/>
          </a:prstGeom>
        </p:spPr>
        <p:txBody>
          <a:bodyPr wrap="square">
            <a:spAutoFit/>
          </a:bodyPr>
          <a:lstStyle/>
          <a:p>
            <a:pPr>
              <a:lnSpc>
                <a:spcPct val="150000"/>
              </a:lnSpc>
            </a:pPr>
            <a:r>
              <a:rPr lang="en-US" altLang="zh-CN" sz="2400" b="1" dirty="0"/>
              <a:t>(</a:t>
            </a:r>
            <a:r>
              <a:rPr lang="zh-CN" altLang="zh-CN" sz="2400" b="1" dirty="0"/>
              <a:t>一</a:t>
            </a:r>
            <a:r>
              <a:rPr lang="en-US" altLang="zh-CN" sz="2400" b="1" dirty="0"/>
              <a:t>)</a:t>
            </a:r>
            <a:r>
              <a:rPr lang="zh-CN" altLang="zh-CN" sz="2400" b="1" dirty="0"/>
              <a:t>历史情境教学的直观性、感染性。</a:t>
            </a:r>
            <a:endParaRPr lang="zh-CN" altLang="zh-CN" sz="2400" dirty="0"/>
          </a:p>
          <a:p>
            <a:pPr>
              <a:lnSpc>
                <a:spcPct val="150000"/>
              </a:lnSpc>
            </a:pPr>
            <a:r>
              <a:rPr lang="en-US" altLang="zh-CN" sz="2400" b="1" dirty="0"/>
              <a:t>(</a:t>
            </a:r>
            <a:r>
              <a:rPr lang="zh-CN" altLang="zh-CN" sz="2400" b="1" dirty="0"/>
              <a:t>二</a:t>
            </a:r>
            <a:r>
              <a:rPr lang="en-US" altLang="zh-CN" sz="2400" b="1" dirty="0"/>
              <a:t>)</a:t>
            </a:r>
            <a:r>
              <a:rPr lang="zh-CN" altLang="zh-CN" sz="2400" b="1" dirty="0"/>
              <a:t>历史教学情境为学生提供的史实性知识，必须具备真实性，这是情境创设中一项十分重要的原则。</a:t>
            </a:r>
            <a:endParaRPr lang="zh-CN" altLang="zh-CN" sz="2400" dirty="0"/>
          </a:p>
          <a:p>
            <a:pPr>
              <a:lnSpc>
                <a:spcPct val="150000"/>
              </a:lnSpc>
            </a:pPr>
            <a:r>
              <a:rPr lang="en-US" altLang="zh-CN" sz="2400" b="1" dirty="0"/>
              <a:t>(</a:t>
            </a:r>
            <a:r>
              <a:rPr lang="zh-CN" altLang="zh-CN" sz="2400" b="1" dirty="0"/>
              <a:t>三</a:t>
            </a:r>
            <a:r>
              <a:rPr lang="en-US" altLang="zh-CN" sz="2400" b="1" dirty="0"/>
              <a:t>)</a:t>
            </a:r>
            <a:r>
              <a:rPr lang="zh-CN" altLang="zh-CN" sz="2400" b="1" dirty="0"/>
              <a:t>历史教学情境的创设是为学生进行高水平的思维活动和情感提升服务的，情境的创设必须把握目的性宗旨</a:t>
            </a:r>
            <a:r>
              <a:rPr lang="zh-CN" altLang="zh-CN" sz="2400" b="1" dirty="0" smtClean="0"/>
              <a:t>。</a:t>
            </a:r>
            <a:endParaRPr lang="zh-CN" altLang="zh-CN" sz="2400" dirty="0"/>
          </a:p>
        </p:txBody>
      </p:sp>
    </p:spTree>
    <p:extLst>
      <p:ext uri="{BB962C8B-B14F-4D97-AF65-F5344CB8AC3E}">
        <p14:creationId xmlns:p14="http://schemas.microsoft.com/office/powerpoint/2010/main" val="30626485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1942329" y="16990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677" y="1267618"/>
            <a:ext cx="4698722" cy="584775"/>
          </a:xfrm>
          <a:prstGeom prst="rect">
            <a:avLst/>
          </a:prstGeom>
        </p:spPr>
        <p:txBody>
          <a:bodyPr wrap="none">
            <a:spAutoFit/>
          </a:bodyPr>
          <a:lstStyle/>
          <a:p>
            <a:r>
              <a:rPr lang="zh-CN" altLang="zh-CN" sz="3200" b="1" dirty="0">
                <a:solidFill>
                  <a:schemeClr val="bg1"/>
                </a:solidFill>
                <a:latin typeface="浪漫雅黑" panose="02010600030101010101" pitchFamily="2" charset="-122"/>
                <a:ea typeface="浪漫雅黑" panose="02010600030101010101" pitchFamily="2" charset="-122"/>
              </a:rPr>
              <a:t>三、历史情境教学的特点</a:t>
            </a:r>
            <a:endParaRPr lang="zh-CN" altLang="zh-CN" sz="3200" dirty="0">
              <a:solidFill>
                <a:schemeClr val="bg1"/>
              </a:solidFill>
              <a:latin typeface="浪漫雅黑" panose="02010600030101010101" pitchFamily="2" charset="-122"/>
              <a:ea typeface="浪漫雅黑" panose="02010600030101010101" pitchFamily="2" charset="-122"/>
            </a:endParaRPr>
          </a:p>
        </p:txBody>
      </p:sp>
      <p:sp>
        <p:nvSpPr>
          <p:cNvPr id="12" name="矩形 11"/>
          <p:cNvSpPr/>
          <p:nvPr/>
        </p:nvSpPr>
        <p:spPr>
          <a:xfrm>
            <a:off x="373225" y="2261499"/>
            <a:ext cx="11364685" cy="3570208"/>
          </a:xfrm>
          <a:prstGeom prst="rect">
            <a:avLst/>
          </a:prstGeom>
        </p:spPr>
        <p:txBody>
          <a:bodyPr wrap="square">
            <a:spAutoFit/>
          </a:bodyPr>
          <a:lstStyle/>
          <a:p>
            <a:pPr>
              <a:lnSpc>
                <a:spcPct val="200000"/>
              </a:lnSpc>
            </a:pPr>
            <a:r>
              <a:rPr lang="zh-CN" altLang="zh-CN" b="1" dirty="0" smtClean="0"/>
              <a:t>（</a:t>
            </a:r>
            <a:r>
              <a:rPr lang="zh-CN" altLang="zh-CN" b="1" dirty="0"/>
              <a:t>四</a:t>
            </a:r>
            <a:r>
              <a:rPr lang="en-US" altLang="zh-CN" b="1" dirty="0"/>
              <a:t>)</a:t>
            </a:r>
            <a:r>
              <a:rPr lang="zh-CN" altLang="zh-CN" b="1" dirty="0"/>
              <a:t>历史教学情境的创设有启迪心智的作用，持启发性的原则是很重要的。</a:t>
            </a:r>
            <a:endParaRPr lang="zh-CN" altLang="zh-CN" dirty="0"/>
          </a:p>
          <a:p>
            <a:pPr>
              <a:lnSpc>
                <a:spcPct val="200000"/>
              </a:lnSpc>
            </a:pPr>
            <a:r>
              <a:rPr lang="en-US" altLang="zh-CN" b="1" dirty="0"/>
              <a:t> (</a:t>
            </a:r>
            <a:r>
              <a:rPr lang="zh-CN" altLang="zh-CN" b="1" dirty="0"/>
              <a:t>五</a:t>
            </a:r>
            <a:r>
              <a:rPr lang="en-US" altLang="zh-CN" b="1" dirty="0"/>
              <a:t>)</a:t>
            </a:r>
            <a:r>
              <a:rPr lang="zh-CN" altLang="zh-CN" b="1" dirty="0"/>
              <a:t>历史教学情境的活动性除了指学生应该进行思维活动外，还应该使学生能够参与到情境创设中来，</a:t>
            </a:r>
            <a:endParaRPr lang="zh-CN" altLang="zh-CN" dirty="0"/>
          </a:p>
          <a:p>
            <a:pPr>
              <a:lnSpc>
                <a:spcPct val="200000"/>
              </a:lnSpc>
            </a:pPr>
            <a:r>
              <a:rPr lang="zh-CN" altLang="zh-CN" b="1" dirty="0"/>
              <a:t>（六</a:t>
            </a:r>
            <a:r>
              <a:rPr lang="en-US" altLang="zh-CN" b="1" dirty="0"/>
              <a:t>)</a:t>
            </a:r>
            <a:r>
              <a:rPr lang="zh-CN" altLang="zh-CN" b="1" dirty="0"/>
              <a:t>历史教学情境的开放性指的是形式的多样，既包括课堂教学中的情境创设，也包括课外教学活动中的情境创设，当然前面提到的学生参与也属于情境创设的开放性，社区、家长、学校、博物馆等多种资源都可以为我们创设历史教学情境提供思路。</a:t>
            </a:r>
            <a:endParaRPr lang="zh-CN" altLang="zh-CN" dirty="0"/>
          </a:p>
          <a:p>
            <a:pPr>
              <a:lnSpc>
                <a:spcPct val="200000"/>
              </a:lnSpc>
            </a:pPr>
            <a:r>
              <a:rPr lang="zh-CN" altLang="zh-CN" b="1" dirty="0"/>
              <a:t>（七</a:t>
            </a:r>
            <a:r>
              <a:rPr lang="en-US" altLang="zh-CN" b="1" dirty="0"/>
              <a:t>)</a:t>
            </a:r>
            <a:r>
              <a:rPr lang="zh-CN" altLang="zh-CN" b="1" dirty="0"/>
              <a:t>历史教学情境创设的现实性体现的是拉近史与学生之间的距离，可以从现实入手。</a:t>
            </a:r>
            <a:endParaRPr lang="zh-CN" altLang="zh-CN" sz="2800" dirty="0">
              <a:latin typeface="浪漫雅黑" panose="02010600030101010101" pitchFamily="2" charset="-122"/>
              <a:ea typeface="浪漫雅黑" panose="02010600030101010101" pitchFamily="2" charset="-122"/>
            </a:endParaRPr>
          </a:p>
        </p:txBody>
      </p:sp>
    </p:spTree>
    <p:extLst>
      <p:ext uri="{BB962C8B-B14F-4D97-AF65-F5344CB8AC3E}">
        <p14:creationId xmlns:p14="http://schemas.microsoft.com/office/powerpoint/2010/main" val="532100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2191299" y="-3055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0" y="1113153"/>
            <a:ext cx="9417963" cy="646331"/>
          </a:xfrm>
          <a:prstGeom prst="rect">
            <a:avLst/>
          </a:prstGeom>
        </p:spPr>
        <p:txBody>
          <a:bodyPr wrap="none">
            <a:spAutoFit/>
          </a:bodyPr>
          <a:lstStyle/>
          <a:p>
            <a:r>
              <a:rPr lang="zh-CN" altLang="zh-CN" sz="3600" b="1" dirty="0">
                <a:solidFill>
                  <a:schemeClr val="bg1"/>
                </a:solidFill>
                <a:latin typeface="浪漫雅黑" panose="02010600030101010101" pitchFamily="2" charset="-122"/>
                <a:ea typeface="浪漫雅黑" panose="02010600030101010101" pitchFamily="2" charset="-122"/>
              </a:rPr>
              <a:t>四、在初中历史教学中运用情境教学法的优势</a:t>
            </a:r>
            <a:endParaRPr lang="zh-CN" altLang="zh-CN" sz="3600" dirty="0">
              <a:solidFill>
                <a:schemeClr val="bg1"/>
              </a:solidFill>
              <a:latin typeface="浪漫雅黑" panose="02010600030101010101" pitchFamily="2" charset="-122"/>
              <a:ea typeface="浪漫雅黑" panose="02010600030101010101" pitchFamily="2" charset="-122"/>
            </a:endParaRPr>
          </a:p>
        </p:txBody>
      </p:sp>
      <p:sp>
        <p:nvSpPr>
          <p:cNvPr id="12" name="矩形 11"/>
          <p:cNvSpPr/>
          <p:nvPr/>
        </p:nvSpPr>
        <p:spPr>
          <a:xfrm>
            <a:off x="585732" y="2055599"/>
            <a:ext cx="7742825" cy="461665"/>
          </a:xfrm>
          <a:prstGeom prst="rect">
            <a:avLst/>
          </a:prstGeom>
        </p:spPr>
        <p:txBody>
          <a:bodyPr wrap="none">
            <a:spAutoFit/>
          </a:bodyPr>
          <a:lstStyle/>
          <a:p>
            <a:r>
              <a:rPr lang="en-US" altLang="zh-CN" sz="2400" b="1" dirty="0"/>
              <a:t>1</a:t>
            </a:r>
            <a:r>
              <a:rPr lang="zh-CN" altLang="zh-CN" sz="2400" b="1" dirty="0"/>
              <a:t>、历史场景的还原与再现，有利于帮助学生记忆理解。</a:t>
            </a:r>
            <a:endParaRPr lang="zh-CN" altLang="zh-CN" sz="2400" dirty="0"/>
          </a:p>
        </p:txBody>
      </p:sp>
      <p:sp>
        <p:nvSpPr>
          <p:cNvPr id="13" name="矩形 12"/>
          <p:cNvSpPr/>
          <p:nvPr/>
        </p:nvSpPr>
        <p:spPr>
          <a:xfrm>
            <a:off x="611705" y="2848886"/>
            <a:ext cx="8194552" cy="461665"/>
          </a:xfrm>
          <a:prstGeom prst="rect">
            <a:avLst/>
          </a:prstGeom>
        </p:spPr>
        <p:txBody>
          <a:bodyPr wrap="square">
            <a:spAutoFit/>
          </a:bodyPr>
          <a:lstStyle/>
          <a:p>
            <a:r>
              <a:rPr lang="en-US" altLang="zh-CN" sz="2400" b="1" dirty="0"/>
              <a:t>2</a:t>
            </a:r>
            <a:r>
              <a:rPr lang="zh-CN" altLang="zh-CN" sz="2400" b="1" dirty="0"/>
              <a:t>、历史场景的生动有趣，激发学生的学习热情。</a:t>
            </a:r>
            <a:endParaRPr lang="zh-CN" altLang="zh-CN" sz="2400" dirty="0"/>
          </a:p>
        </p:txBody>
      </p:sp>
      <p:sp>
        <p:nvSpPr>
          <p:cNvPr id="14" name="矩形 13"/>
          <p:cNvSpPr/>
          <p:nvPr/>
        </p:nvSpPr>
        <p:spPr>
          <a:xfrm>
            <a:off x="611705" y="3489837"/>
            <a:ext cx="7127272" cy="583814"/>
          </a:xfrm>
          <a:prstGeom prst="rect">
            <a:avLst/>
          </a:prstGeom>
        </p:spPr>
        <p:txBody>
          <a:bodyPr wrap="none">
            <a:spAutoFit/>
          </a:bodyPr>
          <a:lstStyle/>
          <a:p>
            <a:pPr algn="ctr">
              <a:lnSpc>
                <a:spcPct val="150000"/>
              </a:lnSpc>
              <a:spcAft>
                <a:spcPts val="0"/>
              </a:spcAft>
            </a:pPr>
            <a:r>
              <a:rPr lang="en-US" altLang="zh-CN" sz="2400" b="1" dirty="0"/>
              <a:t>3</a:t>
            </a:r>
            <a:r>
              <a:rPr lang="zh-CN" altLang="zh-CN" sz="2400" b="1" dirty="0"/>
              <a:t>、学生参与性度高，有利于学生综合素质的提高。</a:t>
            </a:r>
            <a:endParaRPr lang="zh-CN" altLang="zh-CN" sz="2400" kern="100" dirty="0">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5" name="矩形 14"/>
          <p:cNvSpPr/>
          <p:nvPr/>
        </p:nvSpPr>
        <p:spPr>
          <a:xfrm>
            <a:off x="681751" y="4446741"/>
            <a:ext cx="4972836" cy="461665"/>
          </a:xfrm>
          <a:prstGeom prst="rect">
            <a:avLst/>
          </a:prstGeom>
        </p:spPr>
        <p:txBody>
          <a:bodyPr wrap="none">
            <a:spAutoFit/>
          </a:bodyPr>
          <a:lstStyle/>
          <a:p>
            <a:r>
              <a:rPr lang="en-US" altLang="zh-CN" sz="2400" b="1" dirty="0"/>
              <a:t>4</a:t>
            </a:r>
            <a:r>
              <a:rPr lang="zh-CN" altLang="zh-CN" sz="2400" b="1" dirty="0"/>
              <a:t>、情境创设有利于情感教育的培养</a:t>
            </a:r>
            <a:endParaRPr lang="zh-CN" altLang="zh-CN" sz="2400" dirty="0"/>
          </a:p>
        </p:txBody>
      </p:sp>
    </p:spTree>
    <p:extLst>
      <p:ext uri="{BB962C8B-B14F-4D97-AF65-F5344CB8AC3E}">
        <p14:creationId xmlns:p14="http://schemas.microsoft.com/office/powerpoint/2010/main" val="19660289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2191299" y="-3055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83127" y="1113153"/>
            <a:ext cx="9334836" cy="584775"/>
          </a:xfrm>
          <a:prstGeom prst="rect">
            <a:avLst/>
          </a:prstGeom>
        </p:spPr>
        <p:txBody>
          <a:bodyPr wrap="square">
            <a:spAutoFit/>
          </a:bodyPr>
          <a:lstStyle/>
          <a:p>
            <a:r>
              <a:rPr lang="zh-CN" altLang="zh-CN" sz="3200" b="1" dirty="0">
                <a:solidFill>
                  <a:schemeClr val="bg1"/>
                </a:solidFill>
                <a:latin typeface="浪漫雅黑" panose="02010600030101010101" pitchFamily="2" charset="-122"/>
                <a:ea typeface="浪漫雅黑" panose="02010600030101010101" pitchFamily="2" charset="-122"/>
              </a:rPr>
              <a:t>五、初中历史情境教学的实施途径</a:t>
            </a:r>
            <a:endParaRPr lang="zh-CN" altLang="zh-CN" sz="3200" dirty="0">
              <a:solidFill>
                <a:schemeClr val="bg1"/>
              </a:solidFill>
              <a:latin typeface="浪漫雅黑" panose="02010600030101010101" pitchFamily="2" charset="-122"/>
              <a:ea typeface="浪漫雅黑" panose="02010600030101010101" pitchFamily="2" charset="-122"/>
            </a:endParaRPr>
          </a:p>
        </p:txBody>
      </p:sp>
      <p:sp>
        <p:nvSpPr>
          <p:cNvPr id="12" name="矩形 11"/>
          <p:cNvSpPr/>
          <p:nvPr/>
        </p:nvSpPr>
        <p:spPr>
          <a:xfrm>
            <a:off x="585732" y="2055599"/>
            <a:ext cx="4972836" cy="461665"/>
          </a:xfrm>
          <a:prstGeom prst="rect">
            <a:avLst/>
          </a:prstGeom>
        </p:spPr>
        <p:txBody>
          <a:bodyPr wrap="none">
            <a:spAutoFit/>
          </a:bodyPr>
          <a:lstStyle/>
          <a:p>
            <a:r>
              <a:rPr lang="en-US" altLang="zh-CN" sz="2400" b="1" dirty="0"/>
              <a:t>1</a:t>
            </a:r>
            <a:r>
              <a:rPr lang="zh-CN" altLang="zh-CN" sz="2400" b="1" dirty="0"/>
              <a:t>、运用录音、录像等再现历史情境</a:t>
            </a:r>
            <a:endParaRPr lang="zh-CN" altLang="zh-CN" sz="2400" dirty="0"/>
          </a:p>
        </p:txBody>
      </p:sp>
      <p:sp>
        <p:nvSpPr>
          <p:cNvPr id="13" name="矩形 12"/>
          <p:cNvSpPr/>
          <p:nvPr/>
        </p:nvSpPr>
        <p:spPr>
          <a:xfrm>
            <a:off x="611705" y="2848886"/>
            <a:ext cx="8194552" cy="461665"/>
          </a:xfrm>
          <a:prstGeom prst="rect">
            <a:avLst/>
          </a:prstGeom>
        </p:spPr>
        <p:txBody>
          <a:bodyPr wrap="square">
            <a:spAutoFit/>
          </a:bodyPr>
          <a:lstStyle/>
          <a:p>
            <a:r>
              <a:rPr lang="en-US" altLang="zh-CN" sz="2400" b="1" dirty="0"/>
              <a:t>2</a:t>
            </a:r>
            <a:r>
              <a:rPr lang="zh-CN" altLang="zh-CN" sz="2400" b="1" dirty="0"/>
              <a:t>、扮演角色，体会情境，引导学生参与教学活动。</a:t>
            </a:r>
            <a:endParaRPr lang="zh-CN" altLang="zh-CN" sz="2400" dirty="0"/>
          </a:p>
        </p:txBody>
      </p:sp>
      <p:sp>
        <p:nvSpPr>
          <p:cNvPr id="14" name="矩形 13"/>
          <p:cNvSpPr/>
          <p:nvPr/>
        </p:nvSpPr>
        <p:spPr>
          <a:xfrm>
            <a:off x="611804" y="3536586"/>
            <a:ext cx="4049507" cy="646331"/>
          </a:xfrm>
          <a:prstGeom prst="rect">
            <a:avLst/>
          </a:prstGeom>
        </p:spPr>
        <p:txBody>
          <a:bodyPr wrap="none">
            <a:spAutoFit/>
          </a:bodyPr>
          <a:lstStyle/>
          <a:p>
            <a:pPr algn="ctr">
              <a:lnSpc>
                <a:spcPct val="150000"/>
              </a:lnSpc>
              <a:spcAft>
                <a:spcPts val="0"/>
              </a:spcAft>
            </a:pPr>
            <a:r>
              <a:rPr lang="en-US" altLang="zh-CN" sz="2400" b="1" dirty="0"/>
              <a:t>3</a:t>
            </a:r>
            <a:r>
              <a:rPr lang="zh-CN" altLang="zh-CN" sz="2400" b="1" dirty="0"/>
              <a:t>、利用语言及表情创设情境</a:t>
            </a:r>
            <a:endParaRPr lang="zh-CN" altLang="zh-CN" sz="2400" kern="100" dirty="0">
              <a:effectLst/>
              <a:latin typeface="浪漫雅黑" panose="02010600030101010101" pitchFamily="2" charset="-122"/>
              <a:ea typeface="浪漫雅黑" panose="02010600030101010101" pitchFamily="2" charset="-122"/>
              <a:cs typeface="经典粗黑简" panose="02010609000101010101" pitchFamily="49" charset="-122"/>
            </a:endParaRPr>
          </a:p>
        </p:txBody>
      </p:sp>
      <p:sp>
        <p:nvSpPr>
          <p:cNvPr id="15" name="矩形 14"/>
          <p:cNvSpPr/>
          <p:nvPr/>
        </p:nvSpPr>
        <p:spPr>
          <a:xfrm>
            <a:off x="585732" y="4464716"/>
            <a:ext cx="4049507" cy="461665"/>
          </a:xfrm>
          <a:prstGeom prst="rect">
            <a:avLst/>
          </a:prstGeom>
        </p:spPr>
        <p:txBody>
          <a:bodyPr wrap="none">
            <a:spAutoFit/>
          </a:bodyPr>
          <a:lstStyle/>
          <a:p>
            <a:r>
              <a:rPr lang="en-US" altLang="zh-CN" sz="2400" b="1" dirty="0"/>
              <a:t>4</a:t>
            </a:r>
            <a:r>
              <a:rPr lang="zh-CN" altLang="zh-CN" sz="2400" b="1" dirty="0"/>
              <a:t>、利用历史小故事创设情境</a:t>
            </a:r>
            <a:endParaRPr lang="zh-CN" altLang="zh-CN" sz="2400" dirty="0"/>
          </a:p>
        </p:txBody>
      </p:sp>
    </p:spTree>
    <p:extLst>
      <p:ext uri="{BB962C8B-B14F-4D97-AF65-F5344CB8AC3E}">
        <p14:creationId xmlns:p14="http://schemas.microsoft.com/office/powerpoint/2010/main" val="42730526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2191299" y="-3055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11" name="矩形 10"/>
          <p:cNvSpPr/>
          <p:nvPr/>
        </p:nvSpPr>
        <p:spPr>
          <a:xfrm>
            <a:off x="0" y="1113153"/>
            <a:ext cx="6750566" cy="584775"/>
          </a:xfrm>
          <a:prstGeom prst="rect">
            <a:avLst/>
          </a:prstGeom>
        </p:spPr>
        <p:txBody>
          <a:bodyPr wrap="none">
            <a:spAutoFit/>
          </a:bodyPr>
          <a:lstStyle/>
          <a:p>
            <a:r>
              <a:rPr lang="zh-CN" altLang="zh-CN" sz="3200" b="1" dirty="0">
                <a:solidFill>
                  <a:schemeClr val="bg1"/>
                </a:solidFill>
                <a:latin typeface="浪漫雅黑" panose="02010600030101010101" pitchFamily="2" charset="-122"/>
                <a:ea typeface="浪漫雅黑" panose="02010600030101010101" pitchFamily="2" charset="-122"/>
              </a:rPr>
              <a:t>六、历史教学情境创设应注意的问题</a:t>
            </a:r>
            <a:endParaRPr lang="zh-CN" altLang="zh-CN" sz="3200" dirty="0">
              <a:solidFill>
                <a:schemeClr val="bg1"/>
              </a:solidFill>
              <a:latin typeface="浪漫雅黑" panose="02010600030101010101" pitchFamily="2" charset="-122"/>
              <a:ea typeface="浪漫雅黑" panose="02010600030101010101" pitchFamily="2" charset="-122"/>
            </a:endParaRPr>
          </a:p>
        </p:txBody>
      </p:sp>
      <p:sp>
        <p:nvSpPr>
          <p:cNvPr id="12" name="矩形 11"/>
          <p:cNvSpPr/>
          <p:nvPr/>
        </p:nvSpPr>
        <p:spPr>
          <a:xfrm>
            <a:off x="585732" y="2055599"/>
            <a:ext cx="4990469" cy="461665"/>
          </a:xfrm>
          <a:prstGeom prst="rect">
            <a:avLst/>
          </a:prstGeom>
        </p:spPr>
        <p:txBody>
          <a:bodyPr wrap="none">
            <a:spAutoFit/>
          </a:bodyPr>
          <a:lstStyle/>
          <a:p>
            <a:r>
              <a:rPr lang="en-US" altLang="zh-CN" sz="2400" b="1" dirty="0">
                <a:latin typeface="浪漫雅黑" panose="02010600030101010101" pitchFamily="2" charset="-122"/>
                <a:ea typeface="浪漫雅黑" panose="02010600030101010101" pitchFamily="2" charset="-122"/>
              </a:rPr>
              <a:t>1</a:t>
            </a:r>
            <a:r>
              <a:rPr lang="zh-CN" altLang="zh-CN" sz="2400" b="1" dirty="0">
                <a:latin typeface="浪漫雅黑" panose="02010600030101010101" pitchFamily="2" charset="-122"/>
                <a:ea typeface="浪漫雅黑" panose="02010600030101010101" pitchFamily="2" charset="-122"/>
              </a:rPr>
              <a:t>、目的明确　</a:t>
            </a:r>
            <a:r>
              <a:rPr lang="en-US" altLang="zh-CN" sz="2400" b="1" dirty="0" smtClean="0">
                <a:latin typeface="浪漫雅黑" panose="02010600030101010101" pitchFamily="2" charset="-122"/>
                <a:ea typeface="浪漫雅黑" panose="02010600030101010101" pitchFamily="2" charset="-122"/>
              </a:rPr>
              <a:t>      2</a:t>
            </a:r>
            <a:r>
              <a:rPr lang="zh-CN" altLang="zh-CN" sz="2400" b="1" dirty="0">
                <a:latin typeface="浪漫雅黑" panose="02010600030101010101" pitchFamily="2" charset="-122"/>
                <a:ea typeface="浪漫雅黑" panose="02010600030101010101" pitchFamily="2" charset="-122"/>
              </a:rPr>
              <a:t>、时机恰当　</a:t>
            </a:r>
            <a:endParaRPr lang="zh-CN" altLang="zh-CN" sz="2400" dirty="0">
              <a:latin typeface="浪漫雅黑" panose="02010600030101010101" pitchFamily="2" charset="-122"/>
              <a:ea typeface="浪漫雅黑" panose="02010600030101010101" pitchFamily="2" charset="-122"/>
            </a:endParaRPr>
          </a:p>
        </p:txBody>
      </p:sp>
      <p:sp>
        <p:nvSpPr>
          <p:cNvPr id="9" name="矩形 8"/>
          <p:cNvSpPr/>
          <p:nvPr/>
        </p:nvSpPr>
        <p:spPr>
          <a:xfrm>
            <a:off x="639432" y="3631113"/>
            <a:ext cx="7486345" cy="461665"/>
          </a:xfrm>
          <a:prstGeom prst="rect">
            <a:avLst/>
          </a:prstGeom>
        </p:spPr>
        <p:txBody>
          <a:bodyPr wrap="none">
            <a:spAutoFit/>
          </a:bodyPr>
          <a:lstStyle/>
          <a:p>
            <a:r>
              <a:rPr lang="en-US" altLang="zh-CN" sz="2400" b="1" dirty="0" smtClean="0">
                <a:latin typeface="浪漫雅黑" panose="02010600030101010101" pitchFamily="2" charset="-122"/>
                <a:ea typeface="浪漫雅黑" panose="02010600030101010101" pitchFamily="2" charset="-122"/>
              </a:rPr>
              <a:t>5</a:t>
            </a:r>
            <a:r>
              <a:rPr lang="zh-CN" altLang="zh-CN" sz="2400" b="1" dirty="0">
                <a:latin typeface="浪漫雅黑" panose="02010600030101010101" pitchFamily="2" charset="-122"/>
                <a:ea typeface="浪漫雅黑" panose="02010600030101010101" pitchFamily="2" charset="-122"/>
              </a:rPr>
              <a:t>、生动有</a:t>
            </a:r>
            <a:r>
              <a:rPr lang="zh-CN" altLang="zh-CN" sz="2400" b="1" dirty="0" smtClean="0">
                <a:latin typeface="浪漫雅黑" panose="02010600030101010101" pitchFamily="2" charset="-122"/>
                <a:ea typeface="浪漫雅黑" panose="02010600030101010101" pitchFamily="2" charset="-122"/>
              </a:rPr>
              <a:t>趣</a:t>
            </a:r>
            <a:r>
              <a:rPr lang="en-US" altLang="zh-CN" sz="2400" dirty="0">
                <a:latin typeface="浪漫雅黑" panose="02010600030101010101" pitchFamily="2" charset="-122"/>
                <a:ea typeface="浪漫雅黑" panose="02010600030101010101" pitchFamily="2" charset="-122"/>
              </a:rPr>
              <a:t> </a:t>
            </a:r>
            <a:r>
              <a:rPr lang="en-US" altLang="zh-CN" sz="2400" dirty="0" smtClean="0">
                <a:latin typeface="浪漫雅黑" panose="02010600030101010101" pitchFamily="2" charset="-122"/>
                <a:ea typeface="浪漫雅黑" panose="02010600030101010101" pitchFamily="2" charset="-122"/>
              </a:rPr>
              <a:t>        </a:t>
            </a:r>
            <a:r>
              <a:rPr lang="en-US" altLang="zh-CN" sz="2400" b="1" dirty="0" smtClean="0">
                <a:latin typeface="浪漫雅黑" panose="02010600030101010101" pitchFamily="2" charset="-122"/>
                <a:ea typeface="浪漫雅黑" panose="02010600030101010101" pitchFamily="2" charset="-122"/>
              </a:rPr>
              <a:t>6</a:t>
            </a:r>
            <a:r>
              <a:rPr lang="zh-CN" altLang="zh-CN" sz="2400" b="1" dirty="0">
                <a:latin typeface="浪漫雅黑" panose="02010600030101010101" pitchFamily="2" charset="-122"/>
                <a:ea typeface="浪漫雅黑" panose="02010600030101010101" pitchFamily="2" charset="-122"/>
              </a:rPr>
              <a:t>、内容丰富　　</a:t>
            </a:r>
            <a:r>
              <a:rPr lang="en-US" altLang="zh-CN" sz="2400" b="1" dirty="0" smtClean="0">
                <a:latin typeface="浪漫雅黑" panose="02010600030101010101" pitchFamily="2" charset="-122"/>
                <a:ea typeface="浪漫雅黑" panose="02010600030101010101" pitchFamily="2" charset="-122"/>
              </a:rPr>
              <a:t>    7</a:t>
            </a:r>
            <a:r>
              <a:rPr lang="zh-CN" altLang="zh-CN" sz="2400" b="1" dirty="0">
                <a:latin typeface="浪漫雅黑" panose="02010600030101010101" pitchFamily="2" charset="-122"/>
                <a:ea typeface="浪漫雅黑" panose="02010600030101010101" pitchFamily="2" charset="-122"/>
              </a:rPr>
              <a:t>、注效实效</a:t>
            </a:r>
            <a:endParaRPr lang="zh-CN" altLang="zh-CN" sz="2400" dirty="0">
              <a:latin typeface="浪漫雅黑" panose="02010600030101010101" pitchFamily="2" charset="-122"/>
              <a:ea typeface="浪漫雅黑" panose="02010600030101010101" pitchFamily="2" charset="-122"/>
            </a:endParaRPr>
          </a:p>
        </p:txBody>
      </p:sp>
      <p:sp>
        <p:nvSpPr>
          <p:cNvPr id="10" name="矩形 9"/>
          <p:cNvSpPr/>
          <p:nvPr/>
        </p:nvSpPr>
        <p:spPr>
          <a:xfrm>
            <a:off x="639432" y="2843356"/>
            <a:ext cx="4883068" cy="461665"/>
          </a:xfrm>
          <a:prstGeom prst="rect">
            <a:avLst/>
          </a:prstGeom>
        </p:spPr>
        <p:txBody>
          <a:bodyPr wrap="none">
            <a:spAutoFit/>
          </a:bodyPr>
          <a:lstStyle/>
          <a:p>
            <a:r>
              <a:rPr lang="en-US" altLang="zh-CN" sz="2400" b="1" dirty="0" smtClean="0">
                <a:latin typeface="浪漫雅黑" panose="02010600030101010101" pitchFamily="2" charset="-122"/>
                <a:ea typeface="浪漫雅黑" panose="02010600030101010101" pitchFamily="2" charset="-122"/>
              </a:rPr>
              <a:t>3</a:t>
            </a:r>
            <a:r>
              <a:rPr lang="zh-CN" altLang="zh-CN" sz="2400" b="1" dirty="0">
                <a:latin typeface="浪漫雅黑" panose="02010600030101010101" pitchFamily="2" charset="-122"/>
                <a:ea typeface="浪漫雅黑" panose="02010600030101010101" pitchFamily="2" charset="-122"/>
              </a:rPr>
              <a:t>、科学真实　　</a:t>
            </a:r>
            <a:r>
              <a:rPr lang="en-US" altLang="zh-CN" sz="2400" b="1" dirty="0" smtClean="0">
                <a:latin typeface="浪漫雅黑" panose="02010600030101010101" pitchFamily="2" charset="-122"/>
                <a:ea typeface="浪漫雅黑" panose="02010600030101010101" pitchFamily="2" charset="-122"/>
              </a:rPr>
              <a:t>  4</a:t>
            </a:r>
            <a:r>
              <a:rPr lang="zh-CN" altLang="zh-CN" sz="2400" b="1" dirty="0">
                <a:latin typeface="浪漫雅黑" panose="02010600030101010101" pitchFamily="2" charset="-122"/>
                <a:ea typeface="浪漫雅黑" panose="02010600030101010101" pitchFamily="2" charset="-122"/>
              </a:rPr>
              <a:t>、联系实际　</a:t>
            </a:r>
            <a:endParaRPr lang="en-US" altLang="zh-CN" sz="2400" b="1" dirty="0" smtClean="0">
              <a:latin typeface="浪漫雅黑" panose="02010600030101010101" pitchFamily="2" charset="-122"/>
              <a:ea typeface="浪漫雅黑" panose="02010600030101010101" pitchFamily="2" charset="-122"/>
            </a:endParaRPr>
          </a:p>
        </p:txBody>
      </p:sp>
    </p:spTree>
    <p:extLst>
      <p:ext uri="{BB962C8B-B14F-4D97-AF65-F5344CB8AC3E}">
        <p14:creationId xmlns:p14="http://schemas.microsoft.com/office/powerpoint/2010/main" val="18317322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8" descr="[Thumb]640734833738-090ad2c0-2ec3-3b47-a9b3-78c53351796b"/>
          <p:cNvPicPr>
            <a:picLocks noChangeAspect="1" noChangeArrowheads="1"/>
          </p:cNvPicPr>
          <p:nvPr/>
        </p:nvPicPr>
        <p:blipFill>
          <a:blip r:embed="rId2"/>
          <a:srcRect/>
          <a:stretch>
            <a:fillRect/>
          </a:stretch>
        </p:blipFill>
        <p:spPr bwMode="auto">
          <a:xfrm>
            <a:off x="0" y="0"/>
            <a:ext cx="12192000" cy="6845300"/>
          </a:xfrm>
          <a:prstGeom prst="rect">
            <a:avLst/>
          </a:prstGeom>
          <a:noFill/>
          <a:ln w="9525">
            <a:noFill/>
            <a:miter lim="800000"/>
            <a:headEnd/>
            <a:tailEnd/>
          </a:ln>
        </p:spPr>
      </p:pic>
      <p:sp>
        <p:nvSpPr>
          <p:cNvPr id="2" name="矩形 1"/>
          <p:cNvSpPr/>
          <p:nvPr/>
        </p:nvSpPr>
        <p:spPr>
          <a:xfrm>
            <a:off x="2191299" y="-30550"/>
            <a:ext cx="8494634" cy="826252"/>
          </a:xfrm>
          <a:prstGeom prst="rect">
            <a:avLst/>
          </a:prstGeom>
        </p:spPr>
        <p:txBody>
          <a:bodyPr wrap="none">
            <a:spAutoFit/>
          </a:bodyPr>
          <a:lstStyle/>
          <a:p>
            <a:pPr algn="ctr">
              <a:lnSpc>
                <a:spcPct val="150000"/>
              </a:lnSpc>
              <a:spcAft>
                <a:spcPts val="0"/>
              </a:spcAft>
            </a:pPr>
            <a:r>
              <a:rPr lang="zh-CN" altLang="zh-CN" sz="3600" b="1" kern="100" dirty="0">
                <a:latin typeface="经典粗黑简" panose="02010609000101010101" pitchFamily="49" charset="-122"/>
                <a:ea typeface="经典粗黑简" panose="02010609000101010101" pitchFamily="49" charset="-122"/>
                <a:cs typeface="经典粗黑简" panose="02010609000101010101" pitchFamily="49" charset="-122"/>
              </a:rPr>
              <a:t>情境教学法在初中历史教学中的应用研究</a:t>
            </a:r>
            <a:endParaRPr lang="zh-CN" altLang="zh-CN" sz="3600" kern="100" dirty="0">
              <a:effectLst/>
              <a:latin typeface="经典粗黑简" panose="02010609000101010101" pitchFamily="49" charset="-122"/>
              <a:ea typeface="经典粗黑简" panose="02010609000101010101" pitchFamily="49" charset="-122"/>
              <a:cs typeface="经典粗黑简" panose="02010609000101010101" pitchFamily="49" charset="-122"/>
            </a:endParaRPr>
          </a:p>
        </p:txBody>
      </p:sp>
      <p:sp>
        <p:nvSpPr>
          <p:cNvPr id="9" name="矩形 8"/>
          <p:cNvSpPr/>
          <p:nvPr/>
        </p:nvSpPr>
        <p:spPr>
          <a:xfrm>
            <a:off x="7050866" y="4134233"/>
            <a:ext cx="3486852" cy="461665"/>
          </a:xfrm>
          <a:prstGeom prst="rect">
            <a:avLst/>
          </a:prstGeom>
        </p:spPr>
        <p:txBody>
          <a:bodyPr wrap="none">
            <a:spAutoFit/>
          </a:bodyPr>
          <a:lstStyle/>
          <a:p>
            <a:r>
              <a:rPr lang="zh-CN" altLang="en-US" sz="2400" b="1" dirty="0" smtClean="0">
                <a:latin typeface="浪漫雅黑" panose="02010600030101010101" pitchFamily="2" charset="-122"/>
                <a:ea typeface="浪漫雅黑" panose="02010600030101010101" pitchFamily="2" charset="-122"/>
              </a:rPr>
              <a:t>泸县奇峰镇学校  毛世辉</a:t>
            </a:r>
            <a:endParaRPr lang="zh-CN" altLang="zh-CN" sz="2400" dirty="0">
              <a:latin typeface="浪漫雅黑" panose="02010600030101010101" pitchFamily="2" charset="-122"/>
              <a:ea typeface="浪漫雅黑" panose="02010600030101010101" pitchFamily="2" charset="-122"/>
            </a:endParaRPr>
          </a:p>
        </p:txBody>
      </p:sp>
      <p:sp>
        <p:nvSpPr>
          <p:cNvPr id="16" name="矩形 15"/>
          <p:cNvSpPr/>
          <p:nvPr/>
        </p:nvSpPr>
        <p:spPr>
          <a:xfrm>
            <a:off x="2565440" y="2141802"/>
            <a:ext cx="7133684" cy="646331"/>
          </a:xfrm>
          <a:prstGeom prst="rect">
            <a:avLst/>
          </a:prstGeom>
        </p:spPr>
        <p:txBody>
          <a:bodyPr wrap="none">
            <a:spAutoFit/>
          </a:bodyPr>
          <a:lstStyle/>
          <a:p>
            <a:r>
              <a:rPr lang="zh-CN" altLang="en-US" sz="3600" b="1" dirty="0">
                <a:solidFill>
                  <a:schemeClr val="bg1"/>
                </a:solidFill>
                <a:latin typeface="浪漫雅黑" panose="02010600030101010101" pitchFamily="2" charset="-122"/>
                <a:ea typeface="浪漫雅黑" panose="02010600030101010101" pitchFamily="2" charset="-122"/>
              </a:rPr>
              <a:t>感</a:t>
            </a:r>
            <a:r>
              <a:rPr lang="zh-CN" altLang="en-US" sz="3600" b="1" dirty="0" smtClean="0">
                <a:solidFill>
                  <a:schemeClr val="bg1"/>
                </a:solidFill>
                <a:latin typeface="浪漫雅黑" panose="02010600030101010101" pitchFamily="2" charset="-122"/>
                <a:ea typeface="浪漫雅黑" panose="02010600030101010101" pitchFamily="2" charset="-122"/>
              </a:rPr>
              <a:t>谢大家的聆听！欢迎批评指正！</a:t>
            </a:r>
            <a:endParaRPr lang="zh-CN" altLang="zh-CN" sz="3600" dirty="0">
              <a:solidFill>
                <a:schemeClr val="bg1"/>
              </a:solidFill>
              <a:latin typeface="浪漫雅黑" panose="02010600030101010101" pitchFamily="2" charset="-122"/>
              <a:ea typeface="浪漫雅黑" panose="02010600030101010101" pitchFamily="2" charset="-122"/>
            </a:endParaRPr>
          </a:p>
        </p:txBody>
      </p:sp>
      <p:sp>
        <p:nvSpPr>
          <p:cNvPr id="17" name="矩形 16"/>
          <p:cNvSpPr/>
          <p:nvPr/>
        </p:nvSpPr>
        <p:spPr>
          <a:xfrm>
            <a:off x="8712316" y="4842005"/>
            <a:ext cx="1973617" cy="461665"/>
          </a:xfrm>
          <a:prstGeom prst="rect">
            <a:avLst/>
          </a:prstGeom>
        </p:spPr>
        <p:txBody>
          <a:bodyPr wrap="none">
            <a:spAutoFit/>
          </a:bodyPr>
          <a:lstStyle/>
          <a:p>
            <a:r>
              <a:rPr lang="en-US" altLang="zh-CN" sz="2400" b="1" dirty="0" smtClean="0">
                <a:latin typeface="浪漫雅黑" panose="02010600030101010101" pitchFamily="2" charset="-122"/>
                <a:ea typeface="浪漫雅黑" panose="02010600030101010101" pitchFamily="2" charset="-122"/>
              </a:rPr>
              <a:t>2020</a:t>
            </a:r>
            <a:r>
              <a:rPr lang="zh-CN" altLang="en-US" sz="2400" b="1" dirty="0" smtClean="0">
                <a:latin typeface="浪漫雅黑" panose="02010600030101010101" pitchFamily="2" charset="-122"/>
                <a:ea typeface="浪漫雅黑" panose="02010600030101010101" pitchFamily="2" charset="-122"/>
              </a:rPr>
              <a:t>年</a:t>
            </a:r>
            <a:r>
              <a:rPr lang="en-US" altLang="zh-CN" sz="2400" b="1" dirty="0" smtClean="0">
                <a:latin typeface="浪漫雅黑" panose="02010600030101010101" pitchFamily="2" charset="-122"/>
                <a:ea typeface="浪漫雅黑" panose="02010600030101010101" pitchFamily="2" charset="-122"/>
              </a:rPr>
              <a:t>5</a:t>
            </a:r>
            <a:r>
              <a:rPr lang="zh-CN" altLang="en-US" sz="2400" b="1" dirty="0" smtClean="0">
                <a:latin typeface="浪漫雅黑" panose="02010600030101010101" pitchFamily="2" charset="-122"/>
                <a:ea typeface="浪漫雅黑" panose="02010600030101010101" pitchFamily="2" charset="-122"/>
              </a:rPr>
              <a:t>月</a:t>
            </a:r>
            <a:endParaRPr lang="zh-CN" altLang="zh-CN" sz="2400" dirty="0">
              <a:latin typeface="浪漫雅黑" panose="02010600030101010101" pitchFamily="2" charset="-122"/>
              <a:ea typeface="浪漫雅黑" panose="02010600030101010101" pitchFamily="2" charset="-122"/>
            </a:endParaRPr>
          </a:p>
        </p:txBody>
      </p:sp>
    </p:spTree>
    <p:extLst>
      <p:ext uri="{BB962C8B-B14F-4D97-AF65-F5344CB8AC3E}">
        <p14:creationId xmlns:p14="http://schemas.microsoft.com/office/powerpoint/2010/main" val="14526939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P spid="17" grpId="0"/>
    </p:bldLst>
  </p:timing>
</p:sld>
</file>

<file path=ppt/theme/theme1.xml><?xml version="1.0" encoding="utf-8"?>
<a:theme xmlns:a="http://schemas.openxmlformats.org/drawingml/2006/main" name="5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TotalTime>
  <Words>960</Words>
  <Application>Microsoft Office PowerPoint</Application>
  <PresentationFormat>宽屏</PresentationFormat>
  <Paragraphs>46</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等线</vt:lpstr>
      <vt:lpstr>等线 Light</vt:lpstr>
      <vt:lpstr>经典粗黑简</vt:lpstr>
      <vt:lpstr>浪漫雅黑</vt:lpstr>
      <vt:lpstr>宋体</vt:lpstr>
      <vt:lpstr>Arial</vt:lpstr>
      <vt:lpstr>Calibri</vt:lpstr>
      <vt:lpstr>Times New Roman</vt:lpstr>
      <vt:lpstr>5_Office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hxf</dc:creator>
  <cp:lastModifiedBy>Administrator</cp:lastModifiedBy>
  <cp:revision>100</cp:revision>
  <dcterms:created xsi:type="dcterms:W3CDTF">2019-09-08T14:55:00Z</dcterms:created>
  <dcterms:modified xsi:type="dcterms:W3CDTF">2022-09-04T11:24:53Z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