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87" r:id="rId18"/>
  </p:sldIdLst>
  <p:sldSz cx="9144000" cy="6858000" type="screen4x3"/>
  <p:notesSz cx="6858000" cy="9144000"/>
  <p:custDataLst>
    <p:tags r:id="rId22"/>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880"/>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2" Type="http://schemas.openxmlformats.org/officeDocument/2006/relationships/tags" Target="tags/tag168.xml"/><Relationship Id="rId21" Type="http://schemas.openxmlformats.org/officeDocument/2006/relationships/tableStyles" Target="tableStyles.xml"/><Relationship Id="rId20" Type="http://schemas.openxmlformats.org/officeDocument/2006/relationships/viewProps" Target="viewProps.xml"/><Relationship Id="rId2" Type="http://schemas.openxmlformats.org/officeDocument/2006/relationships/theme" Target="theme/theme1.xml"/><Relationship Id="rId19" Type="http://schemas.openxmlformats.org/officeDocument/2006/relationships/presProps" Target="presProps.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tags" Target="../tags/tag2.xml"/><Relationship Id="rId3" Type="http://schemas.openxmlformats.org/officeDocument/2006/relationships/image" Target="../media/image1.jpeg"/><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image" Target="../media/image1.jpeg"/><Relationship Id="rId3" Type="http://schemas.openxmlformats.org/officeDocument/2006/relationships/tags" Target="../tags/tag8.xml"/><Relationship Id="rId2" Type="http://schemas.openxmlformats.org/officeDocument/2006/relationships/tags" Target="../tags/tag7.xml"/><Relationship Id="rId10" Type="http://schemas.openxmlformats.org/officeDocument/2006/relationships/tags" Target="../tags/tag14.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0.xml"/><Relationship Id="rId7" Type="http://schemas.openxmlformats.org/officeDocument/2006/relationships/tags" Target="../tags/tag19.xml"/><Relationship Id="rId6" Type="http://schemas.openxmlformats.org/officeDocument/2006/relationships/tags" Target="../tags/tag18.xml"/><Relationship Id="rId5" Type="http://schemas.openxmlformats.org/officeDocument/2006/relationships/tags" Target="../tags/tag17.xml"/><Relationship Id="rId4" Type="http://schemas.openxmlformats.org/officeDocument/2006/relationships/tags" Target="../tags/tag16.xml"/><Relationship Id="rId3" Type="http://schemas.openxmlformats.org/officeDocument/2006/relationships/image" Target="../media/image1.jpeg"/><Relationship Id="rId2" Type="http://schemas.openxmlformats.org/officeDocument/2006/relationships/tags" Target="../tags/tag15.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27.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image" Target="../media/image1.jpeg"/><Relationship Id="rId3" Type="http://schemas.openxmlformats.org/officeDocument/2006/relationships/tags" Target="../tags/tag22.xml"/><Relationship Id="rId2" Type="http://schemas.openxmlformats.org/officeDocument/2006/relationships/tags" Target="../tags/tag21.xml"/><Relationship Id="rId11" Type="http://schemas.openxmlformats.org/officeDocument/2006/relationships/tags" Target="../tags/tag29.xml"/><Relationship Id="rId10" Type="http://schemas.openxmlformats.org/officeDocument/2006/relationships/tags" Target="../tags/tag2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36.xml"/><Relationship Id="rId8" Type="http://schemas.openxmlformats.org/officeDocument/2006/relationships/tags" Target="../tags/tag35.xml"/><Relationship Id="rId7" Type="http://schemas.openxmlformats.org/officeDocument/2006/relationships/tags" Target="../tags/tag34.xml"/><Relationship Id="rId6" Type="http://schemas.openxmlformats.org/officeDocument/2006/relationships/tags" Target="../tags/tag33.xml"/><Relationship Id="rId5" Type="http://schemas.openxmlformats.org/officeDocument/2006/relationships/tags" Target="../tags/tag32.xml"/><Relationship Id="rId4" Type="http://schemas.openxmlformats.org/officeDocument/2006/relationships/image" Target="../media/image1.jpeg"/><Relationship Id="rId3" Type="http://schemas.openxmlformats.org/officeDocument/2006/relationships/tags" Target="../tags/tag31.xml"/><Relationship Id="rId2" Type="http://schemas.openxmlformats.org/officeDocument/2006/relationships/tags" Target="../tags/tag30.xml"/><Relationship Id="rId13" Type="http://schemas.openxmlformats.org/officeDocument/2006/relationships/tags" Target="../tags/tag40.xml"/><Relationship Id="rId12" Type="http://schemas.openxmlformats.org/officeDocument/2006/relationships/tags" Target="../tags/tag39.xml"/><Relationship Id="rId11" Type="http://schemas.openxmlformats.org/officeDocument/2006/relationships/tags" Target="../tags/tag38.xml"/><Relationship Id="rId10" Type="http://schemas.openxmlformats.org/officeDocument/2006/relationships/tags" Target="../tags/tag37.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47.xml"/><Relationship Id="rId8" Type="http://schemas.openxmlformats.org/officeDocument/2006/relationships/tags" Target="../tags/tag46.xml"/><Relationship Id="rId7" Type="http://schemas.openxmlformats.org/officeDocument/2006/relationships/tags" Target="../tags/tag45.xml"/><Relationship Id="rId6" Type="http://schemas.openxmlformats.org/officeDocument/2006/relationships/tags" Target="../tags/tag44.xml"/><Relationship Id="rId5" Type="http://schemas.openxmlformats.org/officeDocument/2006/relationships/tags" Target="../tags/tag43.xml"/><Relationship Id="rId4" Type="http://schemas.openxmlformats.org/officeDocument/2006/relationships/image" Target="../media/image2.jpeg"/><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9" Type="http://schemas.openxmlformats.org/officeDocument/2006/relationships/tags" Target="../tags/tag57.xml"/><Relationship Id="rId8" Type="http://schemas.openxmlformats.org/officeDocument/2006/relationships/tags" Target="../tags/tag56.xml"/><Relationship Id="rId7" Type="http://schemas.openxmlformats.org/officeDocument/2006/relationships/tags" Target="../tags/tag55.xml"/><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image" Target="../media/image1.jpeg"/><Relationship Id="rId3" Type="http://schemas.openxmlformats.org/officeDocument/2006/relationships/tags" Target="../tags/tag52.xml"/><Relationship Id="rId2" Type="http://schemas.openxmlformats.org/officeDocument/2006/relationships/tags" Target="../tags/tag51.xml"/><Relationship Id="rId11" Type="http://schemas.openxmlformats.org/officeDocument/2006/relationships/tags" Target="../tags/tag59.xml"/><Relationship Id="rId10" Type="http://schemas.openxmlformats.org/officeDocument/2006/relationships/tags" Target="../tags/tag58.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9" Type="http://schemas.openxmlformats.org/officeDocument/2006/relationships/tags" Target="../tags/tag66.xml"/><Relationship Id="rId8" Type="http://schemas.openxmlformats.org/officeDocument/2006/relationships/tags" Target="../tags/tag65.xml"/><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image" Target="../media/image1.jpeg"/><Relationship Id="rId3" Type="http://schemas.openxmlformats.org/officeDocument/2006/relationships/tags" Target="../tags/tag61.xml"/><Relationship Id="rId2" Type="http://schemas.openxmlformats.org/officeDocument/2006/relationships/tags" Target="../tags/tag60.xml"/><Relationship Id="rId10" Type="http://schemas.openxmlformats.org/officeDocument/2006/relationships/tags" Target="../tags/tag67.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image" Target="../media/image1.jpeg"/><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8" Type="http://schemas.openxmlformats.org/officeDocument/2006/relationships/tags" Target="../tags/tag80.xml"/><Relationship Id="rId7" Type="http://schemas.openxmlformats.org/officeDocument/2006/relationships/tags" Target="../tags/tag79.xml"/><Relationship Id="rId6" Type="http://schemas.openxmlformats.org/officeDocument/2006/relationships/tags" Target="../tags/tag78.xml"/><Relationship Id="rId5" Type="http://schemas.openxmlformats.org/officeDocument/2006/relationships/tags" Target="../tags/tag77.xml"/><Relationship Id="rId4" Type="http://schemas.openxmlformats.org/officeDocument/2006/relationships/tags" Target="../tags/tag76.xml"/><Relationship Id="rId3" Type="http://schemas.openxmlformats.org/officeDocument/2006/relationships/image" Target="../media/image1.jpeg"/><Relationship Id="rId2" Type="http://schemas.openxmlformats.org/officeDocument/2006/relationships/tags" Target="../tags/tag7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6" Type="http://schemas.openxmlformats.org/officeDocument/2006/relationships/tags" Target="../tags/tag84.xml"/><Relationship Id="rId5" Type="http://schemas.openxmlformats.org/officeDocument/2006/relationships/tags" Target="../tags/tag83.xml"/><Relationship Id="rId4" Type="http://schemas.openxmlformats.org/officeDocument/2006/relationships/tags" Target="../tags/tag82.xml"/><Relationship Id="rId3" Type="http://schemas.openxmlformats.org/officeDocument/2006/relationships/tags" Target="../tags/tag81.xm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tags" Target="../tags/tag95.xml"/><Relationship Id="rId6" Type="http://schemas.openxmlformats.org/officeDocument/2006/relationships/tags" Target="../tags/tag94.xml"/><Relationship Id="rId5" Type="http://schemas.openxmlformats.org/officeDocument/2006/relationships/tags" Target="../tags/tag93.xml"/><Relationship Id="rId4" Type="http://schemas.openxmlformats.org/officeDocument/2006/relationships/tags" Target="../tags/tag92.xml"/><Relationship Id="rId3" Type="http://schemas.openxmlformats.org/officeDocument/2006/relationships/tags" Target="../tags/tag91.xml"/><Relationship Id="rId2" Type="http://schemas.openxmlformats.org/officeDocument/2006/relationships/image" Target="../media/image3.jpeg"/><Relationship Id="rId10" Type="http://schemas.openxmlformats.org/officeDocument/2006/relationships/tags" Target="../tags/tag98.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9" Type="http://schemas.openxmlformats.org/officeDocument/2006/relationships/tags" Target="../tags/tag105.xml"/><Relationship Id="rId8" Type="http://schemas.openxmlformats.org/officeDocument/2006/relationships/tags" Target="../tags/tag104.xml"/><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tags" Target="../tags/tag101.xml"/><Relationship Id="rId4" Type="http://schemas.openxmlformats.org/officeDocument/2006/relationships/tags" Target="../tags/tag100.xml"/><Relationship Id="rId3" Type="http://schemas.openxmlformats.org/officeDocument/2006/relationships/tags" Target="../tags/tag99.xml"/><Relationship Id="rId2" Type="http://schemas.openxmlformats.org/officeDocument/2006/relationships/image" Target="../media/image3.jpeg"/><Relationship Id="rId10" Type="http://schemas.openxmlformats.org/officeDocument/2006/relationships/tags" Target="../tags/tag106.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113.xml"/><Relationship Id="rId8" Type="http://schemas.openxmlformats.org/officeDocument/2006/relationships/tags" Target="../tags/tag112.xml"/><Relationship Id="rId7" Type="http://schemas.openxmlformats.org/officeDocument/2006/relationships/tags" Target="../tags/tag111.xml"/><Relationship Id="rId6" Type="http://schemas.openxmlformats.org/officeDocument/2006/relationships/tags" Target="../tags/tag110.xml"/><Relationship Id="rId5" Type="http://schemas.openxmlformats.org/officeDocument/2006/relationships/tags" Target="../tags/tag109.xml"/><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image" Target="../media/image3.jpeg"/><Relationship Id="rId10" Type="http://schemas.openxmlformats.org/officeDocument/2006/relationships/tags" Target="../tags/tag11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9" Type="http://schemas.openxmlformats.org/officeDocument/2006/relationships/tags" Target="../tags/tag121.xml"/><Relationship Id="rId8" Type="http://schemas.openxmlformats.org/officeDocument/2006/relationships/tags" Target="../tags/tag120.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image" Target="../media/image3.jpeg"/><Relationship Id="rId12" Type="http://schemas.openxmlformats.org/officeDocument/2006/relationships/tags" Target="../tags/tag124.xml"/><Relationship Id="rId11" Type="http://schemas.openxmlformats.org/officeDocument/2006/relationships/tags" Target="../tags/tag123.xml"/><Relationship Id="rId10" Type="http://schemas.openxmlformats.org/officeDocument/2006/relationships/tags" Target="../tags/tag122.xml"/><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8" Type="http://schemas.openxmlformats.org/officeDocument/2006/relationships/tags" Target="../tags/tag130.xml"/><Relationship Id="rId7" Type="http://schemas.openxmlformats.org/officeDocument/2006/relationships/tags" Target="../tags/tag129.xml"/><Relationship Id="rId6" Type="http://schemas.openxmlformats.org/officeDocument/2006/relationships/tags" Target="../tags/tag128.xml"/><Relationship Id="rId5" Type="http://schemas.openxmlformats.org/officeDocument/2006/relationships/tags" Target="../tags/tag127.xml"/><Relationship Id="rId4" Type="http://schemas.openxmlformats.org/officeDocument/2006/relationships/tags" Target="../tags/tag126.xml"/><Relationship Id="rId3" Type="http://schemas.openxmlformats.org/officeDocument/2006/relationships/tags" Target="../tags/tag125.xml"/><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6" name="图片 5"/>
          <p:cNvPicPr>
            <a:picLocks noChangeAspect="1"/>
          </p:cNvPicPr>
          <p:nvPr userDrawn="1">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标题 1"/>
          <p:cNvSpPr>
            <a:spLocks noGrp="1"/>
          </p:cNvSpPr>
          <p:nvPr>
            <p:ph type="ctrTitle" hasCustomPrompt="1"/>
            <p:custDataLst>
              <p:tags r:id="rId4"/>
            </p:custDataLst>
          </p:nvPr>
        </p:nvSpPr>
        <p:spPr>
          <a:xfrm>
            <a:off x="1877400" y="2597580"/>
            <a:ext cx="5389200" cy="899100"/>
          </a:xfrm>
        </p:spPr>
        <p:txBody>
          <a:bodyPr lIns="90000" tIns="46800" rIns="90000" bIns="46800" anchor="b" anchorCtr="0">
            <a:normAutofit/>
          </a:bodyPr>
          <a:lstStyle>
            <a:lvl1pPr algn="dist">
              <a:defRPr sz="4050" b="0" spc="600" baseline="0">
                <a:solidFill>
                  <a:schemeClr val="accent1"/>
                </a:solidFill>
                <a:latin typeface="微软雅黑" panose="020B0503020204020204" charset="-122"/>
                <a:ea typeface="汉仪旗黑-85S" panose="00020600040101010101" pitchFamily="18" charset="-122"/>
              </a:defRPr>
            </a:lvl1pPr>
          </a:lstStyle>
          <a:p>
            <a:r>
              <a:rPr lang="zh-CN" altLang="en-US" dirty="0"/>
              <a:t>单击编辑标题</a:t>
            </a:r>
            <a:endParaRPr lang="zh-CN" altLang="en-US" dirty="0"/>
          </a:p>
        </p:txBody>
      </p:sp>
      <p:sp>
        <p:nvSpPr>
          <p:cNvPr id="3" name="副标题 2"/>
          <p:cNvSpPr>
            <a:spLocks noGrp="1"/>
          </p:cNvSpPr>
          <p:nvPr>
            <p:ph type="subTitle" idx="1" hasCustomPrompt="1"/>
            <p:custDataLst>
              <p:tags r:id="rId5"/>
            </p:custDataLst>
          </p:nvPr>
        </p:nvSpPr>
        <p:spPr>
          <a:xfrm>
            <a:off x="3023550" y="3882366"/>
            <a:ext cx="3096900" cy="376951"/>
          </a:xfrm>
        </p:spPr>
        <p:txBody>
          <a:bodyPr lIns="101600" tIns="38100" rIns="76200" bIns="38100">
            <a:normAutofit/>
          </a:bodyPr>
          <a:lstStyle>
            <a:lvl1pPr marL="0" indent="0" algn="ctr" eaLnBrk="1" fontAlgn="auto" latinLnBrk="0" hangingPunct="1">
              <a:lnSpc>
                <a:spcPct val="100000"/>
              </a:lnSpc>
              <a:buNone/>
              <a:defRPr sz="790" u="none" strike="noStrike" kern="1200" cap="none" spc="200" normalizeH="0" baseline="0">
                <a:solidFill>
                  <a:schemeClr val="tx1">
                    <a:lumMod val="75000"/>
                    <a:lumOff val="25000"/>
                  </a:schemeClr>
                </a:solidFill>
                <a:uFillTx/>
                <a:latin typeface="微软雅黑" panose="020B0503020204020204" charset="-122"/>
              </a:defRPr>
            </a:lvl1pPr>
            <a:lvl2pPr marL="257175" indent="0" algn="ctr">
              <a:buNone/>
              <a:defRPr sz="1125"/>
            </a:lvl2pPr>
            <a:lvl3pPr marL="514350" indent="0" algn="ctr">
              <a:buNone/>
              <a:defRPr sz="1015"/>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6"/>
            </p:custDataLst>
          </p:nvPr>
        </p:nvSpPr>
        <p:spPr>
          <a:xfrm>
            <a:off x="659807" y="6389433"/>
            <a:ext cx="2025000" cy="237600"/>
          </a:xfrm>
        </p:spPr>
        <p:txBody>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7"/>
            </p:custDataLst>
          </p:nvPr>
        </p:nvSpPr>
        <p:spPr>
          <a:xfrm>
            <a:off x="3087000" y="6389433"/>
            <a:ext cx="2970000" cy="237600"/>
          </a:xfrm>
        </p:spPr>
        <p:txBody>
          <a:bodyPr/>
          <a:lstStyle>
            <a:lvl1pPr>
              <a:defRPr baseline="0">
                <a:latin typeface="Arial" panose="020B0604020202020204" pitchFamily="34" charset="0"/>
              </a:defRPr>
            </a:lvl1pPr>
          </a:lstStyle>
          <a:p>
            <a:endParaRPr lang="zh-CN" altLang="en-US" dirty="0"/>
          </a:p>
        </p:txBody>
      </p:sp>
      <p:sp>
        <p:nvSpPr>
          <p:cNvPr id="18" name="灯片编号占位符 17"/>
          <p:cNvSpPr>
            <a:spLocks noGrp="1"/>
          </p:cNvSpPr>
          <p:nvPr>
            <p:ph type="sldNum" sz="quarter" idx="12"/>
            <p:custDataLst>
              <p:tags r:id="rId8"/>
            </p:custDataLst>
          </p:nvPr>
        </p:nvSpPr>
        <p:spPr>
          <a:xfrm>
            <a:off x="6457950" y="6389433"/>
            <a:ext cx="2025000" cy="237600"/>
          </a:xfrm>
        </p:spPr>
        <p:txBody>
          <a:bodyPr/>
          <a:lstStyle>
            <a:lvl1pPr>
              <a:defRPr baseline="0">
                <a:latin typeface="Arial" panose="020B0604020202020204" pitchFamily="34" charset="0"/>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a:off x="0" y="0"/>
            <a:ext cx="9144000" cy="6858000"/>
            <a:chOff x="0" y="0"/>
            <a:chExt cx="12192000" cy="6858000"/>
          </a:xfrm>
        </p:grpSpPr>
        <p:pic>
          <p:nvPicPr>
            <p:cNvPr id="11" name="图片 10"/>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矩形 11"/>
            <p:cNvSpPr/>
            <p:nvPr userDrawn="1">
              <p:custDataLst>
                <p:tags r:id="rId5"/>
              </p:custDataLst>
            </p:nvPr>
          </p:nvSpPr>
          <p:spPr>
            <a:xfrm>
              <a:off x="0" y="0"/>
              <a:ext cx="12192000" cy="6858000"/>
            </a:xfrm>
            <a:prstGeom prst="rect">
              <a:avLst/>
            </a:prstGeom>
            <a:solidFill>
              <a:schemeClr val="bg1">
                <a:alpha val="80000"/>
              </a:schemeClr>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015">
                <a:latin typeface="微软雅黑" panose="020B0503020204020204" charset="-122"/>
                <a:ea typeface="微软雅黑" panose="020B0503020204020204" charset="-122"/>
                <a:cs typeface="Viner Hand ITC" panose="03070502030502020203" charset="0"/>
                <a:sym typeface="+mn-ea"/>
              </a:endParaRPr>
            </a:p>
          </p:txBody>
        </p:sp>
      </p:grpSp>
      <p:sp>
        <p:nvSpPr>
          <p:cNvPr id="2" name="标题 1"/>
          <p:cNvSpPr>
            <a:spLocks noGrp="1"/>
          </p:cNvSpPr>
          <p:nvPr>
            <p:ph type="title"/>
            <p:custDataLst>
              <p:tags r:id="rId6"/>
            </p:custDataLst>
          </p:nvPr>
        </p:nvSpPr>
        <p:spPr>
          <a:xfrm>
            <a:off x="502411" y="498479"/>
            <a:ext cx="8139178" cy="331473"/>
          </a:xfrm>
        </p:spPr>
        <p:txBody>
          <a:bodyPr vert="horz" lIns="101600" tIns="38100" rIns="76200" bIns="38100" rtlCol="0" anchor="t" anchorCtr="0">
            <a:normAutofit/>
          </a:bodyPr>
          <a:lstStyle>
            <a:lvl1pPr marL="0" marR="0" algn="l" defTabSz="914400" rtl="0" eaLnBrk="1" fontAlgn="auto" latinLnBrk="0" hangingPunct="1">
              <a:lnSpc>
                <a:spcPct val="100000"/>
              </a:lnSpc>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7"/>
            </p:custDataLst>
          </p:nvPr>
        </p:nvSpPr>
        <p:spPr>
          <a:xfrm>
            <a:off x="502411" y="1626121"/>
            <a:ext cx="8139178" cy="4041680"/>
          </a:xfrm>
        </p:spPr>
        <p:txBody>
          <a:bodyPr vert="horz" lIns="101600" tIns="0" rIns="82550" bIns="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8"/>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pic>
        <p:nvPicPr>
          <p:cNvPr id="9" name="图片 8"/>
          <p:cNvPicPr>
            <a:picLocks noChangeAspect="1"/>
          </p:cNvPicPr>
          <p:nvPr userDrawn="1">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标题 1"/>
          <p:cNvSpPr>
            <a:spLocks noGrp="1"/>
          </p:cNvSpPr>
          <p:nvPr>
            <p:ph type="title" hasCustomPrompt="1"/>
            <p:custDataLst>
              <p:tags r:id="rId4"/>
            </p:custDataLst>
          </p:nvPr>
        </p:nvSpPr>
        <p:spPr>
          <a:xfrm>
            <a:off x="1619250" y="2736288"/>
            <a:ext cx="5905500" cy="807300"/>
          </a:xfrm>
        </p:spPr>
        <p:txBody>
          <a:bodyPr lIns="90000" tIns="46800" rIns="90000" bIns="46800" anchor="b" anchorCtr="0">
            <a:normAutofit/>
          </a:bodyPr>
          <a:lstStyle>
            <a:lvl1pPr algn="ctr">
              <a:defRPr sz="3600" b="0" u="none" strike="noStrike" kern="1200" cap="none" spc="800" normalizeH="0" baseline="0">
                <a:solidFill>
                  <a:schemeClr val="accent1"/>
                </a:solidFill>
                <a:uFillTx/>
                <a:latin typeface="微软雅黑" panose="020B0503020204020204" charset="-122"/>
                <a:ea typeface="汉仪旗黑-85S" panose="00020600040101010101" pitchFamily="18" charset="-122"/>
              </a:defRPr>
            </a:lvl1pPr>
          </a:lstStyle>
          <a:p>
            <a:r>
              <a:rPr lang="zh-CN" altLang="en-US" dirty="0"/>
              <a:t>单击此处编辑标题</a:t>
            </a:r>
            <a:endParaRPr lang="zh-CN" altLang="en-US" dirty="0"/>
          </a:p>
        </p:txBody>
      </p:sp>
      <p:sp>
        <p:nvSpPr>
          <p:cNvPr id="3" name="文本占位符 2"/>
          <p:cNvSpPr>
            <a:spLocks noGrp="1"/>
          </p:cNvSpPr>
          <p:nvPr>
            <p:ph type="body" idx="1"/>
            <p:custDataLst>
              <p:tags r:id="rId5"/>
            </p:custDataLst>
          </p:nvPr>
        </p:nvSpPr>
        <p:spPr>
          <a:xfrm>
            <a:off x="3023550" y="3885918"/>
            <a:ext cx="3096900" cy="398264"/>
          </a:xfrm>
        </p:spPr>
        <p:txBody>
          <a:bodyPr lIns="90000" tIns="46800" rIns="90000" bIns="46800">
            <a:normAutofit/>
          </a:bodyPr>
          <a:lstStyle>
            <a:lvl1pPr marL="0" indent="0" algn="ctr" eaLnBrk="1" fontAlgn="auto" latinLnBrk="0" hangingPunct="1">
              <a:lnSpc>
                <a:spcPct val="100000"/>
              </a:lnSpc>
              <a:buNone/>
              <a:defRPr kumimoji="0" lang="zh-CN" altLang="en-US" sz="790" b="0" i="0" u="none" strike="noStrike" kern="1200" cap="none" spc="800" normalizeH="0" baseline="0" noProof="1">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257175" indent="0">
              <a:buNone/>
              <a:defRPr sz="1125">
                <a:solidFill>
                  <a:schemeClr val="tx1">
                    <a:tint val="75000"/>
                  </a:schemeClr>
                </a:solidFill>
              </a:defRPr>
            </a:lvl2pPr>
            <a:lvl3pPr marL="514350" indent="0">
              <a:buNone/>
              <a:defRPr sz="1015">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6"/>
            </p:custDataLst>
          </p:nvPr>
        </p:nvSpPr>
        <p:spPr>
          <a:xfrm>
            <a:off x="659807" y="6389433"/>
            <a:ext cx="2025000" cy="237600"/>
          </a:xfrm>
        </p:spPr>
        <p:txBody>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7"/>
            </p:custDataLst>
          </p:nvPr>
        </p:nvSpPr>
        <p:spPr>
          <a:xfrm>
            <a:off x="3087000" y="6389433"/>
            <a:ext cx="2970000" cy="237600"/>
          </a:xfrm>
        </p:spPr>
        <p:txBody>
          <a:bodyPr/>
          <a:lstStyle>
            <a:lvl1pPr>
              <a:defRPr baseline="0">
                <a:latin typeface="Arial" panose="020B0604020202020204" pitchFamily="34" charset="0"/>
              </a:defRPr>
            </a:lvl1pPr>
          </a:lstStyle>
          <a:p>
            <a:endParaRPr lang="zh-CN" altLang="en-US"/>
          </a:p>
        </p:txBody>
      </p:sp>
      <p:sp>
        <p:nvSpPr>
          <p:cNvPr id="6" name="灯片编号占位符 5"/>
          <p:cNvSpPr>
            <a:spLocks noGrp="1"/>
          </p:cNvSpPr>
          <p:nvPr>
            <p:ph type="sldNum" sz="quarter" idx="12"/>
            <p:custDataLst>
              <p:tags r:id="rId8"/>
            </p:custDataLst>
          </p:nvPr>
        </p:nvSpPr>
        <p:spPr>
          <a:xfrm>
            <a:off x="6457950" y="6389433"/>
            <a:ext cx="2025000" cy="237600"/>
          </a:xfrm>
        </p:spPr>
        <p:txBody>
          <a:bodyPr/>
          <a:lstStyle>
            <a:lvl1pPr>
              <a:defRPr baseline="0">
                <a:latin typeface="Arial" panose="020B0604020202020204" pitchFamily="34" charset="0"/>
              </a:defRPr>
            </a:lvl1p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0" y="0"/>
            <a:ext cx="9144000" cy="6858000"/>
            <a:chOff x="0" y="0"/>
            <a:chExt cx="12192000" cy="6858000"/>
          </a:xfrm>
        </p:grpSpPr>
        <p:pic>
          <p:nvPicPr>
            <p:cNvPr id="12" name="图片 11"/>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矩形 12"/>
            <p:cNvSpPr/>
            <p:nvPr userDrawn="1">
              <p:custDataLst>
                <p:tags r:id="rId5"/>
              </p:custDataLst>
            </p:nvPr>
          </p:nvSpPr>
          <p:spPr>
            <a:xfrm>
              <a:off x="0" y="0"/>
              <a:ext cx="12192000" cy="6858000"/>
            </a:xfrm>
            <a:prstGeom prst="rect">
              <a:avLst/>
            </a:prstGeom>
            <a:solidFill>
              <a:schemeClr val="bg1">
                <a:alpha val="80000"/>
              </a:schemeClr>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015">
                <a:latin typeface="微软雅黑" panose="020B0503020204020204" charset="-122"/>
                <a:ea typeface="微软雅黑" panose="020B0503020204020204" charset="-122"/>
                <a:cs typeface="Viner Hand ITC" panose="03070502030502020203" charset="0"/>
                <a:sym typeface="+mn-ea"/>
              </a:endParaRPr>
            </a:p>
          </p:txBody>
        </p:sp>
      </p:grpSp>
      <p:sp>
        <p:nvSpPr>
          <p:cNvPr id="2" name="标题 1"/>
          <p:cNvSpPr>
            <a:spLocks noGrp="1"/>
          </p:cNvSpPr>
          <p:nvPr>
            <p:ph type="title"/>
            <p:custDataLst>
              <p:tags r:id="rId6"/>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7"/>
            </p:custDataLst>
          </p:nvPr>
        </p:nvSpPr>
        <p:spPr>
          <a:xfrm>
            <a:off x="502447" y="1626121"/>
            <a:ext cx="3962432" cy="4041680"/>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内容占位符 3"/>
          <p:cNvSpPr>
            <a:spLocks noGrp="1"/>
          </p:cNvSpPr>
          <p:nvPr>
            <p:ph sz="half" idx="2"/>
            <p:custDataLst>
              <p:tags r:id="rId8"/>
            </p:custDataLst>
          </p:nvPr>
        </p:nvSpPr>
        <p:spPr>
          <a:xfrm>
            <a:off x="4679158" y="1626121"/>
            <a:ext cx="3962432" cy="4041680"/>
          </a:xfrm>
        </p:spPr>
        <p:txBody>
          <a:bodyPr>
            <a:noAutofit/>
          </a:bodyPr>
          <a:lstStyle>
            <a:lvl1pPr>
              <a:defRPr sz="900" u="none" strike="noStrike" kern="1200" cap="none" spc="0" normalizeH="0">
                <a:solidFill>
                  <a:schemeClr val="tx1">
                    <a:lumMod val="75000"/>
                    <a:lumOff val="25000"/>
                  </a:schemeClr>
                </a:solidFill>
                <a:latin typeface="微软雅黑" panose="020B0503020204020204" charset="-122"/>
                <a:ea typeface="微软雅黑" panose="020B0503020204020204" charset="-122"/>
              </a:defRPr>
            </a:lvl1pPr>
            <a:lvl2pPr>
              <a:defRPr sz="900" u="none" strike="noStrike" kern="1200" cap="none" spc="0" normalizeH="0">
                <a:solidFill>
                  <a:schemeClr val="tx1">
                    <a:lumMod val="75000"/>
                    <a:lumOff val="25000"/>
                  </a:schemeClr>
                </a:solidFill>
                <a:latin typeface="微软雅黑" panose="020B0503020204020204" charset="-122"/>
                <a:ea typeface="微软雅黑" panose="020B0503020204020204" charset="-122"/>
              </a:defRPr>
            </a:lvl2pPr>
            <a:lvl3pPr>
              <a:defRPr sz="900" u="none" strike="noStrike" kern="1200" cap="none" spc="0" normalizeH="0">
                <a:solidFill>
                  <a:schemeClr val="tx1">
                    <a:lumMod val="75000"/>
                    <a:lumOff val="25000"/>
                  </a:schemeClr>
                </a:solidFill>
                <a:latin typeface="微软雅黑" panose="020B0503020204020204" charset="-122"/>
                <a:ea typeface="微软雅黑" panose="020B0503020204020204" charset="-122"/>
              </a:defRPr>
            </a:lvl3pPr>
            <a:lvl4pPr>
              <a:defRPr sz="900" u="none" strike="noStrike" kern="1200" cap="none" spc="0" normalizeH="0">
                <a:solidFill>
                  <a:schemeClr val="tx1">
                    <a:lumMod val="75000"/>
                    <a:lumOff val="25000"/>
                  </a:schemeClr>
                </a:solidFill>
                <a:latin typeface="微软雅黑" panose="020B0503020204020204" charset="-122"/>
                <a:ea typeface="微软雅黑" panose="020B0503020204020204" charset="-122"/>
              </a:defRPr>
            </a:lvl4pPr>
            <a:lvl5pPr>
              <a:defRPr sz="900" u="none" strike="noStrike" kern="1200" cap="none" spc="0" normalizeH="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9"/>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10"/>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12"/>
            <p:custDataLst>
              <p:tags r:id="rId11"/>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grpSp>
        <p:nvGrpSpPr>
          <p:cNvPr id="13" name="组合 12"/>
          <p:cNvGrpSpPr/>
          <p:nvPr userDrawn="1">
            <p:custDataLst>
              <p:tags r:id="rId2"/>
            </p:custDataLst>
          </p:nvPr>
        </p:nvGrpSpPr>
        <p:grpSpPr>
          <a:xfrm>
            <a:off x="0" y="0"/>
            <a:ext cx="9144000" cy="6858000"/>
            <a:chOff x="0" y="0"/>
            <a:chExt cx="12192000" cy="6858000"/>
          </a:xfrm>
        </p:grpSpPr>
        <p:pic>
          <p:nvPicPr>
            <p:cNvPr id="14" name="图片 13"/>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矩形 14"/>
            <p:cNvSpPr/>
            <p:nvPr userDrawn="1">
              <p:custDataLst>
                <p:tags r:id="rId5"/>
              </p:custDataLst>
            </p:nvPr>
          </p:nvSpPr>
          <p:spPr>
            <a:xfrm>
              <a:off x="0" y="0"/>
              <a:ext cx="12192000" cy="6858000"/>
            </a:xfrm>
            <a:prstGeom prst="rect">
              <a:avLst/>
            </a:prstGeom>
            <a:solidFill>
              <a:schemeClr val="bg1">
                <a:alpha val="80000"/>
              </a:schemeClr>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015">
                <a:latin typeface="微软雅黑" panose="020B0503020204020204" charset="-122"/>
                <a:ea typeface="微软雅黑" panose="020B0503020204020204" charset="-122"/>
                <a:cs typeface="Viner Hand ITC" panose="03070502030502020203" charset="0"/>
                <a:sym typeface="+mn-ea"/>
              </a:endParaRPr>
            </a:p>
          </p:txBody>
        </p:sp>
      </p:grpSp>
      <p:sp>
        <p:nvSpPr>
          <p:cNvPr id="2" name="标题 1"/>
          <p:cNvSpPr>
            <a:spLocks noGrp="1"/>
          </p:cNvSpPr>
          <p:nvPr>
            <p:ph type="title"/>
            <p:custDataLst>
              <p:tags r:id="rId6"/>
            </p:custDataLst>
          </p:nvPr>
        </p:nvSpPr>
        <p:spPr>
          <a:xfrm>
            <a:off x="502411"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7"/>
            </p:custDataLst>
          </p:nvPr>
        </p:nvSpPr>
        <p:spPr>
          <a:xfrm>
            <a:off x="502447" y="1000133"/>
            <a:ext cx="3962432" cy="285752"/>
          </a:xfrm>
        </p:spPr>
        <p:txBody>
          <a:bodyPr lIns="101600" tIns="38100" rIns="76200" bIns="38100" anchor="t" anchorCtr="0">
            <a:noAutofit/>
          </a:bodyPr>
          <a:lstStyle>
            <a:lvl1pPr marL="0" indent="0" eaLnBrk="1" fontAlgn="auto" latinLnBrk="0" hangingPunct="1">
              <a:lnSpc>
                <a:spcPct val="100000"/>
              </a:lnSpc>
              <a:spcAft>
                <a:spcPts val="0"/>
              </a:spcAft>
              <a:buNone/>
              <a:defRPr sz="1125" b="0"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8"/>
            </p:custDataLst>
          </p:nvPr>
        </p:nvSpPr>
        <p:spPr>
          <a:xfrm>
            <a:off x="502444" y="2023369"/>
            <a:ext cx="3962400"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9"/>
            </p:custDataLst>
          </p:nvPr>
        </p:nvSpPr>
        <p:spPr>
          <a:xfrm>
            <a:off x="4676812" y="1000133"/>
            <a:ext cx="3962432" cy="285752"/>
          </a:xfrm>
        </p:spPr>
        <p:txBody>
          <a:bodyPr vert="horz" lIns="101600" tIns="38100" rIns="76200" bIns="38100" rtlCol="0" anchor="t" anchorCtr="0">
            <a:no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1125"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257175" indent="0">
              <a:buNone/>
              <a:defRPr sz="1125" b="1"/>
            </a:lvl2pPr>
            <a:lvl3pPr marL="514350" indent="0">
              <a:buNone/>
              <a:defRPr sz="1015"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10"/>
            </p:custDataLst>
          </p:nvPr>
        </p:nvSpPr>
        <p:spPr>
          <a:xfrm>
            <a:off x="4676812" y="2023369"/>
            <a:ext cx="3962432" cy="3701064"/>
          </a:xfrm>
        </p:spPr>
        <p:txBody>
          <a:bodyPr vert="horz" lIns="101600" tIns="0" rIns="82550" bIns="0" rtlCol="0">
            <a:no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1"/>
          </p:cNvSpPr>
          <p:nvPr>
            <p:ph type="dt" sz="half" idx="10"/>
            <p:custDataLst>
              <p:tags r:id="rId11"/>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12"/>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a:p>
        </p:txBody>
      </p:sp>
      <p:sp>
        <p:nvSpPr>
          <p:cNvPr id="9" name="灯片编号占位符 8"/>
          <p:cNvSpPr>
            <a:spLocks noGrp="1"/>
          </p:cNvSpPr>
          <p:nvPr>
            <p:ph type="sldNum" sz="quarter" idx="12"/>
            <p:custDataLst>
              <p:tags r:id="rId13"/>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任意多边形: 形状 5"/>
          <p:cNvSpPr/>
          <p:nvPr>
            <p:custDataLst>
              <p:tags r:id="rId2"/>
            </p:custDataLst>
          </p:nvPr>
        </p:nvSpPr>
        <p:spPr>
          <a:xfrm>
            <a:off x="2" y="0"/>
            <a:ext cx="5304991" cy="6858000"/>
          </a:xfrm>
          <a:custGeom>
            <a:avLst/>
            <a:gdLst>
              <a:gd name="connsiteX0" fmla="*/ 0 w 7073321"/>
              <a:gd name="connsiteY0" fmla="*/ 0 h 6858000"/>
              <a:gd name="connsiteX1" fmla="*/ 3362885 w 7073321"/>
              <a:gd name="connsiteY1" fmla="*/ 0 h 6858000"/>
              <a:gd name="connsiteX2" fmla="*/ 4634891 w 7073321"/>
              <a:gd name="connsiteY2" fmla="*/ 0 h 6858000"/>
              <a:gd name="connsiteX3" fmla="*/ 7073321 w 7073321"/>
              <a:gd name="connsiteY3" fmla="*/ 6858000 h 6858000"/>
              <a:gd name="connsiteX4" fmla="*/ 3362885 w 7073321"/>
              <a:gd name="connsiteY4" fmla="*/ 6858000 h 6858000"/>
              <a:gd name="connsiteX5" fmla="*/ 2171151 w 7073321"/>
              <a:gd name="connsiteY5" fmla="*/ 6858000 h 6858000"/>
              <a:gd name="connsiteX6" fmla="*/ 0 w 707332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073321" h="6858000">
                <a:moveTo>
                  <a:pt x="0" y="0"/>
                </a:moveTo>
                <a:lnTo>
                  <a:pt x="3362885" y="0"/>
                </a:lnTo>
                <a:lnTo>
                  <a:pt x="4634891" y="0"/>
                </a:lnTo>
                <a:lnTo>
                  <a:pt x="7073321" y="6858000"/>
                </a:lnTo>
                <a:lnTo>
                  <a:pt x="3362885" y="6858000"/>
                </a:lnTo>
                <a:lnTo>
                  <a:pt x="2171151" y="6858000"/>
                </a:lnTo>
                <a:lnTo>
                  <a:pt x="0" y="6858000"/>
                </a:lnTo>
                <a:close/>
              </a:path>
            </a:pathLst>
          </a:cu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b="1" dirty="0">
              <a:latin typeface="Arial" panose="020B0604020202020204" pitchFamily="34" charset="0"/>
              <a:ea typeface="微软雅黑" panose="020B0503020204020204" charset="-122"/>
            </a:endParaRPr>
          </a:p>
        </p:txBody>
      </p:sp>
      <p:pic>
        <p:nvPicPr>
          <p:cNvPr id="7" name="图片 6"/>
          <p:cNvPicPr>
            <a:picLocks noChangeAspect="1"/>
          </p:cNvPicPr>
          <p:nvPr>
            <p:custDataLst>
              <p:tags r:id="rId3"/>
            </p:custDataLst>
          </p:nvPr>
        </p:nvPicPr>
        <p:blipFill>
          <a:blip r:embed="rId4"/>
          <a:srcRect/>
          <a:stretch>
            <a:fillRect/>
          </a:stretch>
        </p:blipFill>
        <p:spPr>
          <a:xfrm>
            <a:off x="1" y="0"/>
            <a:ext cx="4606175" cy="6858000"/>
          </a:xfrm>
          <a:custGeom>
            <a:avLst/>
            <a:gdLst>
              <a:gd name="connsiteX0" fmla="*/ 0 w 6141567"/>
              <a:gd name="connsiteY0" fmla="*/ 0 h 6858000"/>
              <a:gd name="connsiteX1" fmla="*/ 2431131 w 6141567"/>
              <a:gd name="connsiteY1" fmla="*/ 0 h 6858000"/>
              <a:gd name="connsiteX2" fmla="*/ 3703137 w 6141567"/>
              <a:gd name="connsiteY2" fmla="*/ 0 h 6858000"/>
              <a:gd name="connsiteX3" fmla="*/ 6141567 w 6141567"/>
              <a:gd name="connsiteY3" fmla="*/ 6858000 h 6858000"/>
              <a:gd name="connsiteX4" fmla="*/ 2431131 w 6141567"/>
              <a:gd name="connsiteY4" fmla="*/ 6858000 h 6858000"/>
              <a:gd name="connsiteX5" fmla="*/ 1239397 w 6141567"/>
              <a:gd name="connsiteY5" fmla="*/ 6858000 h 6858000"/>
              <a:gd name="connsiteX6" fmla="*/ 0 w 61415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41567" h="6858000">
                <a:moveTo>
                  <a:pt x="0" y="0"/>
                </a:moveTo>
                <a:lnTo>
                  <a:pt x="2431131" y="0"/>
                </a:lnTo>
                <a:lnTo>
                  <a:pt x="3703137" y="0"/>
                </a:lnTo>
                <a:lnTo>
                  <a:pt x="6141567" y="6858000"/>
                </a:lnTo>
                <a:lnTo>
                  <a:pt x="2431131" y="6858000"/>
                </a:lnTo>
                <a:lnTo>
                  <a:pt x="1239397" y="6858000"/>
                </a:lnTo>
                <a:lnTo>
                  <a:pt x="0" y="6858000"/>
                </a:lnTo>
                <a:close/>
              </a:path>
            </a:pathLst>
          </a:custGeom>
        </p:spPr>
      </p:pic>
      <p:sp>
        <p:nvSpPr>
          <p:cNvPr id="9" name="矩形 8"/>
          <p:cNvSpPr/>
          <p:nvPr userDrawn="1">
            <p:custDataLst>
              <p:tags r:id="rId5"/>
            </p:custDataLst>
          </p:nvPr>
        </p:nvSpPr>
        <p:spPr>
          <a:xfrm>
            <a:off x="185057" y="243785"/>
            <a:ext cx="8773886" cy="6370431"/>
          </a:xfrm>
          <a:prstGeom prst="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2" name="标题 1"/>
          <p:cNvSpPr>
            <a:spLocks noGrp="1"/>
          </p:cNvSpPr>
          <p:nvPr>
            <p:ph type="title"/>
            <p:custDataLst>
              <p:tags r:id="rId6"/>
            </p:custDataLst>
          </p:nvPr>
        </p:nvSpPr>
        <p:spPr>
          <a:xfrm>
            <a:off x="4376057" y="716190"/>
            <a:ext cx="4265532"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日期占位符 2"/>
          <p:cNvSpPr>
            <a:spLocks noGrp="1"/>
          </p:cNvSpPr>
          <p:nvPr>
            <p:ph type="dt" sz="half" idx="10"/>
            <p:custDataLst>
              <p:tags r:id="rId7"/>
            </p:custDataLst>
          </p:nvPr>
        </p:nvSpPr>
        <p:spPr>
          <a:xfrm>
            <a:off x="659807" y="6389433"/>
            <a:ext cx="2025000" cy="2376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8"/>
            </p:custDataLst>
          </p:nvPr>
        </p:nvSpPr>
        <p:spPr>
          <a:xfrm>
            <a:off x="3087000" y="6389433"/>
            <a:ext cx="2970000" cy="237600"/>
          </a:xfrm>
        </p:spPr>
        <p:txBody>
          <a:bodyPr/>
          <a:lstStyle/>
          <a:p>
            <a:endParaRPr lang="zh-CN" altLang="en-US"/>
          </a:p>
        </p:txBody>
      </p:sp>
      <p:sp>
        <p:nvSpPr>
          <p:cNvPr id="5" name="灯片编号占位符 4"/>
          <p:cNvSpPr>
            <a:spLocks noGrp="1"/>
          </p:cNvSpPr>
          <p:nvPr>
            <p:ph type="sldNum" sz="quarter" idx="12"/>
            <p:custDataLst>
              <p:tags r:id="rId9"/>
            </p:custDataLst>
          </p:nvPr>
        </p:nvSpPr>
        <p:spPr>
          <a:xfrm>
            <a:off x="6457950" y="6389433"/>
            <a:ext cx="2025000" cy="2376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2"/>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a:xfrm>
            <a:off x="659807" y="6389433"/>
            <a:ext cx="2025000" cy="237600"/>
          </a:xfrm>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a:xfrm>
            <a:off x="3087000" y="6389433"/>
            <a:ext cx="2970000" cy="237600"/>
          </a:xfrm>
        </p:spPr>
        <p:txBody>
          <a:bodyPr/>
          <a:lstStyle/>
          <a:p>
            <a:endParaRPr lang="zh-CN" altLang="en-US"/>
          </a:p>
        </p:txBody>
      </p:sp>
      <p:sp>
        <p:nvSpPr>
          <p:cNvPr id="4" name="灯片编号占位符 3"/>
          <p:cNvSpPr>
            <a:spLocks noGrp="1"/>
          </p:cNvSpPr>
          <p:nvPr>
            <p:ph type="sldNum" sz="quarter" idx="12"/>
            <p:custDataLst>
              <p:tags r:id="rId4"/>
            </p:custDataLst>
          </p:nvPr>
        </p:nvSpPr>
        <p:spPr>
          <a:xfrm>
            <a:off x="6457950" y="6389433"/>
            <a:ext cx="2025000" cy="237600"/>
          </a:xfrm>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grpSp>
        <p:nvGrpSpPr>
          <p:cNvPr id="11" name="组合 10"/>
          <p:cNvGrpSpPr/>
          <p:nvPr userDrawn="1">
            <p:custDataLst>
              <p:tags r:id="rId2"/>
            </p:custDataLst>
          </p:nvPr>
        </p:nvGrpSpPr>
        <p:grpSpPr>
          <a:xfrm>
            <a:off x="0" y="0"/>
            <a:ext cx="9144000" cy="6858000"/>
            <a:chOff x="0" y="0"/>
            <a:chExt cx="12192000" cy="6858000"/>
          </a:xfrm>
        </p:grpSpPr>
        <p:pic>
          <p:nvPicPr>
            <p:cNvPr id="12" name="图片 11"/>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3" name="矩形 12"/>
            <p:cNvSpPr/>
            <p:nvPr userDrawn="1">
              <p:custDataLst>
                <p:tags r:id="rId5"/>
              </p:custDataLst>
            </p:nvPr>
          </p:nvSpPr>
          <p:spPr>
            <a:xfrm>
              <a:off x="0" y="0"/>
              <a:ext cx="12192000" cy="6858000"/>
            </a:xfrm>
            <a:prstGeom prst="rect">
              <a:avLst/>
            </a:prstGeom>
            <a:solidFill>
              <a:schemeClr val="bg1">
                <a:alpha val="80000"/>
              </a:schemeClr>
            </a:solidFill>
            <a:ln w="101600">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sz="1015">
                <a:latin typeface="微软雅黑" panose="020B0503020204020204" charset="-122"/>
                <a:ea typeface="微软雅黑" panose="020B0503020204020204" charset="-122"/>
                <a:cs typeface="Viner Hand ITC" panose="03070502030502020203" charset="0"/>
                <a:sym typeface="+mn-ea"/>
              </a:endParaRPr>
            </a:p>
          </p:txBody>
        </p:sp>
      </p:grpSp>
      <p:sp>
        <p:nvSpPr>
          <p:cNvPr id="2" name="标题 1"/>
          <p:cNvSpPr>
            <a:spLocks noGrp="1"/>
          </p:cNvSpPr>
          <p:nvPr>
            <p:ph type="title"/>
            <p:custDataLst>
              <p:tags r:id="rId6"/>
            </p:custDataLst>
          </p:nvPr>
        </p:nvSpPr>
        <p:spPr>
          <a:xfrm>
            <a:off x="502447" y="498479"/>
            <a:ext cx="8139178" cy="331473"/>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7"/>
            </p:custDataLst>
          </p:nvPr>
        </p:nvSpPr>
        <p:spPr>
          <a:xfrm>
            <a:off x="502447" y="1626121"/>
            <a:ext cx="3962432" cy="404168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vl2pPr marL="386080" marR="0" lvl="1" indent="-12827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900" b="0" i="0" u="none" strike="noStrike" kern="1200" cap="none" spc="150" normalizeH="0" baseline="0" noProof="1" dirty="0">
                <a:solidFill>
                  <a:schemeClr val="tx1"/>
                </a:solidFill>
                <a:uFillTx/>
                <a:latin typeface="+mn-lt"/>
                <a:ea typeface="+mn-ea"/>
                <a:cs typeface="+mn-cs"/>
                <a:sym typeface="+mn-ea"/>
              </a:defRPr>
            </a:lvl2pPr>
            <a:lvl3pPr marL="643255" marR="0" lvl="2"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3pPr>
            <a:lvl4pPr marL="900430" marR="0" lvl="3"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4pPr>
            <a:lvl5pPr marL="1157605" marR="0" lvl="4"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8"/>
            </p:custDataLst>
          </p:nvPr>
        </p:nvSpPr>
        <p:spPr>
          <a:xfrm>
            <a:off x="4679194" y="1626121"/>
            <a:ext cx="3962432" cy="4041680"/>
          </a:xfrm>
        </p:spPr>
        <p:txBody>
          <a:bodyPr vert="horz" lIns="101600" tIns="0" rIns="82550" bIns="0" rtlCol="0">
            <a:normAutofit/>
          </a:bodyPr>
          <a:lstStyle>
            <a:lvl1pPr marL="128905" marR="0" lvl="0" indent="-12827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900" b="0"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9"/>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10"/>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7" name="灯片编号占位符 6"/>
          <p:cNvSpPr>
            <a:spLocks noGrp="1"/>
          </p:cNvSpPr>
          <p:nvPr>
            <p:ph type="sldNum" sz="quarter" idx="12"/>
            <p:custDataLst>
              <p:tags r:id="rId11"/>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FABC47A4-756D-490B-A52F-7D9E2C9FC05F}"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0" y="0"/>
            <a:ext cx="9144000" cy="6858000"/>
            <a:chOff x="0" y="0"/>
            <a:chExt cx="12192000" cy="6858000"/>
          </a:xfrm>
        </p:grpSpPr>
        <p:pic>
          <p:nvPicPr>
            <p:cNvPr id="11" name="图片 10"/>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矩形 11"/>
            <p:cNvSpPr/>
            <p:nvPr userDrawn="1">
              <p:custDataLst>
                <p:tags r:id="rId5"/>
              </p:custDataLst>
            </p:nvPr>
          </p:nvSpPr>
          <p:spPr>
            <a:xfrm>
              <a:off x="292800" y="304200"/>
              <a:ext cx="11606400" cy="624960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sp>
        <p:nvSpPr>
          <p:cNvPr id="2" name="竖排标题 1"/>
          <p:cNvSpPr>
            <a:spLocks noGrp="1"/>
          </p:cNvSpPr>
          <p:nvPr>
            <p:ph type="title" orient="vert"/>
            <p:custDataLst>
              <p:tags r:id="rId6"/>
            </p:custDataLst>
          </p:nvPr>
        </p:nvSpPr>
        <p:spPr>
          <a:xfrm>
            <a:off x="7928351" y="1626121"/>
            <a:ext cx="713238" cy="4041680"/>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1350" b="1" i="0" u="none" strike="noStrike" kern="1200" cap="none" spc="0" normalizeH="0" baseline="0" noProof="1" dirty="0">
                <a:solidFill>
                  <a:schemeClr val="tx1">
                    <a:lumMod val="75000"/>
                    <a:lumOff val="25000"/>
                  </a:schemeClr>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竖排文字占位符 2"/>
          <p:cNvSpPr>
            <a:spLocks noGrp="1"/>
          </p:cNvSpPr>
          <p:nvPr>
            <p:ph type="body" orient="vert" idx="1"/>
            <p:custDataLst>
              <p:tags r:id="rId7"/>
            </p:custDataLst>
          </p:nvPr>
        </p:nvSpPr>
        <p:spPr>
          <a:xfrm>
            <a:off x="502444" y="1626113"/>
            <a:ext cx="7371076" cy="4041680"/>
          </a:xfrm>
        </p:spPr>
        <p:txBody>
          <a:bodyPr vert="eaVert"/>
          <a:lstStyle>
            <a:lvl1pPr indent="0" eaLnBrk="1" fontAlgn="auto" latinLnBrk="0" hangingPunct="1">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indent="0" eaLnBrk="1" fontAlgn="auto" latinLnBrk="0" hangingPunct="1">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indent="0" eaLnBrk="1" fontAlgn="auto" latinLnBrk="0" hangingPunct="1">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indent="0" eaLnBrk="1" fontAlgn="auto" latinLnBrk="0" hangingPunct="1">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indent="0" eaLnBrk="1" fontAlgn="auto" latinLnBrk="0" hangingPunct="1">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8"/>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9"/>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a:p>
        </p:txBody>
      </p:sp>
      <p:sp>
        <p:nvSpPr>
          <p:cNvPr id="6" name="灯片编号占位符 5"/>
          <p:cNvSpPr>
            <a:spLocks noGrp="1"/>
          </p:cNvSpPr>
          <p:nvPr>
            <p:ph type="sldNum" sz="quarter" idx="12"/>
            <p:custDataLst>
              <p:tags r:id="rId10"/>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grpSp>
        <p:nvGrpSpPr>
          <p:cNvPr id="10" name="组合 9"/>
          <p:cNvGrpSpPr/>
          <p:nvPr userDrawn="1">
            <p:custDataLst>
              <p:tags r:id="rId2"/>
            </p:custDataLst>
          </p:nvPr>
        </p:nvGrpSpPr>
        <p:grpSpPr>
          <a:xfrm>
            <a:off x="0" y="0"/>
            <a:ext cx="9144000" cy="6858000"/>
            <a:chOff x="0" y="0"/>
            <a:chExt cx="12192000" cy="6858000"/>
          </a:xfrm>
        </p:grpSpPr>
        <p:pic>
          <p:nvPicPr>
            <p:cNvPr id="11" name="图片 10"/>
            <p:cNvPicPr>
              <a:picLocks noChangeAspect="1"/>
            </p:cNvPicPr>
            <p:nvPr userDrawn="1">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矩形 11"/>
            <p:cNvSpPr/>
            <p:nvPr userDrawn="1">
              <p:custDataLst>
                <p:tags r:id="rId5"/>
              </p:custDataLst>
            </p:nvPr>
          </p:nvSpPr>
          <p:spPr>
            <a:xfrm>
              <a:off x="292800" y="304200"/>
              <a:ext cx="11606400" cy="624960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grpSp>
      <p:sp>
        <p:nvSpPr>
          <p:cNvPr id="3" name="日期占位符 2"/>
          <p:cNvSpPr>
            <a:spLocks noGrp="1"/>
          </p:cNvSpPr>
          <p:nvPr>
            <p:ph type="dt" sz="half" idx="10"/>
            <p:custDataLst>
              <p:tags r:id="rId6"/>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a:p>
        </p:txBody>
      </p:sp>
      <p:sp>
        <p:nvSpPr>
          <p:cNvPr id="5" name="灯片编号占位符 4"/>
          <p:cNvSpPr>
            <a:spLocks noGrp="1"/>
          </p:cNvSpPr>
          <p:nvPr>
            <p:ph type="sldNum" sz="quarter" idx="12"/>
            <p:custDataLst>
              <p:tags r:id="rId8"/>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9"/>
            </p:custDataLst>
          </p:nvPr>
        </p:nvSpPr>
        <p:spPr>
          <a:xfrm>
            <a:off x="502447" y="1626121"/>
            <a:ext cx="8139178" cy="4041680"/>
          </a:xfrm>
        </p:spPr>
        <p:txBody>
          <a:bodyPr/>
          <a:lstStyle>
            <a:lvl1pPr>
              <a:defRPr u="none" strike="noStrike" kern="1200" cap="none" spc="0" normalizeH="0" baseline="0">
                <a:latin typeface="微软雅黑" panose="020B0503020204020204" charset="-122"/>
                <a:ea typeface="微软雅黑" panose="020B0503020204020204" charset="-122"/>
              </a:defRPr>
            </a:lvl1pPr>
            <a:lvl2pPr>
              <a:defRPr u="none" strike="noStrike" kern="1200" cap="none" spc="0" normalizeH="0" baseline="0">
                <a:latin typeface="微软雅黑" panose="020B0503020204020204" charset="-122"/>
                <a:ea typeface="微软雅黑" panose="020B0503020204020204" charset="-122"/>
              </a:defRPr>
            </a:lvl2pPr>
            <a:lvl3pPr>
              <a:defRPr u="none" strike="noStrike" kern="1200" cap="none" spc="0" normalizeH="0" baseline="0">
                <a:latin typeface="微软雅黑" panose="020B0503020204020204" charset="-122"/>
                <a:ea typeface="微软雅黑" panose="020B0503020204020204" charset="-122"/>
              </a:defRPr>
            </a:lvl3pPr>
            <a:lvl4pPr>
              <a:defRPr u="none" strike="noStrike" kern="1200" cap="none" spc="0" normalizeH="0" baseline="0">
                <a:latin typeface="微软雅黑" panose="020B0503020204020204" charset="-122"/>
                <a:ea typeface="微软雅黑" panose="020B0503020204020204" charset="-122"/>
              </a:defRPr>
            </a:lvl4pPr>
            <a:lvl5pPr>
              <a:defRPr u="none" strike="noStrike" kern="1200" cap="none" spc="0" normalizeH="0" baseline="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pic>
        <p:nvPicPr>
          <p:cNvPr id="9" name="图片 8"/>
          <p:cNvPicPr>
            <a:picLocks noChangeAspect="1"/>
          </p:cNvPicPr>
          <p:nvPr userDrawn="1">
            <p:custDataLst>
              <p:tags r:id="rId2"/>
            </p:custData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标题 1"/>
          <p:cNvSpPr>
            <a:spLocks noGrp="1"/>
          </p:cNvSpPr>
          <p:nvPr>
            <p:ph type="title" hasCustomPrompt="1"/>
            <p:custDataLst>
              <p:tags r:id="rId4"/>
            </p:custDataLst>
          </p:nvPr>
        </p:nvSpPr>
        <p:spPr>
          <a:xfrm>
            <a:off x="1647825" y="2597580"/>
            <a:ext cx="5848350" cy="899100"/>
          </a:xfrm>
        </p:spPr>
        <p:txBody>
          <a:bodyPr vert="horz" lIns="90000" tIns="46800" rIns="90000" bIns="46800" rtlCol="0" anchor="b" anchorCtr="0">
            <a:normAutofit/>
          </a:bodyPr>
          <a:lstStyle>
            <a:lvl1pPr marL="0" marR="0" algn="dist" defTabSz="914400" rtl="0" eaLnBrk="1" fontAlgn="auto" latinLnBrk="0" hangingPunct="1">
              <a:lnSpc>
                <a:spcPct val="100000"/>
              </a:lnSpc>
              <a:buNone/>
              <a:defRPr kumimoji="0" lang="zh-CN" altLang="en-US" sz="4050" b="0" i="0" u="none" strike="noStrike" kern="1200" cap="none" spc="600" normalizeH="0" baseline="0" noProof="1" dirty="0">
                <a:solidFill>
                  <a:schemeClr val="accent1"/>
                </a:solidFill>
                <a:uFillTx/>
                <a:latin typeface="微软雅黑" panose="020B0503020204020204" charset="-122"/>
                <a:ea typeface="汉仪旗黑-85S" panose="00020600040101010101" pitchFamily="18" charset="-122"/>
                <a:cs typeface="+mj-cs"/>
                <a:sym typeface="+mn-ea"/>
              </a:defRPr>
            </a:lvl1pPr>
          </a:lstStyle>
          <a:p>
            <a:pPr lvl="0"/>
            <a:r>
              <a:rPr dirty="0">
                <a:sym typeface="+mn-ea"/>
              </a:rPr>
              <a:t>单击编辑标题</a:t>
            </a:r>
            <a:endParaRPr dirty="0">
              <a:sym typeface="+mn-ea"/>
            </a:endParaRPr>
          </a:p>
        </p:txBody>
      </p:sp>
      <p:sp>
        <p:nvSpPr>
          <p:cNvPr id="3" name="日期占位符 2"/>
          <p:cNvSpPr>
            <a:spLocks noGrp="1"/>
          </p:cNvSpPr>
          <p:nvPr>
            <p:ph type="dt" sz="half" idx="10"/>
            <p:custDataLst>
              <p:tags r:id="rId5"/>
            </p:custDataLst>
          </p:nvPr>
        </p:nvSpPr>
        <p:spPr>
          <a:xfrm>
            <a:off x="659807" y="6389433"/>
            <a:ext cx="2025000" cy="237600"/>
          </a:xfrm>
        </p:spPr>
        <p:txBody>
          <a:bodyPr/>
          <a:lstStyle>
            <a:lvl1pPr>
              <a:defRPr baseline="0">
                <a:latin typeface="Arial" panose="020B0604020202020204" pitchFamily="34" charset="0"/>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a:xfrm>
            <a:off x="3087000" y="6389433"/>
            <a:ext cx="2970000" cy="237600"/>
          </a:xfrm>
        </p:spPr>
        <p:txBody>
          <a:bodyPr/>
          <a:lstStyle>
            <a:lvl1pPr>
              <a:defRPr baseline="0">
                <a:latin typeface="Arial" panose="020B0604020202020204" pitchFamily="34" charset="0"/>
              </a:defRPr>
            </a:lvl1pPr>
          </a:lstStyle>
          <a:p>
            <a:endParaRPr lang="zh-CN" altLang="en-US"/>
          </a:p>
        </p:txBody>
      </p:sp>
      <p:sp>
        <p:nvSpPr>
          <p:cNvPr id="5" name="灯片编号占位符 4"/>
          <p:cNvSpPr>
            <a:spLocks noGrp="1"/>
          </p:cNvSpPr>
          <p:nvPr>
            <p:ph type="sldNum" sz="quarter" idx="12"/>
            <p:custDataLst>
              <p:tags r:id="rId7"/>
            </p:custDataLst>
          </p:nvPr>
        </p:nvSpPr>
        <p:spPr>
          <a:xfrm>
            <a:off x="6457950" y="6389433"/>
            <a:ext cx="2025000" cy="237600"/>
          </a:xfrm>
        </p:spPr>
        <p:txBody>
          <a:bodyPr/>
          <a:lstStyle>
            <a:lvl1pPr>
              <a:defRPr baseline="0">
                <a:latin typeface="Arial" panose="020B0604020202020204" pitchFamily="34" charset="0"/>
              </a:defRPr>
            </a:lvl1pPr>
          </a:lstStyle>
          <a:p>
            <a:fld id="{49AE70B2-8BF9-45C0-BB95-33D1B9D3A854}" type="slidenum">
              <a:rPr lang="zh-CN" altLang="en-US" smtClean="0"/>
            </a:fld>
            <a:endParaRPr lang="zh-CN" altLang="en-US"/>
          </a:p>
        </p:txBody>
      </p:sp>
      <p:sp>
        <p:nvSpPr>
          <p:cNvPr id="12" name="文本占位符 11"/>
          <p:cNvSpPr>
            <a:spLocks noGrp="1"/>
          </p:cNvSpPr>
          <p:nvPr>
            <p:ph type="body" sz="quarter" idx="13" hasCustomPrompt="1"/>
            <p:custDataLst>
              <p:tags r:id="rId8"/>
            </p:custDataLst>
          </p:nvPr>
        </p:nvSpPr>
        <p:spPr>
          <a:xfrm>
            <a:off x="2938323" y="3859229"/>
            <a:ext cx="3267354" cy="238125"/>
          </a:xfrm>
        </p:spPr>
        <p:txBody>
          <a:bodyPr>
            <a:normAutofit/>
          </a:bodyPr>
          <a:lstStyle>
            <a:lvl1pPr marL="0" indent="0" algn="ctr">
              <a:lnSpc>
                <a:spcPct val="100000"/>
              </a:lnSpc>
              <a:buNone/>
              <a:defRPr sz="790" spc="800" baseline="0">
                <a:solidFill>
                  <a:schemeClr val="tx1">
                    <a:lumMod val="75000"/>
                    <a:lumOff val="25000"/>
                  </a:schemeClr>
                </a:solidFill>
                <a:latin typeface="微软雅黑" panose="020B0503020204020204" charset="-122"/>
              </a:defRPr>
            </a:lvl1pPr>
            <a:lvl2pPr marL="257175" indent="0" algn="ctr">
              <a:lnSpc>
                <a:spcPct val="100000"/>
              </a:lnSpc>
              <a:buNone/>
              <a:defRPr sz="790" spc="800" baseline="0">
                <a:solidFill>
                  <a:schemeClr val="tx1">
                    <a:lumMod val="75000"/>
                    <a:lumOff val="25000"/>
                  </a:schemeClr>
                </a:solidFill>
                <a:latin typeface="微软雅黑" panose="020B0503020204020204" charset="-122"/>
              </a:defRPr>
            </a:lvl2pPr>
          </a:lstStyle>
          <a:p>
            <a:pPr lvl="0"/>
            <a:r>
              <a:rPr lang="zh-CN" altLang="en-US" dirty="0"/>
              <a:t>单击此处编辑文本</a:t>
            </a:r>
            <a:endParaRPr lang="zh-CN" altLang="en-US" dirty="0"/>
          </a:p>
          <a:p>
            <a:pPr lvl="1"/>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通用">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custDataLst>
              <p:tags r:id="rId3"/>
            </p:custDataLst>
          </p:nvPr>
        </p:nvSpPr>
        <p:spPr>
          <a:xfrm>
            <a:off x="502411" y="498476"/>
            <a:ext cx="8139178" cy="331473"/>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4"/>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5"/>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6"/>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相框">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矩形 7"/>
          <p:cNvSpPr/>
          <p:nvPr userDrawn="1">
            <p:custDataLst>
              <p:tags r:id="rId3"/>
            </p:custDataLst>
          </p:nvPr>
        </p:nvSpPr>
        <p:spPr>
          <a:xfrm>
            <a:off x="219551" y="304165"/>
            <a:ext cx="8704898" cy="624967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2" name="标题 1"/>
          <p:cNvSpPr>
            <a:spLocks noGrp="1"/>
          </p:cNvSpPr>
          <p:nvPr>
            <p:ph type="title" hasCustomPrompt="1"/>
            <p:custDataLst>
              <p:tags r:id="rId4"/>
            </p:custDataLst>
          </p:nvPr>
        </p:nvSpPr>
        <p:spPr>
          <a:xfrm>
            <a:off x="961200" y="1339650"/>
            <a:ext cx="7219800" cy="542700"/>
          </a:xfrm>
        </p:spPr>
        <p:txBody>
          <a:bodyPr anchor="ctr"/>
          <a:lstStyle>
            <a:lvl1pPr>
              <a:defRPr sz="1800"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p:ph sz="quarter" idx="13"/>
            <p:custDataLst>
              <p:tags r:id="rId5"/>
            </p:custDataLst>
          </p:nvPr>
        </p:nvSpPr>
        <p:spPr>
          <a:xfrm>
            <a:off x="960835" y="2594250"/>
            <a:ext cx="7219950" cy="2583900"/>
          </a:xfrm>
        </p:spPr>
        <p:txBody>
          <a:bodyPr/>
          <a:lstStyle>
            <a:lvl1pPr>
              <a:defRPr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uFillTx/>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 name="日期占位符 2"/>
          <p:cNvSpPr>
            <a:spLocks noGrp="1"/>
          </p:cNvSpPr>
          <p:nvPr>
            <p:ph type="dt" sz="half" idx="10"/>
            <p:custDataLst>
              <p:tags r:id="rId6"/>
            </p:custDataLst>
          </p:nvPr>
        </p:nvSpPr>
        <p:spPr>
          <a:xfrm>
            <a:off x="659807" y="6389433"/>
            <a:ext cx="2025000" cy="237600"/>
          </a:xfrm>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3087000" y="6389433"/>
            <a:ext cx="2970000" cy="237600"/>
          </a:xfrm>
        </p:spPr>
        <p:txBody>
          <a:bodyPr/>
          <a:lstStyle/>
          <a:p>
            <a:endParaRPr lang="zh-CN" altLang="en-US" dirty="0"/>
          </a:p>
        </p:txBody>
      </p:sp>
      <p:sp>
        <p:nvSpPr>
          <p:cNvPr id="5" name="灯片编号占位符 4"/>
          <p:cNvSpPr>
            <a:spLocks noGrp="1"/>
          </p:cNvSpPr>
          <p:nvPr>
            <p:ph type="sldNum" sz="quarter" idx="12"/>
            <p:custDataLst>
              <p:tags r:id="rId8"/>
            </p:custDataLst>
          </p:nvPr>
        </p:nvSpPr>
        <p:spPr>
          <a:xfrm>
            <a:off x="6457950" y="6389433"/>
            <a:ext cx="2025000" cy="237600"/>
          </a:xfrm>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左右">
    <p:bg>
      <p:bgPr>
        <a:blipFill rotWithShape="1">
          <a:blip r:embed="rId2"/>
          <a:stretch>
            <a:fillRect/>
          </a:stretch>
        </a:blipFill>
        <a:effectLst/>
      </p:bgPr>
    </p:bg>
    <p:spTree>
      <p:nvGrpSpPr>
        <p:cNvPr id="1" name=""/>
        <p:cNvGrpSpPr/>
        <p:nvPr/>
      </p:nvGrpSpPr>
      <p:grpSpPr>
        <a:xfrm>
          <a:off x="0" y="0"/>
          <a:ext cx="0" cy="0"/>
          <a:chOff x="0" y="0"/>
          <a:chExt cx="0" cy="0"/>
        </a:xfrm>
      </p:grpSpPr>
      <p:sp>
        <p:nvSpPr>
          <p:cNvPr id="16" name="矩形 15"/>
          <p:cNvSpPr/>
          <p:nvPr userDrawn="1">
            <p:custDataLst>
              <p:tags r:id="rId3"/>
            </p:custDataLst>
          </p:nvPr>
        </p:nvSpPr>
        <p:spPr>
          <a:xfrm>
            <a:off x="219551" y="304165"/>
            <a:ext cx="8704898" cy="624967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8" name="矩形 7"/>
          <p:cNvSpPr/>
          <p:nvPr userDrawn="1">
            <p:custDataLst>
              <p:tags r:id="rId4"/>
            </p:custDataLst>
          </p:nvPr>
        </p:nvSpPr>
        <p:spPr>
          <a:xfrm>
            <a:off x="0" y="0"/>
            <a:ext cx="3617595" cy="686625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015" dirty="0">
              <a:latin typeface="微软雅黑" panose="020B0503020204020204" charset="-122"/>
              <a:ea typeface="微软雅黑" panose="020B0503020204020204" charset="-122"/>
              <a:sym typeface="+mn-ea"/>
            </a:endParaRPr>
          </a:p>
        </p:txBody>
      </p:sp>
      <p:sp>
        <p:nvSpPr>
          <p:cNvPr id="2" name="标题 1"/>
          <p:cNvSpPr>
            <a:spLocks noGrp="1"/>
          </p:cNvSpPr>
          <p:nvPr>
            <p:ph type="title" hasCustomPrompt="1"/>
            <p:custDataLst>
              <p:tags r:id="rId5"/>
            </p:custDataLst>
          </p:nvPr>
        </p:nvSpPr>
        <p:spPr>
          <a:xfrm>
            <a:off x="437400" y="880650"/>
            <a:ext cx="2970000" cy="661500"/>
          </a:xfrm>
        </p:spPr>
        <p:txBody>
          <a:bodyPr anchor="ctr"/>
          <a:lstStyle>
            <a:lvl1pPr>
              <a:defRPr sz="2025"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p:ph type="dt" sz="half" idx="10"/>
            <p:custDataLst>
              <p:tags r:id="rId6"/>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440100" y="2275650"/>
            <a:ext cx="2967300" cy="30699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p:ph sz="quarter" idx="14"/>
            <p:custDataLst>
              <p:tags r:id="rId10"/>
            </p:custDataLst>
          </p:nvPr>
        </p:nvSpPr>
        <p:spPr>
          <a:xfrm>
            <a:off x="3825900" y="1405930"/>
            <a:ext cx="4860000" cy="3815953"/>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上下">
    <p:bg>
      <p:bgPr>
        <a:blipFill rotWithShape="1">
          <a:blip r:embed="rId2"/>
          <a:stretch>
            <a:fillRect/>
          </a:stretch>
        </a:blipFill>
        <a:effectLst/>
      </p:bgPr>
    </p:bg>
    <p:spTree>
      <p:nvGrpSpPr>
        <p:cNvPr id="1" name=""/>
        <p:cNvGrpSpPr/>
        <p:nvPr/>
      </p:nvGrpSpPr>
      <p:grpSpPr>
        <a:xfrm>
          <a:off x="0" y="0"/>
          <a:ext cx="0" cy="0"/>
          <a:chOff x="0" y="0"/>
          <a:chExt cx="0" cy="0"/>
        </a:xfrm>
      </p:grpSpPr>
      <p:sp>
        <p:nvSpPr>
          <p:cNvPr id="17" name="矩形 16"/>
          <p:cNvSpPr/>
          <p:nvPr userDrawn="1">
            <p:custDataLst>
              <p:tags r:id="rId3"/>
            </p:custDataLst>
          </p:nvPr>
        </p:nvSpPr>
        <p:spPr>
          <a:xfrm>
            <a:off x="219551" y="304165"/>
            <a:ext cx="8704898" cy="624967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10" name="矩形 9"/>
          <p:cNvSpPr/>
          <p:nvPr userDrawn="1">
            <p:custDataLst>
              <p:tags r:id="rId4"/>
            </p:custDataLst>
          </p:nvPr>
        </p:nvSpPr>
        <p:spPr>
          <a:xfrm>
            <a:off x="0" y="0"/>
            <a:ext cx="9144000" cy="26640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015">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2" name="标题 1"/>
          <p:cNvSpPr>
            <a:spLocks noGrp="1"/>
          </p:cNvSpPr>
          <p:nvPr>
            <p:ph type="title"/>
            <p:custDataLst>
              <p:tags r:id="rId5"/>
            </p:custDataLst>
          </p:nvPr>
        </p:nvSpPr>
        <p:spPr>
          <a:xfrm>
            <a:off x="459000" y="859500"/>
            <a:ext cx="8232300" cy="469800"/>
          </a:xfrm>
        </p:spPr>
        <p:txBody>
          <a:bodyPr anchor="ctr"/>
          <a:lstStyle>
            <a:lvl1pPr algn="ctr">
              <a:defRPr sz="2025"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9"/>
            </p:custDataLst>
          </p:nvPr>
        </p:nvSpPr>
        <p:spPr>
          <a:xfrm>
            <a:off x="459000" y="1763100"/>
            <a:ext cx="8231981" cy="621000"/>
          </a:xfrm>
        </p:spPr>
        <p:txBody>
          <a:bodyPr/>
          <a:lstStyle>
            <a:lvl1pPr algn="ct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p:ph sz="quarter" idx="14"/>
            <p:custDataLst>
              <p:tags r:id="rId10"/>
            </p:custDataLst>
          </p:nvPr>
        </p:nvSpPr>
        <p:spPr>
          <a:xfrm>
            <a:off x="459581" y="3236850"/>
            <a:ext cx="8224200" cy="25731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下上">
    <p:bg>
      <p:bgPr>
        <a:blipFill rotWithShape="1">
          <a:blip r:embed="rId2"/>
          <a:stretch>
            <a:fillRect/>
          </a:stretch>
        </a:blipFill>
        <a:effectLst/>
      </p:bgPr>
    </p:bg>
    <p:spTree>
      <p:nvGrpSpPr>
        <p:cNvPr id="1" name=""/>
        <p:cNvGrpSpPr/>
        <p:nvPr/>
      </p:nvGrpSpPr>
      <p:grpSpPr>
        <a:xfrm>
          <a:off x="0" y="0"/>
          <a:ext cx="0" cy="0"/>
          <a:chOff x="0" y="0"/>
          <a:chExt cx="0" cy="0"/>
        </a:xfrm>
      </p:grpSpPr>
      <p:sp>
        <p:nvSpPr>
          <p:cNvPr id="13" name="矩形 12"/>
          <p:cNvSpPr/>
          <p:nvPr userDrawn="1">
            <p:custDataLst>
              <p:tags r:id="rId3"/>
            </p:custDataLst>
          </p:nvPr>
        </p:nvSpPr>
        <p:spPr>
          <a:xfrm>
            <a:off x="219551" y="304165"/>
            <a:ext cx="8704898" cy="624967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p>
        </p:txBody>
      </p:sp>
      <p:sp>
        <p:nvSpPr>
          <p:cNvPr id="8" name="矩形 7"/>
          <p:cNvSpPr/>
          <p:nvPr userDrawn="1">
            <p:custDataLst>
              <p:tags r:id="rId4"/>
            </p:custDataLst>
          </p:nvPr>
        </p:nvSpPr>
        <p:spPr>
          <a:xfrm>
            <a:off x="0" y="5029201"/>
            <a:ext cx="9144000" cy="1828799"/>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015">
              <a:latin typeface="微软雅黑" panose="020B0503020204020204" charset="-122"/>
              <a:ea typeface="微软雅黑" panose="020B0503020204020204" charset="-122"/>
              <a:sym typeface="+mn-ea"/>
            </a:endParaRPr>
          </a:p>
        </p:txBody>
      </p:sp>
      <p:sp>
        <p:nvSpPr>
          <p:cNvPr id="2" name="标题 1"/>
          <p:cNvSpPr>
            <a:spLocks noGrp="1"/>
          </p:cNvSpPr>
          <p:nvPr>
            <p:ph type="title"/>
            <p:custDataLst>
              <p:tags r:id="rId5"/>
            </p:custDataLst>
          </p:nvPr>
        </p:nvSpPr>
        <p:spPr>
          <a:xfrm>
            <a:off x="453600" y="740250"/>
            <a:ext cx="8232300" cy="423900"/>
          </a:xfrm>
        </p:spPr>
        <p:txBody>
          <a:bodyPr anchor="ctr"/>
          <a:lstStyle>
            <a:lvl1pPr algn="ctr">
              <a:defRPr sz="1800"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6"/>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7"/>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8"/>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p:ph sz="quarter" idx="13"/>
            <p:custDataLst>
              <p:tags r:id="rId9"/>
            </p:custDataLst>
          </p:nvPr>
        </p:nvSpPr>
        <p:spPr>
          <a:xfrm>
            <a:off x="453628" y="2082600"/>
            <a:ext cx="8243100" cy="24084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文本占位符 8"/>
          <p:cNvSpPr>
            <a:spLocks noGrp="1"/>
          </p:cNvSpPr>
          <p:nvPr>
            <p:ph type="body" sz="quarter" idx="14"/>
            <p:custDataLst>
              <p:tags r:id="rId10"/>
            </p:custDataLst>
          </p:nvPr>
        </p:nvSpPr>
        <p:spPr>
          <a:xfrm>
            <a:off x="445500" y="5306850"/>
            <a:ext cx="8251200" cy="7587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导航">
    <p:bg>
      <p:bgPr>
        <a:blipFill rotWithShape="1">
          <a:blip r:embed="rId2"/>
          <a:stretch>
            <a:fillRect/>
          </a:stretch>
        </a:blipFill>
        <a:effectLst/>
      </p:bgPr>
    </p:bg>
    <p:spTree>
      <p:nvGrpSpPr>
        <p:cNvPr id="1" name=""/>
        <p:cNvGrpSpPr/>
        <p:nvPr/>
      </p:nvGrpSpPr>
      <p:grpSpPr>
        <a:xfrm>
          <a:off x="0" y="0"/>
          <a:ext cx="0" cy="0"/>
          <a:chOff x="0" y="0"/>
          <a:chExt cx="0" cy="0"/>
        </a:xfrm>
      </p:grpSpPr>
      <p:sp>
        <p:nvSpPr>
          <p:cNvPr id="16" name="矩形 15"/>
          <p:cNvSpPr/>
          <p:nvPr userDrawn="1">
            <p:custDataLst>
              <p:tags r:id="rId3"/>
            </p:custDataLst>
          </p:nvPr>
        </p:nvSpPr>
        <p:spPr>
          <a:xfrm>
            <a:off x="219551" y="304165"/>
            <a:ext cx="8704898" cy="6249670"/>
          </a:xfrm>
          <a:prstGeom prst="rect">
            <a:avLst/>
          </a:prstGeom>
          <a:solidFill>
            <a:schemeClr val="bg2"/>
          </a:solid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dirty="0"/>
          </a:p>
        </p:txBody>
      </p:sp>
      <p:sp>
        <p:nvSpPr>
          <p:cNvPr id="10" name="矩形 9"/>
          <p:cNvSpPr/>
          <p:nvPr userDrawn="1">
            <p:custDataLst>
              <p:tags r:id="rId4"/>
            </p:custDataLst>
          </p:nvPr>
        </p:nvSpPr>
        <p:spPr>
          <a:xfrm>
            <a:off x="0" y="0"/>
            <a:ext cx="9144000" cy="914400"/>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015">
              <a:solidFill>
                <a:schemeClr val="tx1">
                  <a:lumMod val="75000"/>
                  <a:lumOff val="25000"/>
                </a:schemeClr>
              </a:solidFill>
              <a:latin typeface="微软雅黑" panose="020B0503020204020204" charset="-122"/>
              <a:ea typeface="微软雅黑" panose="020B0503020204020204" charset="-122"/>
              <a:sym typeface="+mn-ea"/>
            </a:endParaRPr>
          </a:p>
        </p:txBody>
      </p:sp>
      <p:sp>
        <p:nvSpPr>
          <p:cNvPr id="2" name="标题 1"/>
          <p:cNvSpPr>
            <a:spLocks noGrp="1"/>
          </p:cNvSpPr>
          <p:nvPr userDrawn="1">
            <p:ph type="title"/>
            <p:custDataLst>
              <p:tags r:id="rId5"/>
            </p:custDataLst>
          </p:nvPr>
        </p:nvSpPr>
        <p:spPr>
          <a:xfrm>
            <a:off x="434700" y="292846"/>
            <a:ext cx="8278200" cy="331473"/>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6"/>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7"/>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8"/>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9"/>
            </p:custDataLst>
          </p:nvPr>
        </p:nvSpPr>
        <p:spPr>
          <a:xfrm>
            <a:off x="434700" y="2025000"/>
            <a:ext cx="4006800" cy="21708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9" name="内容占位符 8"/>
          <p:cNvSpPr>
            <a:spLocks noGrp="1"/>
          </p:cNvSpPr>
          <p:nvPr userDrawn="1">
            <p:ph sz="quarter" idx="14"/>
            <p:custDataLst>
              <p:tags r:id="rId10"/>
            </p:custDataLst>
          </p:nvPr>
        </p:nvSpPr>
        <p:spPr>
          <a:xfrm>
            <a:off x="4681800" y="2025000"/>
            <a:ext cx="4025700" cy="21708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vl2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2pPr>
            <a:lvl3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3pPr>
            <a:lvl4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4pPr>
            <a:lvl5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1" name="文本占位符 10"/>
          <p:cNvSpPr>
            <a:spLocks noGrp="1"/>
          </p:cNvSpPr>
          <p:nvPr userDrawn="1">
            <p:ph type="body" sz="quarter" idx="15"/>
            <p:custDataLst>
              <p:tags r:id="rId11"/>
            </p:custDataLst>
          </p:nvPr>
        </p:nvSpPr>
        <p:spPr>
          <a:xfrm>
            <a:off x="429300" y="4914450"/>
            <a:ext cx="4006800" cy="5859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userDrawn="1">
            <p:ph type="body" sz="quarter" idx="16"/>
            <p:custDataLst>
              <p:tags r:id="rId12"/>
            </p:custDataLst>
          </p:nvPr>
        </p:nvSpPr>
        <p:spPr>
          <a:xfrm>
            <a:off x="4689900" y="4910850"/>
            <a:ext cx="4025700" cy="585900"/>
          </a:xfrm>
        </p:spPr>
        <p:txBody>
          <a:bodyPr/>
          <a:lstStyle>
            <a:lvl1pP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腰带">
    <p:bg>
      <p:bgPr>
        <a:blipFill rotWithShape="1">
          <a:blip r:embed="rId2"/>
          <a:stretch>
            <a:fillRect/>
          </a:stretch>
        </a:blipFill>
        <a:effectLst/>
      </p:bgPr>
    </p:bg>
    <p:spTree>
      <p:nvGrpSpPr>
        <p:cNvPr id="1" name=""/>
        <p:cNvGrpSpPr/>
        <p:nvPr/>
      </p:nvGrpSpPr>
      <p:grpSpPr>
        <a:xfrm>
          <a:off x="0" y="0"/>
          <a:ext cx="0" cy="0"/>
          <a:chOff x="0" y="0"/>
          <a:chExt cx="0" cy="0"/>
        </a:xfrm>
      </p:grpSpPr>
      <p:sp>
        <p:nvSpPr>
          <p:cNvPr id="10" name="矩形 9"/>
          <p:cNvSpPr/>
          <p:nvPr userDrawn="1">
            <p:custDataLst>
              <p:tags r:id="rId3"/>
            </p:custDataLst>
          </p:nvPr>
        </p:nvSpPr>
        <p:spPr>
          <a:xfrm>
            <a:off x="0" y="1576668"/>
            <a:ext cx="9144000" cy="3704665"/>
          </a:xfrm>
          <a:prstGeom prst="rect">
            <a:avLst/>
          </a:prstGeom>
          <a:solidFill>
            <a:schemeClr val="tx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sz="1015">
              <a:latin typeface="微软雅黑" panose="020B0503020204020204" charset="-122"/>
              <a:ea typeface="微软雅黑" panose="020B0503020204020204" charset="-122"/>
              <a:sym typeface="+mn-ea"/>
            </a:endParaRPr>
          </a:p>
        </p:txBody>
      </p:sp>
      <p:sp>
        <p:nvSpPr>
          <p:cNvPr id="2" name="标题 1"/>
          <p:cNvSpPr>
            <a:spLocks noGrp="1"/>
          </p:cNvSpPr>
          <p:nvPr>
            <p:ph type="title" hasCustomPrompt="1"/>
            <p:custDataLst>
              <p:tags r:id="rId4"/>
            </p:custDataLst>
          </p:nvPr>
        </p:nvSpPr>
        <p:spPr>
          <a:xfrm>
            <a:off x="1142100" y="1637550"/>
            <a:ext cx="6858000" cy="1790100"/>
          </a:xfrm>
        </p:spPr>
        <p:txBody>
          <a:bodyPr anchor="b"/>
          <a:lstStyle>
            <a:lvl1pPr algn="ctr">
              <a:defRPr sz="3375"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p:ph type="dt" sz="half" idx="10"/>
            <p:custDataLst>
              <p:tags r:id="rId5"/>
            </p:custDataLst>
          </p:nvPr>
        </p:nvSpPr>
        <p:spPr>
          <a:xfrm>
            <a:off x="659807"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a:xfrm>
            <a:off x="3087000" y="6389433"/>
            <a:ext cx="2970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endParaRPr lang="zh-CN" altLang="en-US" dirty="0"/>
          </a:p>
        </p:txBody>
      </p:sp>
      <p:sp>
        <p:nvSpPr>
          <p:cNvPr id="5" name="灯片编号占位符 4"/>
          <p:cNvSpPr>
            <a:spLocks noGrp="1"/>
          </p:cNvSpPr>
          <p:nvPr>
            <p:ph type="sldNum" sz="quarter" idx="12"/>
            <p:custDataLst>
              <p:tags r:id="rId7"/>
            </p:custDataLst>
          </p:nvPr>
        </p:nvSpPr>
        <p:spPr>
          <a:xfrm>
            <a:off x="6457950" y="6389433"/>
            <a:ext cx="2025000" cy="237600"/>
          </a:xfrm>
        </p:spPr>
        <p:txBody>
          <a:bodyPr/>
          <a:lstStyle>
            <a:lvl1pPr>
              <a:defRPr u="none" strike="noStrike" kern="1200" cap="none" spc="0" normalizeH="0">
                <a:latin typeface="微软雅黑" panose="020B0503020204020204" charset="-122"/>
                <a:ea typeface="微软雅黑" panose="020B0503020204020204" charset="-122"/>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3"/>
            <p:custDataLst>
              <p:tags r:id="rId8"/>
            </p:custDataLst>
          </p:nvPr>
        </p:nvSpPr>
        <p:spPr>
          <a:xfrm>
            <a:off x="1141810" y="4069800"/>
            <a:ext cx="6858000" cy="1242000"/>
          </a:xfrm>
        </p:spPr>
        <p:txBody>
          <a:bodyPr/>
          <a:lstStyle>
            <a:lvl1pPr algn="ctr">
              <a:defRPr u="none" strike="noStrike" kern="1200" cap="none" spc="0" normalizeH="0" baseline="0">
                <a:solidFill>
                  <a:schemeClr val="tx1">
                    <a:lumMod val="75000"/>
                    <a:lumOff val="25000"/>
                  </a:schemeClr>
                </a:solidFill>
                <a:latin typeface="微软雅黑" panose="020B0503020204020204" charset="-122"/>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5" Type="http://schemas.openxmlformats.org/officeDocument/2006/relationships/theme" Target="../theme/theme2.xml"/><Relationship Id="rId24" Type="http://schemas.openxmlformats.org/officeDocument/2006/relationships/tags" Target="../tags/tag136.xml"/><Relationship Id="rId23" Type="http://schemas.openxmlformats.org/officeDocument/2006/relationships/tags" Target="../tags/tag135.xml"/><Relationship Id="rId22" Type="http://schemas.openxmlformats.org/officeDocument/2006/relationships/tags" Target="../tags/tag134.xml"/><Relationship Id="rId21" Type="http://schemas.openxmlformats.org/officeDocument/2006/relationships/tags" Target="../tags/tag133.xml"/><Relationship Id="rId20" Type="http://schemas.openxmlformats.org/officeDocument/2006/relationships/tags" Target="../tags/tag132.xml"/><Relationship Id="rId2" Type="http://schemas.openxmlformats.org/officeDocument/2006/relationships/slideLayout" Target="../slideLayouts/slideLayout13.xml"/><Relationship Id="rId19" Type="http://schemas.openxmlformats.org/officeDocument/2006/relationships/tags" Target="../tags/tag131.xml"/><Relationship Id="rId18" Type="http://schemas.openxmlformats.org/officeDocument/2006/relationships/slideLayout" Target="../slideLayouts/slideLayout29.xml"/><Relationship Id="rId17" Type="http://schemas.openxmlformats.org/officeDocument/2006/relationships/slideLayout" Target="../slideLayouts/slideLayout28.xml"/><Relationship Id="rId16" Type="http://schemas.openxmlformats.org/officeDocument/2006/relationships/slideLayout" Target="../slideLayouts/slideLayout27.xml"/><Relationship Id="rId15" Type="http://schemas.openxmlformats.org/officeDocument/2006/relationships/slideLayout" Target="../slideLayouts/slideLayout26.xml"/><Relationship Id="rId14" Type="http://schemas.openxmlformats.org/officeDocument/2006/relationships/slideLayout" Target="../slideLayouts/slideLayout25.xml"/><Relationship Id="rId13" Type="http://schemas.openxmlformats.org/officeDocument/2006/relationships/slideLayout" Target="../slideLayouts/slideLayout24.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502412" y="1189673"/>
            <a:ext cx="8139178" cy="331473"/>
          </a:xfrm>
          <a:prstGeom prst="rect">
            <a:avLst/>
          </a:prstGeom>
        </p:spPr>
        <p:txBody>
          <a:bodyPr vert="horz" lIns="101600" tIns="38100" rIns="76200" bIns="38100" rtlCol="0" anchor="t"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502412" y="1571631"/>
            <a:ext cx="8139178" cy="404168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21"/>
            </p:custDataLst>
          </p:nvPr>
        </p:nvSpPr>
        <p:spPr>
          <a:xfrm>
            <a:off x="659807" y="5619625"/>
            <a:ext cx="2025000" cy="237600"/>
          </a:xfrm>
          <a:prstGeom prst="rect">
            <a:avLst/>
          </a:prstGeom>
        </p:spPr>
        <p:txBody>
          <a:bodyPr vert="horz" lIns="91440" tIns="45720" rIns="91440" bIns="45720" rtlCol="0" anchor="ctr">
            <a:normAutofit/>
          </a:bodyPr>
          <a:lstStyle>
            <a:lvl1pPr algn="l">
              <a:defRPr sz="675">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2"/>
            </p:custDataLst>
          </p:nvPr>
        </p:nvSpPr>
        <p:spPr>
          <a:xfrm>
            <a:off x="3087000" y="5619625"/>
            <a:ext cx="2970000" cy="237600"/>
          </a:xfrm>
          <a:prstGeom prst="rect">
            <a:avLst/>
          </a:prstGeom>
        </p:spPr>
        <p:txBody>
          <a:bodyPr vert="horz" lIns="91440" tIns="45720" rIns="91440" bIns="45720" rtlCol="0" anchor="ctr">
            <a:normAutofit/>
          </a:bodyPr>
          <a:lstStyle>
            <a:lvl1pPr algn="ctr">
              <a:defRPr sz="675">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3"/>
            </p:custDataLst>
          </p:nvPr>
        </p:nvSpPr>
        <p:spPr>
          <a:xfrm>
            <a:off x="6457950" y="5619625"/>
            <a:ext cx="2025000" cy="237600"/>
          </a:xfrm>
          <a:prstGeom prst="rect">
            <a:avLst/>
          </a:prstGeom>
        </p:spPr>
        <p:txBody>
          <a:bodyPr vert="horz" lIns="91440" tIns="45720" rIns="91440" bIns="45720" rtlCol="0" anchor="ctr">
            <a:normAutofit/>
          </a:bodyPr>
          <a:lstStyle>
            <a:lvl1pPr algn="r">
              <a:defRPr sz="675">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24"/>
            </p:custDataLst>
          </p:nvPr>
        </p:nvSpPr>
        <p:spPr>
          <a:xfrm>
            <a:off x="0" y="85725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5">
              <a:solidFill>
                <a:schemeClr val="lt1"/>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Lst>
  <p:txStyles>
    <p:titleStyle>
      <a:lvl1pPr algn="l" defTabSz="514350" rtl="0" eaLnBrk="1" fontAlgn="auto" latinLnBrk="0" hangingPunct="1">
        <a:lnSpc>
          <a:spcPct val="100000"/>
        </a:lnSpc>
        <a:spcBef>
          <a:spcPct val="0"/>
        </a:spcBef>
        <a:buNone/>
        <a:defRPr sz="1350" b="1" u="none" strike="noStrike" kern="1200" cap="none" spc="200" normalizeH="0" baseline="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12890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386080" indent="-128270" algn="l" defTabSz="514350" rtl="0" eaLnBrk="1" fontAlgn="auto" latinLnBrk="0" hangingPunct="1">
        <a:lnSpc>
          <a:spcPct val="130000"/>
        </a:lnSpc>
        <a:spcBef>
          <a:spcPts val="0"/>
        </a:spcBef>
        <a:spcAft>
          <a:spcPts val="1000"/>
        </a:spcAft>
        <a:buFont typeface="Arial" panose="020B0604020202020204" pitchFamily="34" charset="0"/>
        <a:buChar char="•"/>
        <a:tabLst>
          <a:tab pos="905510" algn="l"/>
        </a:tabLst>
        <a:defRPr sz="9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64325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900430"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1157605" indent="-128270" algn="l" defTabSz="514350" rtl="0" eaLnBrk="1" fontAlgn="auto" latinLnBrk="0" hangingPunct="1">
        <a:lnSpc>
          <a:spcPct val="130000"/>
        </a:lnSpc>
        <a:spcBef>
          <a:spcPts val="0"/>
        </a:spcBef>
        <a:spcAft>
          <a:spcPts val="1000"/>
        </a:spcAft>
        <a:buFont typeface="Arial" panose="020B0604020202020204" pitchFamily="34" charset="0"/>
        <a:buChar char="•"/>
        <a:defRPr sz="9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141478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6pPr>
      <a:lvl7pPr marL="167195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7pPr>
      <a:lvl8pPr marL="1929130"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8pPr>
      <a:lvl9pPr marL="2186305" indent="-128270" algn="l" defTabSz="514350" rtl="0" eaLnBrk="1" latinLnBrk="0" hangingPunct="1">
        <a:lnSpc>
          <a:spcPct val="90000"/>
        </a:lnSpc>
        <a:spcBef>
          <a:spcPts val="280"/>
        </a:spcBef>
        <a:buFont typeface="Arial" panose="020B0604020202020204" pitchFamily="34" charset="0"/>
        <a:buChar char="•"/>
        <a:defRPr sz="1015" kern="1200">
          <a:solidFill>
            <a:schemeClr val="tx1"/>
          </a:solidFill>
          <a:latin typeface="+mn-lt"/>
          <a:ea typeface="+mn-ea"/>
          <a:cs typeface="+mn-cs"/>
        </a:defRPr>
      </a:lvl9pPr>
    </p:bodyStyle>
    <p:otherStyle>
      <a:defPPr>
        <a:defRPr lang="zh-CN"/>
      </a:defPPr>
      <a:lvl1pPr marL="0" algn="l" defTabSz="514350" rtl="0" eaLnBrk="1" latinLnBrk="0" hangingPunct="1">
        <a:defRPr sz="1015" kern="1200">
          <a:solidFill>
            <a:schemeClr val="tx1"/>
          </a:solidFill>
          <a:latin typeface="+mn-lt"/>
          <a:ea typeface="+mn-ea"/>
          <a:cs typeface="+mn-cs"/>
        </a:defRPr>
      </a:lvl1pPr>
      <a:lvl2pPr marL="257175" algn="l" defTabSz="514350" rtl="0" eaLnBrk="1" latinLnBrk="0" hangingPunct="1">
        <a:defRPr sz="1015" kern="1200">
          <a:solidFill>
            <a:schemeClr val="tx1"/>
          </a:solidFill>
          <a:latin typeface="+mn-lt"/>
          <a:ea typeface="+mn-ea"/>
          <a:cs typeface="+mn-cs"/>
        </a:defRPr>
      </a:lvl2pPr>
      <a:lvl3pPr marL="514350" algn="l" defTabSz="514350" rtl="0" eaLnBrk="1" latinLnBrk="0" hangingPunct="1">
        <a:defRPr sz="1015" kern="1200">
          <a:solidFill>
            <a:schemeClr val="tx1"/>
          </a:solidFill>
          <a:latin typeface="+mn-lt"/>
          <a:ea typeface="+mn-ea"/>
          <a:cs typeface="+mn-cs"/>
        </a:defRPr>
      </a:lvl3pPr>
      <a:lvl4pPr marL="771525" algn="l" defTabSz="514350" rtl="0" eaLnBrk="1" latinLnBrk="0" hangingPunct="1">
        <a:defRPr sz="1015" kern="1200">
          <a:solidFill>
            <a:schemeClr val="tx1"/>
          </a:solidFill>
          <a:latin typeface="+mn-lt"/>
          <a:ea typeface="+mn-ea"/>
          <a:cs typeface="+mn-cs"/>
        </a:defRPr>
      </a:lvl4pPr>
      <a:lvl5pPr marL="1028700" algn="l" defTabSz="514350" rtl="0" eaLnBrk="1" latinLnBrk="0" hangingPunct="1">
        <a:defRPr sz="1015" kern="1200">
          <a:solidFill>
            <a:schemeClr val="tx1"/>
          </a:solidFill>
          <a:latin typeface="+mn-lt"/>
          <a:ea typeface="+mn-ea"/>
          <a:cs typeface="+mn-cs"/>
        </a:defRPr>
      </a:lvl5pPr>
      <a:lvl6pPr marL="1285875" algn="l" defTabSz="514350" rtl="0" eaLnBrk="1" latinLnBrk="0" hangingPunct="1">
        <a:defRPr sz="1015" kern="1200">
          <a:solidFill>
            <a:schemeClr val="tx1"/>
          </a:solidFill>
          <a:latin typeface="+mn-lt"/>
          <a:ea typeface="+mn-ea"/>
          <a:cs typeface="+mn-cs"/>
        </a:defRPr>
      </a:lvl6pPr>
      <a:lvl7pPr marL="1543050" algn="l" defTabSz="514350" rtl="0" eaLnBrk="1" latinLnBrk="0" hangingPunct="1">
        <a:defRPr sz="1015" kern="1200">
          <a:solidFill>
            <a:schemeClr val="tx1"/>
          </a:solidFill>
          <a:latin typeface="+mn-lt"/>
          <a:ea typeface="+mn-ea"/>
          <a:cs typeface="+mn-cs"/>
        </a:defRPr>
      </a:lvl7pPr>
      <a:lvl8pPr marL="1800225" algn="l" defTabSz="514350" rtl="0" eaLnBrk="1" latinLnBrk="0" hangingPunct="1">
        <a:defRPr sz="1015" kern="1200">
          <a:solidFill>
            <a:schemeClr val="tx1"/>
          </a:solidFill>
          <a:latin typeface="+mn-lt"/>
          <a:ea typeface="+mn-ea"/>
          <a:cs typeface="+mn-cs"/>
        </a:defRPr>
      </a:lvl8pPr>
      <a:lvl9pPr marL="2057400" algn="l" defTabSz="514350" rtl="0" eaLnBrk="1" latinLnBrk="0" hangingPunct="1">
        <a:defRPr sz="10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12.xml"/><Relationship Id="rId3" Type="http://schemas.openxmlformats.org/officeDocument/2006/relationships/tags" Target="../tags/tag139.xml"/><Relationship Id="rId2" Type="http://schemas.openxmlformats.org/officeDocument/2006/relationships/tags" Target="../tags/tag138.xml"/><Relationship Id="rId1" Type="http://schemas.openxmlformats.org/officeDocument/2006/relationships/tags" Target="../tags/tag137.xml"/></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57.xml"/><Relationship Id="rId2" Type="http://schemas.openxmlformats.org/officeDocument/2006/relationships/tags" Target="../tags/tag156.xml"/><Relationship Id="rId1" Type="http://schemas.openxmlformats.org/officeDocument/2006/relationships/image" Target="../media/image3.jpe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image" Target="../media/image3.jpe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61.xml"/><Relationship Id="rId2" Type="http://schemas.openxmlformats.org/officeDocument/2006/relationships/tags" Target="../tags/tag160.xml"/><Relationship Id="rId1" Type="http://schemas.openxmlformats.org/officeDocument/2006/relationships/image" Target="../media/image3.jpe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63.xml"/><Relationship Id="rId2" Type="http://schemas.openxmlformats.org/officeDocument/2006/relationships/tags" Target="../tags/tag162.xml"/><Relationship Id="rId1" Type="http://schemas.openxmlformats.org/officeDocument/2006/relationships/image" Target="../media/image3.jpe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image" Target="../media/image3.jpeg"/></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67.xml"/><Relationship Id="rId2" Type="http://schemas.openxmlformats.org/officeDocument/2006/relationships/tags" Target="../tags/tag166.xml"/><Relationship Id="rId1" Type="http://schemas.openxmlformats.org/officeDocument/2006/relationships/image" Target="../media/image3.jpeg"/></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41.xml"/><Relationship Id="rId2" Type="http://schemas.openxmlformats.org/officeDocument/2006/relationships/tags" Target="../tags/tag140.xml"/><Relationship Id="rId1" Type="http://schemas.openxmlformats.org/officeDocument/2006/relationships/image" Target="../media/image3.jpe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43.xml"/><Relationship Id="rId2" Type="http://schemas.openxmlformats.org/officeDocument/2006/relationships/tags" Target="../tags/tag142.xml"/><Relationship Id="rId1" Type="http://schemas.openxmlformats.org/officeDocument/2006/relationships/image" Target="../media/image3.jpe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45.xml"/><Relationship Id="rId2" Type="http://schemas.openxmlformats.org/officeDocument/2006/relationships/tags" Target="../tags/tag144.xml"/><Relationship Id="rId1" Type="http://schemas.openxmlformats.org/officeDocument/2006/relationships/image" Target="../media/image3.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47.xml"/><Relationship Id="rId2" Type="http://schemas.openxmlformats.org/officeDocument/2006/relationships/tags" Target="../tags/tag146.xml"/><Relationship Id="rId1" Type="http://schemas.openxmlformats.org/officeDocument/2006/relationships/image" Target="../media/image3.jpeg"/></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49.xml"/><Relationship Id="rId2" Type="http://schemas.openxmlformats.org/officeDocument/2006/relationships/tags" Target="../tags/tag148.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51.xml"/><Relationship Id="rId2" Type="http://schemas.openxmlformats.org/officeDocument/2006/relationships/tags" Target="../tags/tag150.xml"/><Relationship Id="rId1" Type="http://schemas.openxmlformats.org/officeDocument/2006/relationships/image" Target="../media/image3.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53.xml"/><Relationship Id="rId2" Type="http://schemas.openxmlformats.org/officeDocument/2006/relationships/tags" Target="../tags/tag152.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tags" Target="../tags/tag155.xml"/><Relationship Id="rId2" Type="http://schemas.openxmlformats.org/officeDocument/2006/relationships/tags" Target="../tags/tag154.xml"/><Relationship Id="rId1"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p:custDataLst>
              <p:tags r:id="rId1"/>
            </p:custDataLst>
          </p:nvPr>
        </p:nvSpPr>
        <p:spPr>
          <a:xfrm>
            <a:off x="1877400" y="2597580"/>
            <a:ext cx="5389200" cy="899100"/>
          </a:xfrm>
        </p:spPr>
        <p:txBody>
          <a:bodyPr/>
          <a:p>
            <a:pPr marL="0" indent="0" algn="dist">
              <a:lnSpc>
                <a:spcPct val="100000"/>
              </a:lnSpc>
              <a:spcBef>
                <a:spcPts val="0"/>
              </a:spcBef>
              <a:spcAft>
                <a:spcPts val="0"/>
              </a:spcAft>
              <a:buSzPct val="100000"/>
              <a:buNone/>
            </a:pPr>
            <a:r>
              <a:rPr lang="zh-CN" sz="4000" baseline="0">
                <a:solidFill>
                  <a:schemeClr val="accent1"/>
                </a:solidFill>
              </a:rPr>
              <a:t>主题讲座</a:t>
            </a:r>
            <a:endParaRPr lang="zh-CN" sz="4000" baseline="0">
              <a:solidFill>
                <a:schemeClr val="accent1"/>
              </a:solidFill>
            </a:endParaRPr>
          </a:p>
        </p:txBody>
      </p:sp>
      <p:sp>
        <p:nvSpPr>
          <p:cNvPr id="4" name="副标题 3"/>
          <p:cNvSpPr>
            <a:spLocks noGrp="1"/>
          </p:cNvSpPr>
          <p:nvPr>
            <p:ph type="subTitle" idx="1"/>
            <p:custDataLst>
              <p:tags r:id="rId2"/>
            </p:custDataLst>
          </p:nvPr>
        </p:nvSpPr>
        <p:spPr>
          <a:xfrm>
            <a:off x="1084580" y="3882390"/>
            <a:ext cx="7454265" cy="377190"/>
          </a:xfrm>
        </p:spPr>
        <p:txBody>
          <a:bodyPr>
            <a:noAutofit/>
          </a:bodyPr>
          <a:p>
            <a:pPr marL="0" lvl="0" indent="-285750" algn="ctr" fontAlgn="ctr">
              <a:lnSpc>
                <a:spcPct val="130000"/>
              </a:lnSpc>
              <a:spcBef>
                <a:spcPts val="1000"/>
              </a:spcBef>
              <a:spcAft>
                <a:spcPts val="0"/>
              </a:spcAft>
              <a:buSzPct val="100000"/>
              <a:buFont typeface="Wingdings" panose="05000000000000000000" charset="0"/>
              <a:buNone/>
            </a:pPr>
            <a:r>
              <a:rPr sz="2800" baseline="0">
                <a:solidFill>
                  <a:schemeClr val="dk1">
                    <a:lumMod val="75000"/>
                    <a:lumOff val="25000"/>
                  </a:schemeClr>
                </a:solidFill>
              </a:rPr>
              <a:t>中国古代史教学与历史中考衔接的教学探讨</a:t>
            </a:r>
            <a:endParaRPr sz="2800" baseline="0">
              <a:solidFill>
                <a:schemeClr val="dk1">
                  <a:lumMod val="75000"/>
                  <a:lumOff val="25000"/>
                </a:schemeClr>
              </a:solidFill>
            </a:endParaRPr>
          </a:p>
          <a:p>
            <a:pPr marL="0" lvl="0" indent="-285750" algn="ctr" fontAlgn="ctr">
              <a:lnSpc>
                <a:spcPct val="130000"/>
              </a:lnSpc>
              <a:spcBef>
                <a:spcPts val="1000"/>
              </a:spcBef>
              <a:spcAft>
                <a:spcPts val="0"/>
              </a:spcAft>
              <a:buSzPct val="100000"/>
              <a:buFont typeface="Wingdings" panose="05000000000000000000" charset="0"/>
              <a:buNone/>
            </a:pPr>
            <a:r>
              <a:rPr lang="zh-CN" sz="2800" baseline="0">
                <a:solidFill>
                  <a:schemeClr val="dk1">
                    <a:lumMod val="75000"/>
                    <a:lumOff val="25000"/>
                  </a:schemeClr>
                </a:solidFill>
              </a:rPr>
              <a:t>云锦中学  刘声明 </a:t>
            </a:r>
            <a:endParaRPr lang="zh-CN" sz="2800" baseline="0">
              <a:solidFill>
                <a:schemeClr val="dk1">
                  <a:lumMod val="75000"/>
                  <a:lumOff val="25000"/>
                </a:schemeClr>
              </a:solidFill>
            </a:endParaRPr>
          </a:p>
        </p:txBody>
      </p:sp>
    </p:spTree>
    <p:custDataLst>
      <p:tags r:id="rId3"/>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   第五，隋唐时代的特征，繁荣与开放的社会，先说繁荣这些特征，隋朝统一中国后，大力发展农业，减轻赋税，徭役，倡导节俭，在较短的时间内形成了国家富庶社会繁荣的盛世局面，史称，开皇之治。唐太宗采取轻徭薄赋减轻农民负担，大力推行唐初的赋税制度，在他统治期间达到国力强盛局面，史称贞观之治。到了武则天统治时期，他亲自编写农书。颁布全国指导农业生产，栽桑养蚕，允许人口迁移，并把土地开垦粮食生产作为考察地方官员的重要依据，因此在他统治期间经济方面继续发展繁荣。唐玄宗统治时期，它在农业生产方面鼓励扩大耕地面积，兴修水利，纳税服役，免交赋税，崇尚节俭，繁荣达到唐朝鼎盛的时期，史称开元盛世。 </a:t>
            </a:r>
            <a:endParaRPr lang="en-US" sz="28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par>
    </p:tnLst>
    <p:bldLst>
      <p:bldP spid="3075"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以上事实足以说明，隋唐时期是中国封建社会最繁荣的特征，再说他是开放的社会特征，隋文帝废除九品中正制，下令分科举人，后来隋炀帝开设进士科科举制度正式创立，这是中国历史上最先最公平地向读书人开放，唐朝又将这一制度更加完善。</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在对外开放方面，允许外国人在中国学习政治制度、经济制度、文化制度等。同时派遣玄奘外出学习佛教文化和鉴真向外传播佛教文化等，体现这一时期开放政策。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第六，宋元时期的特征：民族关系的发展和社会变化，关于宋元时期的民族关系的发展与前面的朝代民族关系的发展有着直接的关系，宋元时期是我国古代民族交融的又一重要历史时期，民族交融有几种不同途径，一是民族迁徙，二是战争与交往，三是少数民族统治者的改革，四是友好往来，杂居通婚，而北宋时期，中原汉族政权有辽西夏的并立，是民族关系的主要表现形式，虽然辽西夏与北宋之间战争频繁，但最终都以相互妥协而告终，并且维持了较长时期的和平局面，促进了民族之间的交往和相互了解。而且双方议和之后，在边境设置榷场，物质交流得到加强的同时，中原农耕文化与北疆游牧文化交汇融合，民族交融得到进一步发展。  </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元朝在西藏台湾设置行政机构，实行有效管理，我国再次出现民族交融高潮，为我国统一多民族国家进一步发展奠定了基础。</a:t>
            </a:r>
            <a:endParaRPr lang="en-US" sz="28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就宋元时期的另一特征是社会变化，而社会变化表现主要体现在经济重心的南移，在农业方面的粮食作物水稻、经济作物茶树棉花、分别集中在苏州、湖州、福建及成都平原。在手工业方面，纺织业、制瓷业、造船业又分别集中在四川、江浙、海南岛、江西、广东地区。商业方面，都市商贸杭州、海外商贸广州、泉州。两宋时期南方经济快速发展的原因有政治因素、经济因素、自然因素和政策倾向等。</a:t>
            </a:r>
            <a:endParaRPr lang="en-US" sz="28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第七，明清时期的阶段特征是：统一多民族国家的巩固与发展，明清时期政府加强了对边疆地区的管理，巩固和发展的统一多民族国家，奠定了今天中国疆域的基础，郑成功收复台湾，维护了祖国的统一。清政府在台湾设府，进一步加强对台湾的行政管辖，清政府对东北、西北、西南边疆的管辖也得到进一步加强。  </a:t>
            </a:r>
            <a:endParaRPr lang="en-US" sz="28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2800">
                <a:solidFill>
                  <a:schemeClr val="dk1"/>
                </a:solidFill>
                <a:latin typeface="微软雅黑" panose="020B0503020204020204" charset="-122"/>
                <a:ea typeface="微软雅黑" panose="020B0503020204020204" charset="-122"/>
                <a:cs typeface="微软雅黑" panose="020B0503020204020204" charset="-122"/>
                <a:sym typeface="+mn-ea"/>
              </a:rPr>
              <a:t>  清朝统治者认识到，恢复经济尤其重视农业经济的发展，在农业生产发展的基础上，手工业和商业也得到较快的发展，伴随着经济的发展，国力增强，人口数量进一步增加，社会经济的持续发展，为清朝前朝统一多民族国家的巩固、发展和反对外来侵略斗争的胜利奠定的物质基础。</a:t>
            </a:r>
            <a:endParaRPr lang="en-US" sz="28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500"/>
                                        <p:tgtEl>
                                          <p:spTgt spid="30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
        <p:nvSpPr>
          <p:cNvPr id="100" name="文本框 99"/>
          <p:cNvSpPr txBox="1"/>
          <p:nvPr/>
        </p:nvSpPr>
        <p:spPr>
          <a:xfrm>
            <a:off x="1057910" y="1988820"/>
            <a:ext cx="6437630" cy="3538220"/>
          </a:xfrm>
          <a:prstGeom prst="rect">
            <a:avLst/>
          </a:prstGeom>
          <a:noFill/>
          <a:ln w="9525">
            <a:noFill/>
          </a:ln>
        </p:spPr>
        <p:txBody>
          <a:bodyPr wrap="square">
            <a:spAutoFit/>
          </a:bodyPr>
          <a:p>
            <a:r>
              <a:rPr lang="zh-CN" sz="3200">
                <a:latin typeface="Calibri" panose="020F0502020204030204" charset="0"/>
                <a:ea typeface="宋体" panose="02010600030101010101" pitchFamily="2" charset="-122"/>
              </a:rPr>
              <a:t>本次主题是探讨中国古代史与中考历史考试的衔接教学问题，一是理清朝代的顺序的记忆方式方法，二是对各历史阶段的特征的探讨，重在通过历史史诗帮助大家对特征的理解与记忆，其中有不当之处敬请指教为谢。</a:t>
            </a:r>
            <a:endParaRPr lang="zh-CN" altLang="en-US" sz="3200"/>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4" name="标题 3073"/>
          <p:cNvSpPr>
            <a:spLocks noGrp="1"/>
          </p:cNvSpPr>
          <p:nvPr>
            <p:ph type="ctrTitle" idx="4294967295"/>
            <p:custDataLst>
              <p:tags r:id="rId2"/>
            </p:custDataLst>
          </p:nvPr>
        </p:nvSpPr>
        <p:spPr>
          <a:xfrm>
            <a:off x="394970" y="1340485"/>
            <a:ext cx="7772400" cy="1470025"/>
          </a:xfrm>
          <a:noFill/>
          <a:ln w="9525">
            <a:noFill/>
          </a:ln>
        </p:spPr>
        <p:txBody>
          <a:bodyPr anchor="ctr" anchorCtr="0">
            <a:noAutofit/>
          </a:bodyPr>
          <a:lstStyle>
            <a:lvl1pPr marL="0" lvl="0" indent="0" algn="ctr" defTabSz="914400" eaLnBrk="1" fontAlgn="base" latinLnBrk="0" hangingPunct="1">
              <a:lnSpc>
                <a:spcPct val="100000"/>
              </a:lnSpc>
              <a:spcBef>
                <a:spcPct val="0"/>
              </a:spcBef>
              <a:spcAft>
                <a:spcPct val="0"/>
              </a:spcAft>
              <a:buNone/>
              <a:defRPr sz="4500" b="0" i="0" u="none" kern="1200" baseline="0">
                <a:solidFill>
                  <a:schemeClr val="tx2"/>
                </a:solidFill>
                <a:latin typeface="+mj-lt"/>
                <a:ea typeface="+mj-ea"/>
                <a:cs typeface="+mj-cs"/>
              </a:defRPr>
            </a:lvl1pPr>
          </a:lstStyle>
          <a:p>
            <a:pPr lvl="0" algn="ctr">
              <a:buClrTx/>
              <a:buSzTx/>
              <a:buFontTx/>
            </a:pPr>
            <a:r>
              <a:rPr lang="en-US" altLang="zh-CN" sz="2800">
                <a:solidFill>
                  <a:schemeClr val="dk2">
                    <a:lumMod val="25000"/>
                  </a:schemeClr>
                </a:solidFill>
                <a:latin typeface="汉仪旗黑-85S" panose="00020600040101010101" pitchFamily="18" charset="-122"/>
                <a:ea typeface="汉仪旗黑-85S" panose="00020600040101010101" pitchFamily="18" charset="-122"/>
                <a:cs typeface="汉仪旗黑-85S" panose="00020600040101010101" pitchFamily="18" charset="-122"/>
                <a:sym typeface="+mn-ea"/>
              </a:rPr>
              <a:t>      </a:t>
            </a:r>
            <a:r>
              <a:rPr lang="en-US" altLang="zh-CN" sz="2800">
                <a:solidFill>
                  <a:schemeClr val="dk2">
                    <a:lumMod val="25000"/>
                  </a:schemeClr>
                </a:solidFill>
                <a:latin typeface="汉仪旗黑-85S" panose="00020600040101010101" pitchFamily="18" charset="-122"/>
                <a:ea typeface="汉仪旗黑-85S" panose="00020600040101010101" pitchFamily="18" charset="-122"/>
                <a:cs typeface="汉仪旗黑-85S" panose="00020600040101010101" pitchFamily="18" charset="-122"/>
                <a:sym typeface="+mn-ea"/>
              </a:rPr>
              <a:t>中国古代史的学习是初中第一学期的起步学习，在历史的学习中，我们教师始终忠于历史的五大核心素养的培养即唯物史观时空观念史料实证历史解释和家国情怀。为学生养成终生学习历史的习惯和方法奠定坚实的基础。</a:t>
            </a:r>
            <a:endParaRPr lang="en-US" altLang="zh-CN" sz="2800">
              <a:solidFill>
                <a:schemeClr val="dk2">
                  <a:lumMod val="25000"/>
                </a:schemeClr>
              </a:solidFill>
              <a:latin typeface="汉仪旗黑-85S" panose="00020600040101010101" pitchFamily="18" charset="-122"/>
              <a:ea typeface="汉仪旗黑-85S" panose="00020600040101010101" pitchFamily="18" charset="-122"/>
              <a:cs typeface="汉仪旗黑-85S" panose="00020600040101010101" pitchFamily="18"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linds(horizont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4"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142875" y="170053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中国古代史的学习不仅是要与向学习传授相应的历史知识，而且要向高一级学校输送选拔性人才，因此，重视中国古代史的教学与中考历史的衔接，显得也很重要。历年来泸州地区的中考考点之一，就是中国古代史的朝代顺序与各阶段特征,寥寥不多的几个字，却涵盖中国古代史全书。本考点分为两部分内容：一是要弄清朝代的更替顺序，二是要弄清中国古代史划分多少个阶段，各个阶段的特征又分别是什么？</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142875" y="170053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关于朝代顺序的教学，我们可从学习历史之初便传授于学生，当然不是死记硬背，教师可以提供朗朗上口的</a:t>
            </a:r>
            <a:r>
              <a:rPr sz="3200">
                <a:solidFill>
                  <a:srgbClr val="FF0000"/>
                </a:solidFill>
                <a:latin typeface="微软雅黑" panose="020B0503020204020204" charset="-122"/>
                <a:ea typeface="微软雅黑" panose="020B0503020204020204" charset="-122"/>
                <a:cs typeface="微软雅黑" panose="020B0503020204020204" charset="-122"/>
                <a:sym typeface="+mn-ea"/>
              </a:rPr>
              <a:t>朝代歌</a:t>
            </a:r>
            <a:r>
              <a:rPr sz="3200">
                <a:solidFill>
                  <a:schemeClr val="dk1"/>
                </a:solidFill>
                <a:latin typeface="微软雅黑" panose="020B0503020204020204" charset="-122"/>
                <a:ea typeface="微软雅黑" panose="020B0503020204020204" charset="-122"/>
                <a:cs typeface="微软雅黑" panose="020B0503020204020204" charset="-122"/>
                <a:sym typeface="+mn-ea"/>
              </a:rPr>
              <a:t>：</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尧舜禹  夏商周</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春秋战国乱悠悠 </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秦汉三国晋统一</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南朝北朝是对头</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隋唐五代又十国</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sz="3200">
                <a:solidFill>
                  <a:schemeClr val="dk1"/>
                </a:solidFill>
                <a:latin typeface="微软雅黑" panose="020B0503020204020204" charset="-122"/>
                <a:ea typeface="微软雅黑" panose="020B0503020204020204" charset="-122"/>
                <a:cs typeface="微软雅黑" panose="020B0503020204020204" charset="-122"/>
                <a:sym typeface="+mn-ea"/>
              </a:rPr>
              <a:t>宋元明清帝王休</a:t>
            </a:r>
            <a:endParaRPr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blinds(horizontal)">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blinds(horizontal)">
                                      <p:cBhvr>
                                        <p:cTn id="22" dur="500"/>
                                        <p:tgtEl>
                                          <p:spTgt spid="307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blinds(horizontal)">
                                      <p:cBhvr>
                                        <p:cTn id="27" dur="500"/>
                                        <p:tgtEl>
                                          <p:spTgt spid="307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075">
                                            <p:txEl>
                                              <p:pRg st="5" end="5"/>
                                            </p:txEl>
                                          </p:spTgt>
                                        </p:tgtEl>
                                        <p:attrNameLst>
                                          <p:attrName>style.visibility</p:attrName>
                                        </p:attrNameLst>
                                      </p:cBhvr>
                                      <p:to>
                                        <p:strVal val="visible"/>
                                      </p:to>
                                    </p:set>
                                    <p:animEffect transition="in" filter="blinds(horizontal)">
                                      <p:cBhvr>
                                        <p:cTn id="32" dur="500"/>
                                        <p:tgtEl>
                                          <p:spTgt spid="307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075">
                                            <p:txEl>
                                              <p:pRg st="6" end="6"/>
                                            </p:txEl>
                                          </p:spTgt>
                                        </p:tgtEl>
                                        <p:attrNameLst>
                                          <p:attrName>style.visibility</p:attrName>
                                        </p:attrNameLst>
                                      </p:cBhvr>
                                      <p:to>
                                        <p:strVal val="visible"/>
                                      </p:to>
                                    </p:set>
                                    <p:animEffect transition="in" filter="blinds(horizontal)">
                                      <p:cBhvr>
                                        <p:cTn id="37"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虽然传授朝代顺序时，起初的学生只能囫囵吞枣，但随着教学的深入，这个脉络让学生在学习历史中就更清晰起来，各朝代的历史知识就不以混淆起来，待本学期新课教学完成之后，再将各朝代更替的时间，通过列表呈现给大家，复习效果更加明显，也为将来中考奠定了坚实基础。</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在重视朝代顺序的教学同时，更要重视各阶段特征，首先就是要弄清中国古代史共分为几个阶段，</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第一</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，尧舜禹时代，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第二</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，夏商周时代，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第三</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，秦汉时代，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第四</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，三国两晋南北朝时代，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第五</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隋唐时代，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第六</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宋元时代，</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第七</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，明清时代，其次，在教学各个阶段时，都要体现这个阶段的时代特征来。</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blinds(horizontal)">
                                      <p:cBhvr>
                                        <p:cTn id="12" dur="500"/>
                                        <p:tgtEl>
                                          <p:spTgt spid="307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433705" y="126873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一，尧舜禹时代:这个时代用远古时代更准确，不过为了配合朝代顺序顺口溜，我们就用尧舜禹时代，这个阶段的特征是中华文明的起源，针对这个特征的理解，充分利用教材知识来说明，河姆渡遗址和半坡遗址的原始农耕文化，文化中包含早期的种植、养殖、纺织、制陶、人居、刻画等，也要利用远古传说中医学、历法、加工、治水、民主、战争等文化渊源。</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第二，夏商周时代特征是:国家的产生和社会变革，关于国家的产生，学生容易理解，教材明确告诉大家，约公元前2070年禹建立夏朝是我国历史上第一个王朝，关于社会变革，从以下几个方面来帮助理解，首先是社会制度的变革，社会形态是原始社会进入奴隶社会。其次是世袭制取代的禅让制，即公天下变为家天下。第三、分封制度的瓦解，第四、使各国变法求发展，商鞅变法为典范。</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第三，秦汉时代特征是:统一多民族国家的建立和巩。秦始皇在公元前221年统一六国建立秦朝，是我国历史上第一个统一的多民族封建国家，它不仅是形式上统一了中国，还在政治上经济上文化上建立了一套统一的措施，秦被汉朝取代后，为统一的中国又采取一系列巩固措施。尤其是汉武帝的大一统措施，使得秦汉时期是一个统一的中国。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075" name="副标题 3074"/>
          <p:cNvSpPr>
            <a:spLocks noGrp="1"/>
          </p:cNvSpPr>
          <p:nvPr>
            <p:ph type="subTitle" idx="4294967295"/>
            <p:custDataLst>
              <p:tags r:id="rId2"/>
            </p:custDataLst>
          </p:nvPr>
        </p:nvSpPr>
        <p:spPr>
          <a:xfrm>
            <a:off x="323215" y="0"/>
            <a:ext cx="8276590" cy="1752600"/>
          </a:xfrm>
          <a:noFill/>
          <a:ln w="9525">
            <a:noFill/>
          </a:ln>
        </p:spPr>
        <p:txBody>
          <a:bodyPr>
            <a:noAutofit/>
          </a:bodyPr>
          <a:lstStyle>
            <a:lvl1pPr marL="0" lvl="0" indent="0" algn="ctr" defTabSz="914400" eaLnBrk="1" fontAlgn="base" latinLnBrk="0" hangingPunct="1">
              <a:lnSpc>
                <a:spcPct val="100000"/>
              </a:lnSpc>
              <a:spcBef>
                <a:spcPct val="20000"/>
              </a:spcBef>
              <a:spcAft>
                <a:spcPct val="0"/>
              </a:spcAft>
              <a:buNone/>
              <a:defRPr sz="1800" b="0" i="0" u="none" kern="1200" baseline="0">
                <a:solidFill>
                  <a:schemeClr val="tx1"/>
                </a:solidFill>
                <a:latin typeface="+mn-lt"/>
                <a:ea typeface="+mn-ea"/>
                <a:cs typeface="+mn-cs"/>
              </a:defRPr>
            </a:lvl1pPr>
            <a:lvl2pPr marL="342900" lvl="1" indent="0" algn="ctr" defTabSz="914400" eaLnBrk="1" fontAlgn="base" latinLnBrk="0" hangingPunct="1">
              <a:lnSpc>
                <a:spcPct val="100000"/>
              </a:lnSpc>
              <a:spcBef>
                <a:spcPct val="20000"/>
              </a:spcBef>
              <a:spcAft>
                <a:spcPct val="0"/>
              </a:spcAft>
              <a:buNone/>
              <a:defRPr sz="1500" b="0" i="0" u="none" kern="1200" baseline="0">
                <a:solidFill>
                  <a:schemeClr val="tx1"/>
                </a:solidFill>
                <a:latin typeface="+mn-lt"/>
                <a:ea typeface="+mn-ea"/>
                <a:cs typeface="+mn-cs"/>
              </a:defRPr>
            </a:lvl2pPr>
            <a:lvl3pPr marL="685800" lvl="2" indent="0" algn="ctr" defTabSz="914400" eaLnBrk="1" fontAlgn="base" latinLnBrk="0" hangingPunct="1">
              <a:lnSpc>
                <a:spcPct val="100000"/>
              </a:lnSpc>
              <a:spcBef>
                <a:spcPct val="20000"/>
              </a:spcBef>
              <a:spcAft>
                <a:spcPct val="0"/>
              </a:spcAft>
              <a:buNone/>
              <a:defRPr sz="1350" b="0" i="0" u="none" kern="1200" baseline="0">
                <a:solidFill>
                  <a:schemeClr val="tx1"/>
                </a:solidFill>
                <a:latin typeface="+mn-lt"/>
                <a:ea typeface="+mn-ea"/>
                <a:cs typeface="+mn-cs"/>
              </a:defRPr>
            </a:lvl3pPr>
            <a:lvl4pPr marL="1028700" lvl="3"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4pPr>
            <a:lvl5pPr marL="1371600" lvl="4"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5pPr>
            <a:lvl6pPr marL="1714500" lvl="5"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6pPr>
            <a:lvl7pPr marL="2057400" lvl="6"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7pPr>
            <a:lvl8pPr marL="2400300" lvl="7"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8pPr>
            <a:lvl9pPr marL="2743200" lvl="8" indent="0" algn="ctr" defTabSz="914400" eaLnBrk="1" fontAlgn="base" latinLnBrk="0" hangingPunct="1">
              <a:lnSpc>
                <a:spcPct val="100000"/>
              </a:lnSpc>
              <a:spcBef>
                <a:spcPct val="20000"/>
              </a:spcBef>
              <a:spcAft>
                <a:spcPct val="0"/>
              </a:spcAft>
              <a:buNone/>
              <a:defRPr sz="1200" b="0" i="0" u="none" kern="1200" baseline="0">
                <a:solidFill>
                  <a:schemeClr val="tx1"/>
                </a:solidFill>
                <a:latin typeface="+mn-lt"/>
                <a:ea typeface="+mn-ea"/>
                <a:cs typeface="+mn-cs"/>
              </a:defRPr>
            </a:lvl9pPr>
          </a:lstStyle>
          <a:p>
            <a:pPr lvl="0" algn="ctr">
              <a:buClrTx/>
              <a:buSzTx/>
              <a:buFontTx/>
            </a:pP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第四，三国两晋南北朝时代特征，政权分立与民族交融，从阶段的划分可知，东汉灭亡后相继成立了魏，蜀、吴三个国家，西晋虽有短暂的统一，但很快被灭亡。在原西晋的北方，形成十六国并存局面，南方建立了东晋王朝与之对立。在北方拓跋宏统一了十六国建立的北魏，北魏也很快分裂为东魏和西魏，随之分别被北齐北周所替代，史称北朝。东南方的西晋也被篡权相继被宋齐梁成顺序替代，谓之南朝。从国家的更替与分裂，很容易得出这个阶段的第一特征为政权分立，东汉末年政权衰落，北方少数民族大量内迁，魏晋时期，北方民族大量南迁，形成民族大融合时期，他是这一阶段的重要特征。</a:t>
            </a:r>
            <a:r>
              <a:rPr lang="en-US" sz="3200">
                <a:solidFill>
                  <a:schemeClr val="dk1"/>
                </a:solidFill>
                <a:latin typeface="微软雅黑" panose="020B0503020204020204" charset="-122"/>
                <a:ea typeface="微软雅黑" panose="020B0503020204020204" charset="-122"/>
                <a:cs typeface="微软雅黑" panose="020B0503020204020204" charset="-122"/>
                <a:sym typeface="+mn-ea"/>
              </a:rPr>
              <a:t>    </a:t>
            </a: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a:p>
            <a:pPr lvl="0" algn="ctr">
              <a:buClrTx/>
              <a:buSzTx/>
              <a:buFontTx/>
            </a:pPr>
            <a:endParaRPr lang="en-US" sz="3200">
              <a:solidFill>
                <a:schemeClr val="dk1"/>
              </a:solidFill>
              <a:latin typeface="微软雅黑" panose="020B0503020204020204" charset="-122"/>
              <a:ea typeface="微软雅黑" panose="020B0503020204020204" charset="-122"/>
              <a:cs typeface="微软雅黑" panose="020B0503020204020204" charset="-122"/>
              <a:sym typeface="+mn-ea"/>
            </a:endParaRPr>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blinds(horizontal)">
                                      <p:cBhvr>
                                        <p:cTn id="7"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P spid="3075" grpId="1" build="p"/>
    </p:bld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i*1"/>
  <p:tag name="KSO_WM_UNIT_LAYERLEVEL" val="1"/>
  <p:tag name="KSO_WM_TAG_VERSION" val="1.0"/>
  <p:tag name="KSO_WM_BEAUTIFY_FLAG" val="#wm#"/>
  <p:tag name="KSO_WM_UNIT_TYPE" val="i"/>
  <p:tag name="KSO_WM_UNIT_INDEX" val="1"/>
  <p:tag name="KSO_WM_UNIT_SUBTYPE" val="h"/>
  <p:tag name="KSO_WM_SLIDE_BACKGROUND_TYPE" val="topBottom"/>
  <p:tag name="KSO_WM_SLIDE_BK_DARK_LIGHT" val="2"/>
  <p:tag name="KSO_WM_UNIT_BK_DARK_LIGHT" val="2"/>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i*1"/>
  <p:tag name="KSO_WM_UNIT_LAYERLEVEL" val="1"/>
  <p:tag name="KSO_WM_TAG_VERSION" val="1.0"/>
  <p:tag name="KSO_WM_BEAUTIFY_FLAG" val="#wm#"/>
  <p:tag name="KSO_WM_UNIT_TYPE" val="i"/>
  <p:tag name="KSO_WM_UNIT_INDEX" val="1"/>
  <p:tag name="KSO_WM_UNIT_SUBTYPE" val="h"/>
  <p:tag name="KSO_WM_UNIT_BK_DARK_LIGHT" val="2"/>
  <p:tag name="KSO_WM_SLIDE_BACKGROUND_TYPE" val="bottomTop"/>
  <p:tag name="KSO_WM_SLIDE_BK_DARK_LIGHT" val="2"/>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 name="KSO_WM_SLIDE_BACKGROUND_TYPE" val="bottomTop"/>
  <p:tag name="KSO_WM_SLIDE_BK_DARK_LIGHT" val="2"/>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i*1"/>
  <p:tag name="KSO_WM_UNIT_LAYERLEVEL" val="1"/>
  <p:tag name="KSO_WM_TAG_VERSION" val="1.0"/>
  <p:tag name="KSO_WM_BEAUTIFY_FLAG" val="#wm#"/>
  <p:tag name="KSO_WM_UNIT_TYPE" val="i"/>
  <p:tag name="KSO_WM_UNIT_INDEX" val="1"/>
  <p:tag name="KSO_WM_UNIT_SUBTYPE" val="h"/>
  <p:tag name="KSO_WM_UNIT_BK_DARK_LIGHT" val="2"/>
  <p:tag name="KSO_WM_SLIDE_BACKGROUND_TYPE" val="navigation"/>
  <p:tag name="KSO_WM_SLIDE_BK_DARK_LIGHT" val="2"/>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 name="KSO_WM_SLIDE_BACKGROUND_TYPE" val="navigation"/>
  <p:tag name="KSO_WM_SLIDE_BK_DARK_LIGHT" val="2"/>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i*1"/>
  <p:tag name="KSO_WM_UNIT_LAYERLEVEL" val="1"/>
  <p:tag name="KSO_WM_TAG_VERSION" val="1.0"/>
  <p:tag name="KSO_WM_BEAUTIFY_FLAG" val="#wm#"/>
  <p:tag name="KSO_WM_UNIT_TYPE" val="i"/>
  <p:tag name="KSO_WM_UNIT_INDEX" val="1"/>
  <p:tag name="KSO_WM_UNIT_SUBTYPE" val="h"/>
  <p:tag name="KSO_WM_UNIT_BK_DARK_LIGHT" val="2"/>
  <p:tag name="KSO_WM_SLIDE_BACKGROUND_TYPE" val="belt"/>
  <p:tag name="KSO_WM_SLIDE_BK_DARK_LIGHT" val="2"/>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 name="KSO_WM_SLIDE_BACKGROUND_TYPE" val="belt"/>
  <p:tag name="KSO_WM_SLIDE_BK_DARK_LIGHT" val="2"/>
</p:tagLst>
</file>

<file path=ppt/tags/tag1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0994"/>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0994"/>
</p:tagLst>
</file>

<file path=ppt/tags/tag1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36.xml><?xml version="1.0" encoding="utf-8"?>
<p:tagLst xmlns:p="http://schemas.openxmlformats.org/presentationml/2006/main">
  <p:tag name="KSO_WM_TEMPLATE_SUBCATEGORY" val="0"/>
  <p:tag name="KSO_WM_TAG_VERSION" val="1.0"/>
  <p:tag name="KSO_WM_BEAUTIFY_FLAG" val="#wm#"/>
  <p:tag name="KSO_WM_TEMPLATE_CATEGORY" val="custom"/>
  <p:tag name="KSO_WM_TEMPLATE_INDEX" val="20200994"/>
  <p:tag name="KSO_WM_TEMPLATE_THUMBS_INDEX" val="1、5、6、7、8、9、10、11、12、13、15"/>
  <p:tag name="KSO_WM_TEMPLATE_MASTER_TYPE" val="1"/>
  <p:tag name="KSO_WM_TEMPLATE_COLOR_TYPE" val="1"/>
  <p:tag name="KSO_WM_TEMPLATE_MASTER_THUMB_INDEX" val="12"/>
</p:tagLst>
</file>

<file path=ppt/tags/tag137.xml><?xml version="1.0" encoding="utf-8"?>
<p:tagLst xmlns:p="http://schemas.openxmlformats.org/presentationml/2006/main">
  <p:tag name="KSO_WM_UNIT_ISCONTENTSTITLE" val="0"/>
  <p:tag name="KSO_WM_UNIT_PRESET_TEXT" val="薄荷味的夏天"/>
  <p:tag name="KSO_WM_UNIT_NOCLEAR" val="0"/>
  <p:tag name="KSO_WM_UNIT_VALUE" val="11"/>
  <p:tag name="KSO_WM_UNIT_HIGHLIGHT" val="0"/>
  <p:tag name="KSO_WM_UNIT_COMPATIBLE" val="0"/>
  <p:tag name="KSO_WM_UNIT_DIAGRAM_ISNUMVISUAL" val="0"/>
  <p:tag name="KSO_WM_UNIT_DIAGRAM_ISREFERUNIT" val="0"/>
  <p:tag name="KSO_WM_UNIT_TYPE" val="a"/>
  <p:tag name="KSO_WM_UNIT_INDEX" val="1"/>
  <p:tag name="KSO_WM_UNIT_ID" val="custom20200994_1*a*1"/>
  <p:tag name="KSO_WM_TEMPLATE_CATEGORY" val="custom"/>
  <p:tag name="KSO_WM_TEMPLATE_INDEX" val="20200994"/>
  <p:tag name="KSO_WM_UNIT_LAYERLEVEL" val="1"/>
  <p:tag name="KSO_WM_TAG_VERSION" val="1.0"/>
  <p:tag name="KSO_WM_BEAUTIFY_FLAG" val="#wm#"/>
  <p:tag name="KSO_WM_UNIT_ISNUMDGMTITLE" val="0"/>
</p:tagLst>
</file>

<file path=ppt/tags/tag138.xml><?xml version="1.0" encoding="utf-8"?>
<p:tagLst xmlns:p="http://schemas.openxmlformats.org/presentationml/2006/main">
  <p:tag name="KSO_WM_UNIT_ISCONTENTSTITLE" val="0"/>
  <p:tag name="KSO_WM_UNIT_PRESET_TEXT" val="点击此处输入副标题"/>
  <p:tag name="KSO_WM_UNIT_NOCLEAR" val="0"/>
  <p:tag name="KSO_WM_UNIT_VALUE" val="17"/>
  <p:tag name="KSO_WM_UNIT_HIGHLIGHT" val="0"/>
  <p:tag name="KSO_WM_UNIT_COMPATIBLE" val="0"/>
  <p:tag name="KSO_WM_UNIT_DIAGRAM_ISNUMVISUAL" val="0"/>
  <p:tag name="KSO_WM_UNIT_DIAGRAM_ISREFERUNIT" val="0"/>
  <p:tag name="KSO_WM_UNIT_TYPE" val="b"/>
  <p:tag name="KSO_WM_UNIT_INDEX" val="1"/>
  <p:tag name="KSO_WM_UNIT_ID" val="custom20200994_1*b*1"/>
  <p:tag name="KSO_WM_TEMPLATE_CATEGORY" val="custom"/>
  <p:tag name="KSO_WM_TEMPLATE_INDEX" val="20200994"/>
  <p:tag name="KSO_WM_UNIT_LAYERLEVEL" val="1"/>
  <p:tag name="KSO_WM_TAG_VERSION" val="1.0"/>
  <p:tag name="KSO_WM_BEAUTIFY_FLAG" val="#wm#"/>
  <p:tag name="KSO_WM_UNIT_ISNUMDGMTITLE" val="0"/>
  <p:tag name="KSO_WM_UNIT_TEXT_FILL_FORE_SCHEMECOLOR_INDEX_BRIGHTNESS" val="0.25"/>
  <p:tag name="KSO_WM_UNIT_TEXT_FILL_FORE_SCHEMECOLOR_INDEX" val="13"/>
  <p:tag name="KSO_WM_UNIT_TEXT_FILL_TYPE" val="1"/>
</p:tagLst>
</file>

<file path=ppt/tags/tag139.xml><?xml version="1.0" encoding="utf-8"?>
<p:tagLst xmlns:p="http://schemas.openxmlformats.org/presentationml/2006/main">
  <p:tag name="KSO_WM_SLIDE_ID" val="custom20200994_1"/>
  <p:tag name="KSO_WM_TEMPLATE_SUBCATEGORY" val="0"/>
  <p:tag name="KSO_WM_SLIDE_ITEM_CNT" val="0"/>
  <p:tag name="KSO_WM_SLIDE_INDEX" val="1"/>
  <p:tag name="KSO_WM_TAG_VERSION" val="1.0"/>
  <p:tag name="KSO_WM_BEAUTIFY_FLAG" val="#wm#"/>
  <p:tag name="KSO_WM_TEMPLATE_CATEGORY" val="custom"/>
  <p:tag name="KSO_WM_TEMPLATE_INDEX" val="20200994"/>
  <p:tag name="KSO_WM_SLIDE_TYPE" val="title"/>
  <p:tag name="KSO_WM_SLIDE_SUBTYPE" val="pureTxt"/>
  <p:tag name="KSO_WM_SLIDE_LAYOUT" val="a_b"/>
  <p:tag name="KSO_WM_SLIDE_LAYOUT_CNT" val="1_1"/>
  <p:tag name="KSO_WM_TEMPLATE_THUMBS_INDEX" val="1、5、6、7、8、9、10、11、12、13、15"/>
  <p:tag name="KSO_WM_TEMPLATE_MASTER_TYPE" val="1"/>
  <p:tag name="KSO_WM_TEMPLATE_COLOR_TYPE" val="1"/>
  <p:tag name="KSO_WM_TEMPLATE_MASTER_THUMB_INDEX" val="12"/>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0.xml><?xml version="1.0" encoding="utf-8"?>
<p:tagLst xmlns:p="http://schemas.openxmlformats.org/presentationml/2006/main">
  <p:tag name="KSO_WM_UNIT_TEXT_FILL_FORE_SCHEMECOLOR_INDEX_BRIGHTNESS" val="0"/>
  <p:tag name="KSO_WM_UNIT_TEXT_FILL_FORE_SCHEMECOLOR_INDEX" val="15"/>
  <p:tag name="KSO_WM_UNIT_TEXT_FILL_TYPE" val="1"/>
</p:tagLst>
</file>

<file path=ppt/tags/tag141.xml><?xml version="1.0" encoding="utf-8"?>
<p:tagLst xmlns:p="http://schemas.openxmlformats.org/presentationml/2006/main">
  <p:tag name="KSO_WM_SLIDE_BK_DARK_LIGHT" val="2"/>
  <p:tag name="KSO_WM_SLIDE_BACKGROUND_TYPE" val="general"/>
</p:tagLst>
</file>

<file path=ppt/tags/tag14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3.xml><?xml version="1.0" encoding="utf-8"?>
<p:tagLst xmlns:p="http://schemas.openxmlformats.org/presentationml/2006/main">
  <p:tag name="KSO_WM_SLIDE_BK_DARK_LIGHT" val="2"/>
  <p:tag name="KSO_WM_SLIDE_BACKGROUND_TYPE" val="general"/>
</p:tagLst>
</file>

<file path=ppt/tags/tag14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5.xml><?xml version="1.0" encoding="utf-8"?>
<p:tagLst xmlns:p="http://schemas.openxmlformats.org/presentationml/2006/main">
  <p:tag name="KSO_WM_SLIDE_BK_DARK_LIGHT" val="2"/>
  <p:tag name="KSO_WM_SLIDE_BACKGROUND_TYPE" val="general"/>
</p:tagLst>
</file>

<file path=ppt/tags/tag14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7.xml><?xml version="1.0" encoding="utf-8"?>
<p:tagLst xmlns:p="http://schemas.openxmlformats.org/presentationml/2006/main">
  <p:tag name="KSO_WM_SLIDE_BK_DARK_LIGHT" val="2"/>
  <p:tag name="KSO_WM_SLIDE_BACKGROUND_TYPE" val="general"/>
</p:tagLst>
</file>

<file path=ppt/tags/tag14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49.xml><?xml version="1.0" encoding="utf-8"?>
<p:tagLst xmlns:p="http://schemas.openxmlformats.org/presentationml/2006/main">
  <p:tag name="KSO_WM_SLIDE_BK_DARK_LIGHT" val="2"/>
  <p:tag name="KSO_WM_SLIDE_BACKGROUND_TYPE" val="general"/>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1.xml><?xml version="1.0" encoding="utf-8"?>
<p:tagLst xmlns:p="http://schemas.openxmlformats.org/presentationml/2006/main">
  <p:tag name="KSO_WM_SLIDE_BK_DARK_LIGHT" val="2"/>
  <p:tag name="KSO_WM_SLIDE_BACKGROUND_TYPE" val="general"/>
</p:tagLst>
</file>

<file path=ppt/tags/tag15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3.xml><?xml version="1.0" encoding="utf-8"?>
<p:tagLst xmlns:p="http://schemas.openxmlformats.org/presentationml/2006/main">
  <p:tag name="KSO_WM_SLIDE_BK_DARK_LIGHT" val="2"/>
  <p:tag name="KSO_WM_SLIDE_BACKGROUND_TYPE" val="general"/>
</p:tagLst>
</file>

<file path=ppt/tags/tag15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5.xml><?xml version="1.0" encoding="utf-8"?>
<p:tagLst xmlns:p="http://schemas.openxmlformats.org/presentationml/2006/main">
  <p:tag name="KSO_WM_SLIDE_BK_DARK_LIGHT" val="2"/>
  <p:tag name="KSO_WM_SLIDE_BACKGROUND_TYPE" val="general"/>
</p:tagLst>
</file>

<file path=ppt/tags/tag15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7.xml><?xml version="1.0" encoding="utf-8"?>
<p:tagLst xmlns:p="http://schemas.openxmlformats.org/presentationml/2006/main">
  <p:tag name="KSO_WM_SLIDE_BK_DARK_LIGHT" val="2"/>
  <p:tag name="KSO_WM_SLIDE_BACKGROUND_TYPE" val="general"/>
</p:tagLst>
</file>

<file path=ppt/tags/tag158.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59.xml><?xml version="1.0" encoding="utf-8"?>
<p:tagLst xmlns:p="http://schemas.openxmlformats.org/presentationml/2006/main">
  <p:tag name="KSO_WM_SLIDE_BK_DARK_LIGHT" val="2"/>
  <p:tag name="KSO_WM_SLIDE_BACKGROUND_TYPE" val="genera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0.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1.xml><?xml version="1.0" encoding="utf-8"?>
<p:tagLst xmlns:p="http://schemas.openxmlformats.org/presentationml/2006/main">
  <p:tag name="KSO_WM_SLIDE_BK_DARK_LIGHT" val="2"/>
  <p:tag name="KSO_WM_SLIDE_BACKGROUND_TYPE" val="general"/>
</p:tagLst>
</file>

<file path=ppt/tags/tag162.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3.xml><?xml version="1.0" encoding="utf-8"?>
<p:tagLst xmlns:p="http://schemas.openxmlformats.org/presentationml/2006/main">
  <p:tag name="KSO_WM_SLIDE_BK_DARK_LIGHT" val="2"/>
  <p:tag name="KSO_WM_SLIDE_BACKGROUND_TYPE" val="general"/>
</p:tagLst>
</file>

<file path=ppt/tags/tag164.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5.xml><?xml version="1.0" encoding="utf-8"?>
<p:tagLst xmlns:p="http://schemas.openxmlformats.org/presentationml/2006/main">
  <p:tag name="KSO_WM_SLIDE_BK_DARK_LIGHT" val="2"/>
  <p:tag name="KSO_WM_SLIDE_BACKGROUND_TYPE" val="general"/>
</p:tagLst>
</file>

<file path=ppt/tags/tag166.xml><?xml version="1.0" encoding="utf-8"?>
<p:tagLst xmlns:p="http://schemas.openxmlformats.org/presentationml/2006/main">
  <p:tag name="KSO_WM_UNIT_TEXT_FILL_FORE_SCHEMECOLOR_INDEX_BRIGHTNESS" val="0"/>
  <p:tag name="KSO_WM_UNIT_TEXT_FILL_FORE_SCHEMECOLOR_INDEX" val="13"/>
  <p:tag name="KSO_WM_UNIT_TEXT_FILL_TYPE" val="1"/>
</p:tagLst>
</file>

<file path=ppt/tags/tag167.xml><?xml version="1.0" encoding="utf-8"?>
<p:tagLst xmlns:p="http://schemas.openxmlformats.org/presentationml/2006/main">
  <p:tag name="KSO_WM_SLIDE_BK_DARK_LIGHT" val="2"/>
  <p:tag name="KSO_WM_SLIDE_BACKGROUND_TYPE" val="general"/>
</p:tagLst>
</file>

<file path=ppt/tags/tag168.xml><?xml version="1.0" encoding="utf-8"?>
<p:tagLst xmlns:p="http://schemas.openxmlformats.org/presentationml/2006/main">
  <p:tag name="COMMONDATA" val="eyJoZGlkIjoiZWE0MDVkNDJmMDU2MDE4OGMwMGEyZmJjYzIxMGYzMDgifQ=="/>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 name="KSO_WM_UNIT_LARGE_SHAPE" val="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 name="KSO_WM_UNIT_LARGE_SHAPE" val="1"/>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 name="KSO_WM_UNIT_LARGE_SHAPE" val="1"/>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 name="KSO_WM_SLIDE_BACKGROUND_MASK_FLAG" val="1"/>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 name="KSO_WM_SLIDE_BACKGROUND_TYPE" val="general"/>
  <p:tag name="KSO_WM_SLIDE_BK_DARK_LIGHT" val="2"/>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_13*i*1"/>
  <p:tag name="KSO_WM_UNIT_LAYERLEVEL" val="1"/>
  <p:tag name="KSO_WM_TAG_VERSION" val="1.0"/>
  <p:tag name="KSO_WM_BEAUTIFY_FLAG" val="#wm#"/>
  <p:tag name="KSO_WM_UNIT_SUBTYPE" val="h"/>
  <p:tag name="KSO_WM_UNIT_BK_DARK_LIGHT" val="2"/>
  <p:tag name="KSO_WM_SLIDE_BACKGROUND_TYPE" val="frame"/>
  <p:tag name="KSO_WM_SLIDE_BK_DARK_LIGHT" val="2"/>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 name="KSO_WM_UNIT_LARGE_SHAPE" val="1"/>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 name="KSO_WM_SLIDE_BACKGROUND_TYPE" val="frame"/>
  <p:tag name="KSO_WM_SLIDE_BK_DARK_LIGHT" val="2"/>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i*1"/>
  <p:tag name="KSO_WM_UNIT_LAYERLEVEL" val="1"/>
  <p:tag name="KSO_WM_TAG_VERSION" val="1.0"/>
  <p:tag name="KSO_WM_BEAUTIFY_FLAG" val="#wm#"/>
  <p:tag name="KSO_WM_UNIT_TYPE" val="i"/>
  <p:tag name="KSO_WM_UNIT_INDEX" val="1"/>
  <p:tag name="KSO_WM_UNIT_SUBTYPE" val="h"/>
  <p:tag name="KSO_WM_UNIT_BK_DARK_LIGHT" val="2"/>
  <p:tag name="KSO_WM_SLIDE_BACKGROUND_TYPE" val="leftRight"/>
  <p:tag name="KSO_WM_SLIDE_BK_DARK_LIGHT" val="2"/>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 name="KSO_WM_SLIDE_BACKGROUND_TYPE" val="leftRight"/>
  <p:tag name="KSO_WM_SLIDE_BK_DARK_LIGHT" val="2"/>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 name="KSO_WM_SLIDE_BACKGROUND_TYPE" val="topBottom"/>
  <p:tag name="KSO_WM_SLIDE_BK_DARK_LIGHT" val="2"/>
</p:tagLst>
</file>

<file path=ppt/theme/theme1.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主题​​">
  <a:themeElements>
    <a:clrScheme name="自定义 55">
      <a:dk1>
        <a:srgbClr val="000000"/>
      </a:dk1>
      <a:lt1>
        <a:srgbClr val="FFFFFF"/>
      </a:lt1>
      <a:dk2>
        <a:srgbClr val="E4F0E4"/>
      </a:dk2>
      <a:lt2>
        <a:srgbClr val="FFFFFF"/>
      </a:lt2>
      <a:accent1>
        <a:srgbClr val="8EAF98"/>
      </a:accent1>
      <a:accent2>
        <a:srgbClr val="99B596"/>
      </a:accent2>
      <a:accent3>
        <a:srgbClr val="A6BB92"/>
      </a:accent3>
      <a:accent4>
        <a:srgbClr val="B5C08E"/>
      </a:accent4>
      <a:accent5>
        <a:srgbClr val="C6C58C"/>
      </a:accent5>
      <a:accent6>
        <a:srgbClr val="D8C78B"/>
      </a:accent6>
      <a:hlink>
        <a:srgbClr val="99CCE3"/>
      </a:hlink>
      <a:folHlink>
        <a:srgbClr val="A27CA4"/>
      </a:folHlink>
    </a:clrScheme>
    <a:fontScheme name="自定义 1">
      <a:majorFont>
        <a:latin typeface="微软雅黑"/>
        <a:ea typeface="汉仪旗黑-85S"/>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2842</Words>
  <Application>WPS 演示</Application>
  <PresentationFormat/>
  <Paragraphs>52</Paragraphs>
  <Slides>15</Slides>
  <Notes>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15</vt:i4>
      </vt:variant>
    </vt:vector>
  </HeadingPairs>
  <TitlesOfParts>
    <vt:vector size="26" baseType="lpstr">
      <vt:lpstr>Arial</vt:lpstr>
      <vt:lpstr>宋体</vt:lpstr>
      <vt:lpstr>Wingdings</vt:lpstr>
      <vt:lpstr>微软雅黑</vt:lpstr>
      <vt:lpstr>Arial Unicode MS</vt:lpstr>
      <vt:lpstr>Calibri</vt:lpstr>
      <vt:lpstr>汉仪旗黑-85S</vt:lpstr>
      <vt:lpstr>Viner Hand ITC</vt:lpstr>
      <vt:lpstr>Wingdings</vt:lpstr>
      <vt:lpstr>1_默认设计模板</vt:lpstr>
      <vt:lpstr>2_Office 主题​​</vt:lpstr>
      <vt:lpstr>主题讲座</vt:lpstr>
      <vt:lpstr>      中国古代史的学习是初中第一学期的起步学习，在历史的学习中，我们教师始终忠于历史的五大核心素养的培养即唯物史观时空观念史料实证历史解释和家国情怀。为学生养成终生学习历史的习惯和方法奠定坚实的基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主题讲座</dc:title>
  <dc:creator>小朱</dc:creator>
  <cp:lastModifiedBy>小人物</cp:lastModifiedBy>
  <cp:revision>1</cp:revision>
  <dcterms:created xsi:type="dcterms:W3CDTF">2022-07-01T02:34:41Z</dcterms:created>
  <dcterms:modified xsi:type="dcterms:W3CDTF">2022-07-01T02:34:41Z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2052-11.1.0.11830</vt:lpwstr>
  </property>
  <property fmtid="{D5CDD505-2E9C-101B-9397-08002B2CF9AE}" pid="3" name="ICV">
    <vt:lpwstr>D5B6898B8D5647B3B3AEA7D143DF343D</vt:lpwstr>
  </property>
</Properties>
</file>