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自定义</PresentationFormat>
  <Paragraphs>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5" baseType="lpstr"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第15课 明朝的对外关系 </dc:title>
  <dc:creator>Cyclone2.0</dc:creator>
  <cp:lastModifiedBy>YJ</cp:lastModifiedBy>
  <cp:revision>1</cp:revision>
  <dcterms:created xsi:type="dcterms:W3CDTF">2022-09-03T05:23:09Z</dcterms:created>
  <dcterms:modified xsi:type="dcterms:W3CDTF">2022-09-10T02:41:15Z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</Properties>
</file>