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345" r:id="rId3"/>
    <p:sldId id="283" r:id="rId5"/>
    <p:sldId id="285" r:id="rId6"/>
    <p:sldId id="321" r:id="rId7"/>
    <p:sldId id="348" r:id="rId8"/>
    <p:sldId id="349" r:id="rId9"/>
    <p:sldId id="347" r:id="rId10"/>
    <p:sldId id="346" r:id="rId11"/>
    <p:sldId id="322" r:id="rId12"/>
    <p:sldId id="350" r:id="rId13"/>
    <p:sldId id="351" r:id="rId14"/>
    <p:sldId id="359" r:id="rId15"/>
    <p:sldId id="361" r:id="rId16"/>
    <p:sldId id="367" r:id="rId17"/>
    <p:sldId id="368" r:id="rId18"/>
    <p:sldId id="362" r:id="rId19"/>
    <p:sldId id="337" r:id="rId20"/>
    <p:sldId id="369" r:id="rId21"/>
    <p:sldId id="342" r:id="rId22"/>
    <p:sldId id="343" r:id="rId23"/>
    <p:sldId id="371" r:id="rId24"/>
    <p:sldId id="344" r:id="rId25"/>
  </p:sldIdLst>
  <p:sldSz cx="12192000" cy="6858000"/>
  <p:notesSz cx="6858000" cy="9144000"/>
  <p:embeddedFontLst>
    <p:embeddedFont>
      <p:font typeface="黑体" panose="02010609060101010101" charset="-122"/>
      <p:regular r:id="rId30"/>
    </p:embeddedFont>
    <p:embeddedFont>
      <p:font typeface="楷体" panose="02010609060101010101" charset="-122"/>
      <p:regular r:id="rId31"/>
    </p:embeddedFont>
    <p:embeddedFont>
      <p:font typeface="字魂27号-布丁体" panose="00000500000000000000" charset="0"/>
      <p:regular r:id="rId32"/>
    </p:embeddedFont>
    <p:embeddedFont>
      <p:font typeface="微软雅黑" panose="020B0503020204020204" charset="-122"/>
      <p:regular r:id="rId33"/>
    </p:embeddedFont>
    <p:embeddedFont>
      <p:font typeface="等线" panose="02010600030101010101" charset="-122"/>
      <p:regular r:id="rId34"/>
    </p:embeddedFont>
    <p:embeddedFont>
      <p:font typeface="Calibri" panose="020F0502020204030204" charset="0"/>
      <p:regular r:id="rId35"/>
      <p:bold r:id="rId36"/>
      <p:italic r:id="rId37"/>
      <p:boldItalic r:id="rId38"/>
    </p:embeddedFont>
    <p:embeddedFont>
      <p:font typeface="华文楷体" panose="02010600040101010101" charset="-122"/>
      <p:regular r:id="rId39"/>
    </p:embeddedFont>
    <p:embeddedFont>
      <p:font typeface="华文中宋" panose="02010600040101010101" charset="-122"/>
      <p:regular r:id="rId40"/>
    </p:embeddedFont>
    <p:embeddedFont>
      <p:font typeface="方正粗黑宋简体" panose="02000000000000000000" charset="-122"/>
      <p:regular r:id="rId41"/>
    </p:embeddedFont>
    <p:embeddedFont>
      <p:font typeface="等线 Light" panose="02010600030101010101" charset="-122"/>
      <p:regular r:id="rId42"/>
    </p:embeddedFont>
  </p:embeddedFontLst>
  <p:custDataLst>
    <p:tags r:id="rId4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n Mind" initials="MM" lastIdx="0" clrIdx="0"/>
  <p:cmAuthor id="0" name="Windows 用户" initials="W用" lastIdx="0" clrIdx="0"/>
  <p:cmAuthor id="2" name="微软用户" initials="微" lastIdx="0" clrIdx="0"/>
  <p:cmAuthor id="3" name="新课标第一网" initials="新" lastIdx="0" clrIdx="0"/>
  <p:cmAuthor id="4" name="doudou" initials="d" lastIdx="0" clrIdx="0"/>
  <p:cmAuthor id="5" name="yyan liu" initials="y" lastIdx="0" clrIdx="0"/>
  <p:cmAuthor id="7" name="lixinru" initials="l" lastIdx="0" clrIdx="0"/>
  <p:cmAuthor id="8" name="xiaoxuan Zeng" initials="x" lastIdx="0" clrIdx="0"/>
  <p:cmAuthor id="9" name="dongyu" initials="d" lastIdx="0" clrIdx="8"/>
  <p:cmAuthor id="6" name="翟宏帅" initials="翟"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37" autoAdjust="0"/>
    <p:restoredTop sz="94660"/>
  </p:normalViewPr>
  <p:slideViewPr>
    <p:cSldViewPr snapToGrid="0">
      <p:cViewPr varScale="1">
        <p:scale>
          <a:sx n="114" d="100"/>
          <a:sy n="114" d="100"/>
        </p:scale>
        <p:origin x="120" y="102"/>
      </p:cViewPr>
      <p:guideLst>
        <p:guide orient="horz" pos="2265"/>
        <p:guide pos="3944"/>
      </p:guideLst>
    </p:cSldViewPr>
  </p:slideViewPr>
  <p:notesTextViewPr>
    <p:cViewPr>
      <p:scale>
        <a:sx n="1" d="1"/>
        <a:sy n="1" d="1"/>
      </p:scale>
      <p:origin x="0" y="0"/>
    </p:cViewPr>
  </p:notesTextViewPr>
  <p:sorterViewPr>
    <p:cViewPr>
      <p:scale>
        <a:sx n="33" d="100"/>
        <a:sy n="33" d="100"/>
      </p:scale>
      <p:origin x="0" y="0"/>
    </p:cViewPr>
  </p:sorter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gs" Target="tags/tag2.xml"/><Relationship Id="rId42" Type="http://schemas.openxmlformats.org/officeDocument/2006/relationships/font" Target="fonts/font13.fntdata"/><Relationship Id="rId41" Type="http://schemas.openxmlformats.org/officeDocument/2006/relationships/font" Target="fonts/font12.fntdata"/><Relationship Id="rId40" Type="http://schemas.openxmlformats.org/officeDocument/2006/relationships/font" Target="fonts/font11.fntdata"/><Relationship Id="rId4" Type="http://schemas.openxmlformats.org/officeDocument/2006/relationships/notesMaster" Target="notesMasters/notesMaster1.xml"/><Relationship Id="rId39" Type="http://schemas.openxmlformats.org/officeDocument/2006/relationships/font" Target="fonts/font10.fntdata"/><Relationship Id="rId38" Type="http://schemas.openxmlformats.org/officeDocument/2006/relationships/font" Target="fonts/font9.fntdata"/><Relationship Id="rId37" Type="http://schemas.openxmlformats.org/officeDocument/2006/relationships/font" Target="fonts/font8.fntdata"/><Relationship Id="rId36" Type="http://schemas.openxmlformats.org/officeDocument/2006/relationships/font" Target="fonts/font7.fntdata"/><Relationship Id="rId35" Type="http://schemas.openxmlformats.org/officeDocument/2006/relationships/font" Target="fonts/font6.fntdata"/><Relationship Id="rId34" Type="http://schemas.openxmlformats.org/officeDocument/2006/relationships/font" Target="fonts/font5.fntdata"/><Relationship Id="rId33" Type="http://schemas.openxmlformats.org/officeDocument/2006/relationships/font" Target="fonts/font4.fntdata"/><Relationship Id="rId32" Type="http://schemas.openxmlformats.org/officeDocument/2006/relationships/font" Target="fonts/font3.fntdata"/><Relationship Id="rId31" Type="http://schemas.openxmlformats.org/officeDocument/2006/relationships/font" Target="fonts/font2.fntdata"/><Relationship Id="rId30" Type="http://schemas.openxmlformats.org/officeDocument/2006/relationships/font" Target="fonts/font1.fntdata"/><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r>
              <a:rPr lang="en-US" altLang="zh-CN"/>
              <a:t>1. </a:t>
            </a:r>
            <a:r>
              <a:rPr lang="zh-CN" altLang="en-US">
                <a:solidFill>
                  <a:schemeClr val="accent6">
                    <a:lumMod val="50000"/>
                  </a:schemeClr>
                </a:solidFill>
                <a:latin typeface="+mj-ea"/>
                <a:ea typeface="+mj-ea"/>
                <a:cs typeface="+mj-ea"/>
                <a:sym typeface="+mn-ea"/>
              </a:rPr>
              <a:t>西欧庄园的农民主要以劳役的方式受领主剥削，并需缴纳</a:t>
            </a:r>
            <a:r>
              <a:rPr lang="en-US" altLang="zh-CN">
                <a:solidFill>
                  <a:schemeClr val="accent6">
                    <a:lumMod val="50000"/>
                  </a:schemeClr>
                </a:solidFill>
                <a:latin typeface="+mj-ea"/>
                <a:ea typeface="+mj-ea"/>
                <a:cs typeface="+mj-ea"/>
                <a:sym typeface="+mn-ea"/>
              </a:rPr>
              <a:t>“</a:t>
            </a:r>
            <a:r>
              <a:rPr lang="zh-CN" altLang="en-US">
                <a:solidFill>
                  <a:schemeClr val="accent6">
                    <a:lumMod val="50000"/>
                  </a:schemeClr>
                </a:solidFill>
                <a:latin typeface="+mj-ea"/>
                <a:ea typeface="+mj-ea"/>
                <a:cs typeface="+mj-ea"/>
                <a:sym typeface="+mn-ea"/>
              </a:rPr>
              <a:t>什一税</a:t>
            </a:r>
            <a:r>
              <a:rPr lang="en-US" altLang="zh-CN">
                <a:solidFill>
                  <a:schemeClr val="accent6">
                    <a:lumMod val="50000"/>
                  </a:schemeClr>
                </a:solidFill>
                <a:latin typeface="+mj-ea"/>
                <a:ea typeface="+mj-ea"/>
                <a:cs typeface="+mj-ea"/>
                <a:sym typeface="+mn-ea"/>
              </a:rPr>
              <a:t>”</a:t>
            </a:r>
            <a:r>
              <a:rPr lang="zh-CN" altLang="en-US">
                <a:solidFill>
                  <a:schemeClr val="accent6">
                    <a:lumMod val="50000"/>
                  </a:schemeClr>
                </a:solidFill>
                <a:latin typeface="+mj-ea"/>
                <a:ea typeface="+mj-ea"/>
                <a:cs typeface="+mj-ea"/>
                <a:sym typeface="+mn-ea"/>
              </a:rPr>
              <a:t>；中国古代农民主要以实物地租形式向地主交租。</a:t>
            </a:r>
            <a:r>
              <a:rPr lang="zh-CN" altLang="en-US">
                <a:gradFill>
                  <a:gsLst>
                    <a:gs pos="0">
                      <a:srgbClr val="14CD68"/>
                    </a:gs>
                    <a:gs pos="100000">
                      <a:srgbClr val="0B6E38"/>
                    </a:gs>
                  </a:gsLst>
                  <a:lin scaled="0"/>
                </a:gradFill>
                <a:latin typeface="+mj-ea"/>
                <a:ea typeface="+mj-ea"/>
                <a:cs typeface="+mj-ea"/>
                <a:sym typeface="+mn-ea"/>
              </a:rPr>
              <a:t>（代役租）</a:t>
            </a:r>
            <a:endParaRPr lang="zh-CN" altLang="en-US">
              <a:gradFill>
                <a:gsLst>
                  <a:gs pos="0">
                    <a:srgbClr val="14CD68"/>
                  </a:gs>
                  <a:gs pos="100000">
                    <a:srgbClr val="0B6E38"/>
                  </a:gs>
                </a:gsLst>
                <a:lin scaled="0"/>
              </a:gradFill>
              <a:latin typeface="+mj-ea"/>
              <a:ea typeface="+mj-ea"/>
              <a:cs typeface="+mj-ea"/>
            </a:endParaRPr>
          </a:p>
          <a:p>
            <a:r>
              <a:rPr lang="en-US" altLang="zh-CN"/>
              <a:t>  2.</a:t>
            </a:r>
            <a:r>
              <a:rPr lang="zh-CN" altLang="en-US">
                <a:solidFill>
                  <a:srgbClr val="0070C0"/>
                </a:solidFill>
                <a:latin typeface="+mj-ea"/>
                <a:ea typeface="+mj-ea"/>
                <a:cs typeface="+mj-ea"/>
                <a:sym typeface="+mn-ea"/>
              </a:rPr>
              <a:t>西欧庄园是领主式经济，对农民享有行政、经济和司法权。中国古代是地主式经济，地主只有土地所有权，没有其他权利。西欧农民的土地权利受到法庭的保护，佃户可以利用法庭维护自己的权益，领主与佃户之间存在契约关系。中国古代农民依附于家族和国家，人身相对自由。</a:t>
            </a:r>
            <a:endParaRPr lang="zh-CN" altLang="en-US">
              <a:solidFill>
                <a:srgbClr val="0070C0"/>
              </a:solidFill>
              <a:latin typeface="+mj-ea"/>
              <a:ea typeface="+mj-ea"/>
              <a:cs typeface="+mj-ea"/>
              <a:sym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extLst>
              <a:ext uri="{28A0092B-C50C-407E-A947-70E740481C1C}">
                <a14:useLocalDpi xmlns:a14="http://schemas.microsoft.com/office/drawing/2010/main" val="0"/>
              </a:ext>
            </a:extLst>
          </a:blip>
          <a:srcRect l="11905" t="22500" r="10986" b="22833"/>
          <a:stretch>
            <a:fillRect/>
          </a:stretch>
        </p:blipFill>
        <p:spPr>
          <a:xfrm>
            <a:off x="496887" y="189939"/>
            <a:ext cx="11372850" cy="6478121"/>
          </a:xfrm>
          <a:prstGeom prst="rect">
            <a:avLst/>
          </a:prstGeom>
        </p:spPr>
      </p:pic>
      <p:sp>
        <p:nvSpPr>
          <p:cNvPr id="4" name="文本框 3"/>
          <p:cNvSpPr txBox="1"/>
          <p:nvPr/>
        </p:nvSpPr>
        <p:spPr>
          <a:xfrm>
            <a:off x="1384300" y="1916430"/>
            <a:ext cx="3457575" cy="922020"/>
          </a:xfrm>
          <a:prstGeom prst="rect">
            <a:avLst/>
          </a:prstGeom>
          <a:noFill/>
        </p:spPr>
        <p:txBody>
          <a:bodyPr wrap="square" rtlCol="0">
            <a:spAutoFit/>
          </a:bodyPr>
          <a:lstStyle/>
          <a:p>
            <a:pPr algn="ctr">
              <a:lnSpc>
                <a:spcPct val="150000"/>
              </a:lnSpc>
            </a:pPr>
            <a:r>
              <a:rPr lang="en-US" altLang="zh-CN" sz="3600" b="1">
                <a:solidFill>
                  <a:schemeClr val="tx2">
                    <a:lumMod val="50000"/>
                  </a:schemeClr>
                </a:solidFill>
                <a:latin typeface="黑体" panose="02010609060101010101" charset="-122"/>
                <a:ea typeface="黑体" panose="02010609060101010101" charset="-122"/>
                <a:cs typeface="+mn-ea"/>
                <a:sym typeface="+mn-lt"/>
              </a:rPr>
              <a:t>“</a:t>
            </a:r>
            <a:r>
              <a:rPr lang="zh-CN" altLang="zh-CN" sz="3600" b="1">
                <a:solidFill>
                  <a:schemeClr val="tx2">
                    <a:lumMod val="50000"/>
                  </a:schemeClr>
                </a:solidFill>
                <a:latin typeface="黑体" panose="02010609060101010101" charset="-122"/>
                <a:ea typeface="黑体" panose="02010609060101010101" charset="-122"/>
                <a:cs typeface="+mn-ea"/>
                <a:sym typeface="+mn-lt"/>
              </a:rPr>
              <a:t>双减</a:t>
            </a:r>
            <a:r>
              <a:rPr lang="en-US" altLang="zh-CN" sz="3600" b="1">
                <a:solidFill>
                  <a:schemeClr val="tx2">
                    <a:lumMod val="50000"/>
                  </a:schemeClr>
                </a:solidFill>
                <a:latin typeface="黑体" panose="02010609060101010101" charset="-122"/>
                <a:ea typeface="黑体" panose="02010609060101010101" charset="-122"/>
                <a:cs typeface="+mn-ea"/>
                <a:sym typeface="+mn-lt"/>
              </a:rPr>
              <a:t>”</a:t>
            </a:r>
            <a:r>
              <a:rPr lang="zh-CN" altLang="zh-CN" sz="3600" b="1">
                <a:solidFill>
                  <a:schemeClr val="tx2">
                    <a:lumMod val="50000"/>
                  </a:schemeClr>
                </a:solidFill>
                <a:latin typeface="黑体" panose="02010609060101010101" charset="-122"/>
                <a:ea typeface="黑体" panose="02010609060101010101" charset="-122"/>
                <a:cs typeface="+mn-ea"/>
                <a:sym typeface="+mn-lt"/>
              </a:rPr>
              <a:t>政策：</a:t>
            </a:r>
            <a:endParaRPr lang="zh-CN" altLang="zh-CN" sz="3600" b="1">
              <a:solidFill>
                <a:schemeClr val="tx2">
                  <a:lumMod val="50000"/>
                </a:schemeClr>
              </a:solidFill>
              <a:latin typeface="黑体" panose="02010609060101010101" charset="-122"/>
              <a:ea typeface="黑体" panose="02010609060101010101" charset="-122"/>
              <a:cs typeface="+mn-ea"/>
              <a:sym typeface="+mn-lt"/>
            </a:endParaRPr>
          </a:p>
        </p:txBody>
      </p:sp>
      <p:pic>
        <p:nvPicPr>
          <p:cNvPr id="16"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2579" y="4762"/>
            <a:ext cx="1933575" cy="1685925"/>
          </a:xfrm>
          <a:prstGeom prst="rect">
            <a:avLst/>
          </a:prstGeom>
        </p:spPr>
      </p:pic>
      <p:sp>
        <p:nvSpPr>
          <p:cNvPr id="2" name="文本框 1"/>
          <p:cNvSpPr txBox="1"/>
          <p:nvPr/>
        </p:nvSpPr>
        <p:spPr>
          <a:xfrm>
            <a:off x="4572000" y="1916430"/>
            <a:ext cx="6247130" cy="1568450"/>
          </a:xfrm>
          <a:prstGeom prst="rect">
            <a:avLst/>
          </a:prstGeom>
          <a:noFill/>
        </p:spPr>
        <p:txBody>
          <a:bodyPr wrap="square" rtlCol="0">
            <a:spAutoFit/>
          </a:bodyPr>
          <a:lstStyle/>
          <a:p>
            <a:pPr algn="l">
              <a:lnSpc>
                <a:spcPct val="150000"/>
              </a:lnSpc>
            </a:pPr>
            <a:r>
              <a:rPr lang="zh-CN" altLang="zh-CN" sz="3200" b="1">
                <a:solidFill>
                  <a:schemeClr val="tx2">
                    <a:lumMod val="50000"/>
                  </a:schemeClr>
                </a:solidFill>
                <a:latin typeface="黑体" panose="02010609060101010101" charset="-122"/>
                <a:ea typeface="黑体" panose="02010609060101010101" charset="-122"/>
                <a:cs typeface="+mn-ea"/>
                <a:sym typeface="+mn-lt"/>
              </a:rPr>
              <a:t>减轻义务教育阶段学生过重作业负担和校外培训负担。</a:t>
            </a:r>
            <a:endParaRPr lang="zh-CN" altLang="en-US" sz="3200"/>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8745" y="93980"/>
            <a:ext cx="3848100" cy="460375"/>
          </a:xfrm>
          <a:prstGeom prst="rect">
            <a:avLst/>
          </a:prstGeom>
          <a:noFill/>
        </p:spPr>
        <p:txBody>
          <a:bodyPr wrap="square" rtlCol="0">
            <a:spAutoFit/>
          </a:bodyPr>
          <a:lstStyle/>
          <a:p>
            <a:r>
              <a:rPr lang="en-US" altLang="zh-CN" sz="2400" b="1">
                <a:latin typeface="黑体" panose="02010609060101010101" charset="-122"/>
                <a:ea typeface="黑体" panose="02010609060101010101" charset="-122"/>
                <a:cs typeface="黑体" panose="02010609060101010101" charset="-122"/>
              </a:rPr>
              <a:t>1</a:t>
            </a:r>
            <a:r>
              <a:rPr lang="zh-CN" altLang="en-US" sz="2400" b="1">
                <a:latin typeface="黑体" panose="02010609060101010101" charset="-122"/>
                <a:ea typeface="黑体" panose="02010609060101010101" charset="-122"/>
                <a:cs typeface="黑体" panose="02010609060101010101" charset="-122"/>
              </a:rPr>
              <a:t>、史料补充法</a:t>
            </a:r>
            <a:endParaRPr lang="en-US" altLang="zh-CN" sz="2400" b="1">
              <a:latin typeface="黑体" panose="02010609060101010101" charset="-122"/>
              <a:ea typeface="黑体" panose="02010609060101010101" charset="-122"/>
              <a:cs typeface="黑体" panose="02010609060101010101" charset="-122"/>
            </a:endParaRPr>
          </a:p>
        </p:txBody>
      </p:sp>
      <p:sp>
        <p:nvSpPr>
          <p:cNvPr id="11" name="文本框 10"/>
          <p:cNvSpPr txBox="1"/>
          <p:nvPr/>
        </p:nvSpPr>
        <p:spPr>
          <a:xfrm>
            <a:off x="436880" y="554355"/>
            <a:ext cx="7232015" cy="2306320"/>
          </a:xfrm>
          <a:prstGeom prst="rect">
            <a:avLst/>
          </a:prstGeom>
          <a:noFill/>
        </p:spPr>
        <p:txBody>
          <a:bodyPr wrap="square" rtlCol="0" anchor="t">
            <a:spAutoFit/>
          </a:bodyPr>
          <a:lstStyle/>
          <a:p>
            <a:pPr>
              <a:lnSpc>
                <a:spcPct val="120000"/>
              </a:lnSpc>
            </a:pPr>
            <a:r>
              <a:rPr lang="en-US" altLang="zh-CN" b="1">
                <a:solidFill>
                  <a:schemeClr val="tx2">
                    <a:lumMod val="75000"/>
                  </a:schemeClr>
                </a:solidFill>
                <a:latin typeface="楷体" panose="02010609060101010101" charset="-122"/>
                <a:ea typeface="楷体" panose="02010609060101010101" charset="-122"/>
                <a:cs typeface="楷体" panose="02010609060101010101" charset="-122"/>
                <a:sym typeface="+mn-lt"/>
              </a:rPr>
              <a:t>   </a:t>
            </a:r>
            <a:r>
              <a:rPr lang="en-US" altLang="zh-CN" sz="2400" b="1">
                <a:solidFill>
                  <a:schemeClr val="tx2">
                    <a:lumMod val="75000"/>
                  </a:schemeClr>
                </a:solidFill>
                <a:latin typeface="楷体" panose="02010609060101010101" charset="-122"/>
                <a:ea typeface="楷体" panose="02010609060101010101" charset="-122"/>
                <a:cs typeface="楷体" panose="02010609060101010101" charset="-122"/>
                <a:sym typeface="+mn-lt"/>
              </a:rPr>
              <a:t>  </a:t>
            </a:r>
            <a:r>
              <a:rPr lang="zh-CN" altLang="en-US" sz="2400" b="1">
                <a:solidFill>
                  <a:schemeClr val="tx2">
                    <a:lumMod val="75000"/>
                  </a:schemeClr>
                </a:solidFill>
                <a:latin typeface="楷体" panose="02010609060101010101" charset="-122"/>
                <a:ea typeface="楷体" panose="02010609060101010101" charset="-122"/>
                <a:cs typeface="楷体" panose="02010609060101010101" charset="-122"/>
                <a:sym typeface="+mn-lt"/>
              </a:rPr>
              <a:t>庄园一个微型社会</a:t>
            </a:r>
            <a:r>
              <a:rPr lang="en-US" altLang="zh-CN" sz="2400" b="1">
                <a:solidFill>
                  <a:schemeClr val="tx2">
                    <a:lumMod val="75000"/>
                  </a:schemeClr>
                </a:solidFill>
                <a:latin typeface="楷体" panose="02010609060101010101" charset="-122"/>
                <a:ea typeface="楷体" panose="02010609060101010101" charset="-122"/>
                <a:cs typeface="楷体" panose="02010609060101010101" charset="-122"/>
                <a:sym typeface="+mn-lt"/>
              </a:rPr>
              <a:t>,</a:t>
            </a:r>
            <a:r>
              <a:rPr lang="zh-CN" altLang="en-US" sz="2400" b="1">
                <a:solidFill>
                  <a:schemeClr val="tx2">
                    <a:lumMod val="75000"/>
                  </a:schemeClr>
                </a:solidFill>
                <a:latin typeface="楷体" panose="02010609060101010101" charset="-122"/>
                <a:ea typeface="楷体" panose="02010609060101010101" charset="-122"/>
                <a:cs typeface="楷体" panose="02010609060101010101" charset="-122"/>
                <a:sym typeface="+mn-lt"/>
              </a:rPr>
              <a:t>基本做到自给自足。庄园的主要工作是农业</a:t>
            </a:r>
            <a:r>
              <a:rPr lang="en-US" altLang="zh-CN" sz="2400" b="1">
                <a:solidFill>
                  <a:schemeClr val="tx2">
                    <a:lumMod val="75000"/>
                  </a:schemeClr>
                </a:solidFill>
                <a:latin typeface="楷体" panose="02010609060101010101" charset="-122"/>
                <a:ea typeface="楷体" panose="02010609060101010101" charset="-122"/>
                <a:cs typeface="楷体" panose="02010609060101010101" charset="-122"/>
                <a:sym typeface="+mn-lt"/>
              </a:rPr>
              <a:t>,</a:t>
            </a:r>
            <a:r>
              <a:rPr lang="zh-CN" altLang="en-US" sz="2400" b="1">
                <a:solidFill>
                  <a:schemeClr val="tx2">
                    <a:lumMod val="75000"/>
                  </a:schemeClr>
                </a:solidFill>
                <a:latin typeface="楷体" panose="02010609060101010101" charset="-122"/>
                <a:ea typeface="楷体" panose="02010609060101010101" charset="-122"/>
                <a:cs typeface="楷体" panose="02010609060101010101" charset="-122"/>
                <a:sym typeface="+mn-lt"/>
              </a:rPr>
              <a:t>同时也有手工业</a:t>
            </a:r>
            <a:r>
              <a:rPr lang="en-US" altLang="zh-CN" sz="2400" b="1">
                <a:solidFill>
                  <a:schemeClr val="tx2">
                    <a:lumMod val="75000"/>
                  </a:schemeClr>
                </a:solidFill>
                <a:latin typeface="楷体" panose="02010609060101010101" charset="-122"/>
                <a:ea typeface="楷体" panose="02010609060101010101" charset="-122"/>
                <a:cs typeface="楷体" panose="02010609060101010101" charset="-122"/>
                <a:sym typeface="+mn-lt"/>
              </a:rPr>
              <a:t>,</a:t>
            </a:r>
            <a:r>
              <a:rPr lang="zh-CN" altLang="en-US" sz="2400" b="1">
                <a:solidFill>
                  <a:schemeClr val="tx2">
                    <a:lumMod val="75000"/>
                  </a:schemeClr>
                </a:solidFill>
                <a:latin typeface="楷体" panose="02010609060101010101" charset="-122"/>
                <a:ea typeface="楷体" panose="02010609060101010101" charset="-122"/>
                <a:cs typeface="楷体" panose="02010609060101010101" charset="-122"/>
                <a:sym typeface="+mn-lt"/>
              </a:rPr>
              <a:t>有木匠、铁匠，庄园自己酿造啤酒，有自己的磨坊和面包师</a:t>
            </a:r>
            <a:r>
              <a:rPr lang="en-US" altLang="zh-CN" sz="2400" b="1">
                <a:solidFill>
                  <a:schemeClr val="tx2">
                    <a:lumMod val="75000"/>
                  </a:schemeClr>
                </a:solidFill>
                <a:latin typeface="楷体" panose="02010609060101010101" charset="-122"/>
                <a:ea typeface="楷体" panose="02010609060101010101" charset="-122"/>
                <a:cs typeface="楷体" panose="02010609060101010101" charset="-122"/>
                <a:sym typeface="+mn-lt"/>
              </a:rPr>
              <a:t>,</a:t>
            </a:r>
            <a:r>
              <a:rPr lang="zh-CN" altLang="en-US" sz="2400" b="1">
                <a:solidFill>
                  <a:schemeClr val="tx2">
                    <a:lumMod val="75000"/>
                  </a:schemeClr>
                </a:solidFill>
                <a:latin typeface="楷体" panose="02010609060101010101" charset="-122"/>
                <a:ea typeface="楷体" panose="02010609060101010101" charset="-122"/>
                <a:cs typeface="楷体" panose="02010609060101010101" charset="-122"/>
                <a:sym typeface="+mn-lt"/>
              </a:rPr>
              <a:t>总之</a:t>
            </a:r>
            <a:r>
              <a:rPr lang="en-US" altLang="zh-CN" sz="2400" b="1">
                <a:solidFill>
                  <a:schemeClr val="tx2">
                    <a:lumMod val="75000"/>
                  </a:schemeClr>
                </a:solidFill>
                <a:latin typeface="楷体" panose="02010609060101010101" charset="-122"/>
                <a:ea typeface="楷体" panose="02010609060101010101" charset="-122"/>
                <a:cs typeface="楷体" panose="02010609060101010101" charset="-122"/>
                <a:sym typeface="+mn-lt"/>
              </a:rPr>
              <a:t>,</a:t>
            </a:r>
            <a:r>
              <a:rPr lang="zh-CN" altLang="en-US" sz="2400" b="1">
                <a:solidFill>
                  <a:schemeClr val="tx2">
                    <a:lumMod val="75000"/>
                  </a:schemeClr>
                </a:solidFill>
                <a:latin typeface="楷体" panose="02010609060101010101" charset="-122"/>
                <a:ea typeface="楷体" panose="02010609060101010101" charset="-122"/>
                <a:cs typeface="楷体" panose="02010609060101010101" charset="-122"/>
                <a:sym typeface="+mn-lt"/>
              </a:rPr>
              <a:t>庄园生产了人们日常生活所需要的绝大部分产品对外只进行最简单的物品交换</a:t>
            </a:r>
            <a:r>
              <a:rPr lang="en-US" altLang="zh-CN" sz="2400" b="1">
                <a:solidFill>
                  <a:schemeClr val="tx2">
                    <a:lumMod val="75000"/>
                  </a:schemeClr>
                </a:solidFill>
                <a:latin typeface="楷体" panose="02010609060101010101" charset="-122"/>
                <a:ea typeface="楷体" panose="02010609060101010101" charset="-122"/>
                <a:cs typeface="楷体" panose="02010609060101010101" charset="-122"/>
                <a:sym typeface="+mn-lt"/>
              </a:rPr>
              <a:t>!</a:t>
            </a:r>
            <a:endParaRPr lang="zh-CN" altLang="en-US" sz="2400">
              <a:latin typeface="楷体" panose="02010609060101010101" charset="-122"/>
              <a:ea typeface="楷体" panose="02010609060101010101" charset="-122"/>
              <a:cs typeface="楷体" panose="02010609060101010101" charset="-122"/>
            </a:endParaRPr>
          </a:p>
        </p:txBody>
      </p:sp>
      <p:pic>
        <p:nvPicPr>
          <p:cNvPr id="2050" name="Picture 2" descr="https://timgsa.baidu.com/timg?image&amp;quality=80&amp;size=b9999_10000&amp;sec=1525491930203&amp;di=29f076cb61af2b21e59ce4b05a992107&amp;imgtype=0&amp;src=http%3A%2F%2Fwww.xinfajia.net%2FUserFiles%2FImage%2F333%25282%2529.JPG"/>
          <p:cNvPicPr>
            <a:picLocks noChangeAspect="1" noChangeArrowheads="1"/>
          </p:cNvPicPr>
          <p:nvPr/>
        </p:nvPicPr>
        <p:blipFill>
          <a:blip r:embed="rId1"/>
          <a:srcRect t="1492" b="1306"/>
          <a:stretch>
            <a:fillRect/>
          </a:stretch>
        </p:blipFill>
        <p:spPr bwMode="auto">
          <a:xfrm>
            <a:off x="7955280" y="554355"/>
            <a:ext cx="3818255" cy="4973320"/>
          </a:xfrm>
          <a:prstGeom prst="rect">
            <a:avLst/>
          </a:prstGeom>
          <a:noFill/>
          <a:ln w="25400">
            <a:noFill/>
          </a:ln>
        </p:spPr>
      </p:pic>
      <p:sp>
        <p:nvSpPr>
          <p:cNvPr id="12" name="文本框 11"/>
          <p:cNvSpPr txBox="1"/>
          <p:nvPr/>
        </p:nvSpPr>
        <p:spPr>
          <a:xfrm>
            <a:off x="783590" y="5389880"/>
            <a:ext cx="6035040" cy="534035"/>
          </a:xfrm>
          <a:prstGeom prst="rect">
            <a:avLst/>
          </a:prstGeom>
          <a:noFill/>
        </p:spPr>
        <p:txBody>
          <a:bodyPr wrap="square" rtlCol="0">
            <a:spAutoFit/>
          </a:bodyPr>
          <a:lstStyle/>
          <a:p>
            <a:pPr>
              <a:lnSpc>
                <a:spcPct val="120000"/>
              </a:lnSpc>
            </a:pPr>
            <a:r>
              <a:rPr lang="zh-CN" altLang="en-US" sz="2400" b="1">
                <a:solidFill>
                  <a:schemeClr val="tx2">
                    <a:lumMod val="75000"/>
                  </a:schemeClr>
                </a:solidFill>
                <a:latin typeface="黑体" panose="02010609060101010101" charset="-122"/>
                <a:ea typeface="黑体" panose="02010609060101010101" charset="-122"/>
                <a:sym typeface="+mn-lt"/>
              </a:rPr>
              <a:t>根据图片和材料分析西欧庄园的性质和特点。</a:t>
            </a:r>
            <a:endParaRPr lang="zh-CN" altLang="en-US" sz="2400" b="1">
              <a:solidFill>
                <a:schemeClr val="tx2">
                  <a:lumMod val="75000"/>
                </a:schemeClr>
              </a:solidFill>
              <a:latin typeface="黑体" panose="02010609060101010101" charset="-122"/>
              <a:ea typeface="黑体" panose="02010609060101010101" charset="-122"/>
              <a:sym typeface="+mn-lt"/>
            </a:endParaRPr>
          </a:p>
        </p:txBody>
      </p:sp>
      <p:sp>
        <p:nvSpPr>
          <p:cNvPr id="14" name="文本框 13"/>
          <p:cNvSpPr txBox="1"/>
          <p:nvPr/>
        </p:nvSpPr>
        <p:spPr>
          <a:xfrm>
            <a:off x="436880" y="3250565"/>
            <a:ext cx="7214235" cy="1568450"/>
          </a:xfrm>
          <a:prstGeom prst="rect">
            <a:avLst/>
          </a:prstGeom>
          <a:noFill/>
        </p:spPr>
        <p:txBody>
          <a:bodyPr wrap="square" rtlCol="0" anchor="t">
            <a:spAutoFit/>
          </a:bodyPr>
          <a:lstStyle/>
          <a:p>
            <a:r>
              <a:rPr lang="en-US" altLang="zh-CN" sz="2400" b="1">
                <a:solidFill>
                  <a:schemeClr val="tx2">
                    <a:lumMod val="75000"/>
                  </a:schemeClr>
                </a:solidFill>
                <a:latin typeface="楷体" panose="02010609060101010101" charset="-122"/>
                <a:ea typeface="楷体" panose="02010609060101010101" charset="-122"/>
                <a:cs typeface="楷体" panose="02010609060101010101" charset="-122"/>
                <a:sym typeface="+mn-ea"/>
              </a:rPr>
              <a:t>    </a:t>
            </a:r>
            <a:r>
              <a:rPr lang="zh-CN" altLang="en-US" sz="2400" b="1">
                <a:solidFill>
                  <a:schemeClr val="tx2">
                    <a:lumMod val="75000"/>
                  </a:schemeClr>
                </a:solidFill>
                <a:latin typeface="楷体" panose="02010609060101010101" charset="-122"/>
                <a:ea typeface="楷体" panose="02010609060101010101" charset="-122"/>
                <a:cs typeface="楷体" panose="02010609060101010101" charset="-122"/>
                <a:sym typeface="+mn-ea"/>
              </a:rPr>
              <a:t>随着庄园制度的发展，农奴渐渐地受领主的</a:t>
            </a:r>
            <a:endParaRPr lang="zh-CN" altLang="en-US" sz="2400" b="1">
              <a:solidFill>
                <a:schemeClr val="tx2">
                  <a:lumMod val="75000"/>
                </a:schemeClr>
              </a:solidFill>
              <a:latin typeface="楷体" panose="02010609060101010101" charset="-122"/>
              <a:ea typeface="楷体" panose="02010609060101010101" charset="-122"/>
              <a:cs typeface="楷体" panose="02010609060101010101" charset="-122"/>
            </a:endParaRPr>
          </a:p>
          <a:p>
            <a:r>
              <a:rPr lang="zh-CN" altLang="en-US" sz="2400" b="1">
                <a:solidFill>
                  <a:schemeClr val="tx2">
                    <a:lumMod val="75000"/>
                  </a:schemeClr>
                </a:solidFill>
                <a:latin typeface="楷体" panose="02010609060101010101" charset="-122"/>
                <a:ea typeface="楷体" panose="02010609060101010101" charset="-122"/>
                <a:cs typeface="楷体" panose="02010609060101010101" charset="-122"/>
                <a:sym typeface="+mn-ea"/>
              </a:rPr>
              <a:t>司法权管辖……有司法权的领主支配着佃户的人身</a:t>
            </a:r>
            <a:endParaRPr lang="zh-CN" altLang="en-US" sz="2400" b="1">
              <a:solidFill>
                <a:schemeClr val="tx2">
                  <a:lumMod val="75000"/>
                </a:schemeClr>
              </a:solidFill>
              <a:latin typeface="楷体" panose="02010609060101010101" charset="-122"/>
              <a:ea typeface="楷体" panose="02010609060101010101" charset="-122"/>
              <a:cs typeface="楷体" panose="02010609060101010101" charset="-122"/>
            </a:endParaRPr>
          </a:p>
          <a:p>
            <a:r>
              <a:rPr lang="zh-CN" altLang="en-US" sz="2400" b="1">
                <a:solidFill>
                  <a:schemeClr val="tx2">
                    <a:lumMod val="75000"/>
                  </a:schemeClr>
                </a:solidFill>
                <a:latin typeface="楷体" panose="02010609060101010101" charset="-122"/>
                <a:ea typeface="楷体" panose="02010609060101010101" charset="-122"/>
                <a:cs typeface="楷体" panose="02010609060101010101" charset="-122"/>
                <a:sym typeface="+mn-ea"/>
              </a:rPr>
              <a:t>和财产，甚至对他人拥有生杀大权。</a:t>
            </a:r>
            <a:endParaRPr lang="zh-CN" altLang="en-US" sz="2400" b="1">
              <a:solidFill>
                <a:schemeClr val="tx2">
                  <a:lumMod val="75000"/>
                </a:schemeClr>
              </a:solidFill>
              <a:latin typeface="楷体" panose="02010609060101010101" charset="-122"/>
              <a:ea typeface="楷体" panose="02010609060101010101" charset="-122"/>
              <a:cs typeface="楷体" panose="02010609060101010101" charset="-122"/>
            </a:endParaRPr>
          </a:p>
          <a:p>
            <a:r>
              <a:rPr lang="zh-CN" altLang="en-US" sz="2400" b="1">
                <a:solidFill>
                  <a:schemeClr val="tx2">
                    <a:lumMod val="75000"/>
                  </a:schemeClr>
                </a:solidFill>
                <a:latin typeface="楷体" panose="02010609060101010101" charset="-122"/>
                <a:ea typeface="楷体" panose="02010609060101010101" charset="-122"/>
                <a:cs typeface="楷体" panose="02010609060101010101" charset="-122"/>
                <a:sym typeface="+mn-ea"/>
              </a:rPr>
              <a:t> </a:t>
            </a:r>
            <a:r>
              <a:rPr lang="en-US" altLang="zh-CN" sz="2400" b="1">
                <a:solidFill>
                  <a:schemeClr val="tx2">
                    <a:lumMod val="75000"/>
                  </a:schemeClr>
                </a:solidFill>
                <a:latin typeface="楷体" panose="02010609060101010101" charset="-122"/>
                <a:ea typeface="楷体" panose="02010609060101010101" charset="-122"/>
                <a:cs typeface="楷体" panose="02010609060101010101" charset="-122"/>
                <a:sym typeface="+mn-ea"/>
              </a:rPr>
              <a:t>           ——</a:t>
            </a:r>
            <a:r>
              <a:rPr lang="zh-CN" altLang="en-US" sz="2400" b="1">
                <a:solidFill>
                  <a:schemeClr val="tx2">
                    <a:lumMod val="75000"/>
                  </a:schemeClr>
                </a:solidFill>
                <a:latin typeface="楷体" panose="02010609060101010101" charset="-122"/>
                <a:ea typeface="楷体" panose="02010609060101010101" charset="-122"/>
                <a:cs typeface="楷体" panose="02010609060101010101" charset="-122"/>
                <a:sym typeface="+mn-ea"/>
              </a:rPr>
              <a:t>布莱恩</a:t>
            </a:r>
            <a:r>
              <a:rPr lang="en-US" altLang="zh-CN" sz="2400" b="1">
                <a:solidFill>
                  <a:schemeClr val="tx2">
                    <a:lumMod val="75000"/>
                  </a:schemeClr>
                </a:solidFill>
                <a:latin typeface="楷体" panose="02010609060101010101" charset="-122"/>
                <a:ea typeface="楷体" panose="02010609060101010101" charset="-122"/>
                <a:cs typeface="楷体" panose="02010609060101010101" charset="-122"/>
                <a:sym typeface="+mn-ea"/>
              </a:rPr>
              <a:t>·</a:t>
            </a:r>
            <a:r>
              <a:rPr lang="zh-CN" altLang="en-US" sz="2400" b="1">
                <a:solidFill>
                  <a:schemeClr val="tx2">
                    <a:lumMod val="75000"/>
                  </a:schemeClr>
                </a:solidFill>
                <a:latin typeface="楷体" panose="02010609060101010101" charset="-122"/>
                <a:ea typeface="楷体" panose="02010609060101010101" charset="-122"/>
                <a:cs typeface="楷体" panose="02010609060101010101" charset="-122"/>
                <a:sym typeface="+mn-ea"/>
              </a:rPr>
              <a:t>蒂尔尼《西欧中世纪史》</a:t>
            </a:r>
            <a:endParaRPr lang="zh-CN" altLang="en-US" sz="2400" b="1">
              <a:solidFill>
                <a:schemeClr val="tx2">
                  <a:lumMod val="75000"/>
                </a:schemeClr>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41655" y="441325"/>
            <a:ext cx="3848100" cy="460375"/>
          </a:xfrm>
          <a:prstGeom prst="rect">
            <a:avLst/>
          </a:prstGeom>
          <a:noFill/>
        </p:spPr>
        <p:txBody>
          <a:bodyPr wrap="square" rtlCol="0">
            <a:spAutoFit/>
          </a:bodyPr>
          <a:lstStyle/>
          <a:p>
            <a:r>
              <a:rPr lang="en-US" altLang="zh-CN" sz="2400" b="1">
                <a:latin typeface="黑体" panose="02010609060101010101" charset="-122"/>
                <a:ea typeface="黑体" panose="02010609060101010101" charset="-122"/>
                <a:cs typeface="黑体" panose="02010609060101010101" charset="-122"/>
              </a:rPr>
              <a:t>1</a:t>
            </a:r>
            <a:r>
              <a:rPr lang="zh-CN" altLang="en-US" sz="2400" b="1">
                <a:latin typeface="黑体" panose="02010609060101010101" charset="-122"/>
                <a:ea typeface="黑体" panose="02010609060101010101" charset="-122"/>
                <a:cs typeface="黑体" panose="02010609060101010101" charset="-122"/>
              </a:rPr>
              <a:t>、史料补充法</a:t>
            </a:r>
            <a:endParaRPr lang="en-US" altLang="zh-CN" sz="2400" b="1">
              <a:latin typeface="黑体" panose="02010609060101010101" charset="-122"/>
              <a:ea typeface="黑体" panose="02010609060101010101" charset="-122"/>
              <a:cs typeface="黑体" panose="02010609060101010101" charset="-122"/>
            </a:endParaRPr>
          </a:p>
        </p:txBody>
      </p:sp>
      <p:sp>
        <p:nvSpPr>
          <p:cNvPr id="3" name="文本框 2"/>
          <p:cNvSpPr txBox="1"/>
          <p:nvPr/>
        </p:nvSpPr>
        <p:spPr>
          <a:xfrm>
            <a:off x="541655" y="1164590"/>
            <a:ext cx="2308860" cy="460375"/>
          </a:xfrm>
          <a:prstGeom prst="rect">
            <a:avLst/>
          </a:prstGeom>
          <a:noFill/>
        </p:spPr>
        <p:txBody>
          <a:bodyPr wrap="square" rtlCol="0">
            <a:spAutoFit/>
          </a:bodyPr>
          <a:lstStyle/>
          <a:p>
            <a:r>
              <a:rPr lang="en-US" altLang="zh-CN" sz="2400" b="1">
                <a:latin typeface="黑体" panose="02010609060101010101" charset="-122"/>
                <a:ea typeface="黑体" panose="02010609060101010101" charset="-122"/>
                <a:cs typeface="黑体" panose="02010609060101010101" charset="-122"/>
              </a:rPr>
              <a:t>2</a:t>
            </a:r>
            <a:r>
              <a:rPr lang="zh-CN" altLang="en-US" sz="2400" b="1">
                <a:latin typeface="黑体" panose="02010609060101010101" charset="-122"/>
                <a:ea typeface="黑体" panose="02010609060101010101" charset="-122"/>
                <a:cs typeface="黑体" panose="02010609060101010101" charset="-122"/>
              </a:rPr>
              <a:t>、联系现实法</a:t>
            </a:r>
            <a:endParaRPr lang="zh-CN" altLang="en-US" sz="2400" b="1">
              <a:latin typeface="黑体" panose="02010609060101010101" charset="-122"/>
              <a:ea typeface="黑体" panose="02010609060101010101" charset="-122"/>
              <a:cs typeface="黑体" panose="02010609060101010101" charset="-122"/>
            </a:endParaRPr>
          </a:p>
        </p:txBody>
      </p:sp>
      <p:sp>
        <p:nvSpPr>
          <p:cNvPr id="6" name="文本框 5"/>
          <p:cNvSpPr txBox="1"/>
          <p:nvPr/>
        </p:nvSpPr>
        <p:spPr>
          <a:xfrm>
            <a:off x="3062605" y="1256665"/>
            <a:ext cx="3333750" cy="460375"/>
          </a:xfrm>
          <a:prstGeom prst="rect">
            <a:avLst/>
          </a:prstGeom>
          <a:noFill/>
        </p:spPr>
        <p:txBody>
          <a:bodyPr wrap="square" rtlCol="0">
            <a:spAutoFit/>
          </a:bodyPr>
          <a:lstStyle/>
          <a:p>
            <a:r>
              <a:rPr lang="zh-CN" altLang="en-US" sz="2400">
                <a:latin typeface="黑体" panose="02010609060101010101" charset="-122"/>
                <a:ea typeface="黑体" panose="02010609060101010101" charset="-122"/>
              </a:rPr>
              <a:t>《丝绸之路》设计</a:t>
            </a:r>
            <a:endParaRPr lang="zh-CN" altLang="en-US" sz="2400">
              <a:latin typeface="黑体" panose="02010609060101010101" charset="-122"/>
              <a:ea typeface="黑体" panose="02010609060101010101" charset="-122"/>
            </a:endParaRPr>
          </a:p>
        </p:txBody>
      </p:sp>
      <p:sp>
        <p:nvSpPr>
          <p:cNvPr id="7" name="文本框 6"/>
          <p:cNvSpPr txBox="1"/>
          <p:nvPr/>
        </p:nvSpPr>
        <p:spPr>
          <a:xfrm>
            <a:off x="6050280" y="1256665"/>
            <a:ext cx="5234305" cy="829945"/>
          </a:xfrm>
          <a:prstGeom prst="rect">
            <a:avLst/>
          </a:prstGeom>
          <a:noFill/>
        </p:spPr>
        <p:txBody>
          <a:bodyPr wrap="square" rtlCol="0">
            <a:spAutoFit/>
          </a:bodyPr>
          <a:lstStyle/>
          <a:p>
            <a:r>
              <a:rPr lang="en-US" altLang="zh-CN" sz="2400">
                <a:latin typeface="楷体" panose="02010609060101010101" charset="-122"/>
                <a:ea typeface="楷体" panose="02010609060101010101" charset="-122"/>
                <a:cs typeface="楷体" panose="02010609060101010101" charset="-122"/>
              </a:rPr>
              <a:t>(1)</a:t>
            </a:r>
            <a:r>
              <a:rPr lang="zh-CN" altLang="en-US" sz="2400">
                <a:latin typeface="楷体" panose="02010609060101010101" charset="-122"/>
                <a:ea typeface="楷体" panose="02010609060101010101" charset="-122"/>
                <a:cs typeface="楷体" panose="02010609060101010101" charset="-122"/>
              </a:rPr>
              <a:t>假如你穿越了，成为丝绸之路上的一名商人。</a:t>
            </a:r>
            <a:endParaRPr lang="zh-CN" altLang="en-US" sz="2400">
              <a:latin typeface="楷体" panose="02010609060101010101" charset="-122"/>
              <a:ea typeface="楷体" panose="02010609060101010101" charset="-122"/>
              <a:cs typeface="楷体" panose="02010609060101010101" charset="-122"/>
            </a:endParaRPr>
          </a:p>
        </p:txBody>
      </p:sp>
      <p:sp>
        <p:nvSpPr>
          <p:cNvPr id="8" name="文本框 7"/>
          <p:cNvSpPr txBox="1"/>
          <p:nvPr/>
        </p:nvSpPr>
        <p:spPr>
          <a:xfrm>
            <a:off x="6050280" y="2341245"/>
            <a:ext cx="5234940" cy="829945"/>
          </a:xfrm>
          <a:prstGeom prst="rect">
            <a:avLst/>
          </a:prstGeom>
          <a:noFill/>
        </p:spPr>
        <p:txBody>
          <a:bodyPr wrap="square" rtlCol="0">
            <a:spAutoFit/>
          </a:bodyPr>
          <a:lstStyle/>
          <a:p>
            <a:r>
              <a:rPr lang="zh-CN" altLang="en-US" sz="2400">
                <a:latin typeface="楷体" panose="02010609060101010101" charset="-122"/>
                <a:ea typeface="楷体" panose="02010609060101010101" charset="-122"/>
                <a:cs typeface="楷体" panose="02010609060101010101" charset="-122"/>
              </a:rPr>
              <a:t>（</a:t>
            </a:r>
            <a:r>
              <a:rPr lang="en-US" altLang="zh-CN" sz="2400">
                <a:latin typeface="楷体" panose="02010609060101010101" charset="-122"/>
                <a:ea typeface="楷体" panose="02010609060101010101" charset="-122"/>
                <a:cs typeface="楷体" panose="02010609060101010101" charset="-122"/>
              </a:rPr>
              <a:t>2</a:t>
            </a:r>
            <a:r>
              <a:rPr lang="zh-CN" altLang="en-US" sz="2400">
                <a:latin typeface="楷体" panose="02010609060101010101" charset="-122"/>
                <a:ea typeface="楷体" panose="02010609060101010101" charset="-122"/>
                <a:cs typeface="楷体" panose="02010609060101010101" charset="-122"/>
              </a:rPr>
              <a:t>）联系</a:t>
            </a:r>
            <a:r>
              <a:rPr lang="en-US" altLang="zh-CN" sz="2400">
                <a:latin typeface="楷体" panose="02010609060101010101" charset="-122"/>
                <a:ea typeface="楷体" panose="02010609060101010101" charset="-122"/>
                <a:cs typeface="楷体" panose="02010609060101010101" charset="-122"/>
              </a:rPr>
              <a:t>“</a:t>
            </a:r>
            <a:r>
              <a:rPr lang="zh-CN" altLang="en-US" sz="2400">
                <a:latin typeface="楷体" panose="02010609060101010101" charset="-122"/>
                <a:ea typeface="楷体" panose="02010609060101010101" charset="-122"/>
                <a:cs typeface="楷体" panose="02010609060101010101" charset="-122"/>
              </a:rPr>
              <a:t>一带一路</a:t>
            </a:r>
            <a:r>
              <a:rPr lang="en-US" altLang="zh-CN" sz="2400">
                <a:latin typeface="楷体" panose="02010609060101010101" charset="-122"/>
                <a:ea typeface="楷体" panose="02010609060101010101" charset="-122"/>
                <a:cs typeface="楷体" panose="02010609060101010101" charset="-122"/>
              </a:rPr>
              <a:t>”</a:t>
            </a:r>
            <a:r>
              <a:rPr lang="zh-CN" altLang="en-US" sz="2400">
                <a:latin typeface="楷体" panose="02010609060101010101" charset="-122"/>
                <a:ea typeface="楷体" panose="02010609060101010101" charset="-122"/>
                <a:cs typeface="楷体" panose="02010609060101010101" charset="-122"/>
              </a:rPr>
              <a:t>，探究</a:t>
            </a:r>
            <a:r>
              <a:rPr lang="en-US" altLang="zh-CN" sz="2400">
                <a:latin typeface="楷体" panose="02010609060101010101" charset="-122"/>
                <a:ea typeface="楷体" panose="02010609060101010101" charset="-122"/>
                <a:cs typeface="楷体" panose="02010609060101010101" charset="-122"/>
              </a:rPr>
              <a:t>“</a:t>
            </a:r>
            <a:r>
              <a:rPr lang="zh-CN" altLang="en-US" sz="2400">
                <a:latin typeface="楷体" panose="02010609060101010101" charset="-122"/>
                <a:ea typeface="楷体" panose="02010609060101010101" charset="-122"/>
                <a:cs typeface="楷体" panose="02010609060101010101" charset="-122"/>
              </a:rPr>
              <a:t>一带一路</a:t>
            </a:r>
            <a:r>
              <a:rPr lang="en-US" altLang="zh-CN" sz="2400">
                <a:latin typeface="楷体" panose="02010609060101010101" charset="-122"/>
                <a:ea typeface="楷体" panose="02010609060101010101" charset="-122"/>
                <a:cs typeface="楷体" panose="02010609060101010101" charset="-122"/>
              </a:rPr>
              <a:t>”</a:t>
            </a:r>
            <a:r>
              <a:rPr lang="zh-CN" altLang="en-US" sz="2400">
                <a:latin typeface="楷体" panose="02010609060101010101" charset="-122"/>
                <a:ea typeface="楷体" panose="02010609060101010101" charset="-122"/>
                <a:cs typeface="楷体" panose="02010609060101010101" charset="-122"/>
              </a:rPr>
              <a:t>的作用。</a:t>
            </a:r>
            <a:endParaRPr lang="zh-CN" altLang="en-US" sz="2400">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41655" y="441325"/>
            <a:ext cx="3848100" cy="460375"/>
          </a:xfrm>
          <a:prstGeom prst="rect">
            <a:avLst/>
          </a:prstGeom>
          <a:noFill/>
        </p:spPr>
        <p:txBody>
          <a:bodyPr wrap="square" rtlCol="0">
            <a:spAutoFit/>
          </a:bodyPr>
          <a:lstStyle/>
          <a:p>
            <a:r>
              <a:rPr lang="en-US" altLang="zh-CN" sz="2400" b="1">
                <a:latin typeface="黑体" panose="02010609060101010101" charset="-122"/>
                <a:ea typeface="黑体" panose="02010609060101010101" charset="-122"/>
                <a:cs typeface="黑体" panose="02010609060101010101" charset="-122"/>
              </a:rPr>
              <a:t>1</a:t>
            </a:r>
            <a:r>
              <a:rPr lang="zh-CN" altLang="en-US" sz="2400" b="1">
                <a:latin typeface="黑体" panose="02010609060101010101" charset="-122"/>
                <a:ea typeface="黑体" panose="02010609060101010101" charset="-122"/>
                <a:cs typeface="黑体" panose="02010609060101010101" charset="-122"/>
              </a:rPr>
              <a:t>、史料补充法</a:t>
            </a:r>
            <a:endParaRPr lang="en-US" altLang="zh-CN" sz="2400" b="1">
              <a:latin typeface="黑体" panose="02010609060101010101" charset="-122"/>
              <a:ea typeface="黑体" panose="02010609060101010101" charset="-122"/>
              <a:cs typeface="黑体" panose="02010609060101010101" charset="-122"/>
            </a:endParaRPr>
          </a:p>
        </p:txBody>
      </p:sp>
      <p:sp>
        <p:nvSpPr>
          <p:cNvPr id="3" name="文本框 2"/>
          <p:cNvSpPr txBox="1"/>
          <p:nvPr/>
        </p:nvSpPr>
        <p:spPr>
          <a:xfrm>
            <a:off x="541655" y="1164590"/>
            <a:ext cx="2308860" cy="460375"/>
          </a:xfrm>
          <a:prstGeom prst="rect">
            <a:avLst/>
          </a:prstGeom>
          <a:noFill/>
        </p:spPr>
        <p:txBody>
          <a:bodyPr wrap="square" rtlCol="0">
            <a:spAutoFit/>
          </a:bodyPr>
          <a:lstStyle/>
          <a:p>
            <a:r>
              <a:rPr lang="en-US" altLang="zh-CN" sz="2400" b="1">
                <a:latin typeface="黑体" panose="02010609060101010101" charset="-122"/>
                <a:ea typeface="黑体" panose="02010609060101010101" charset="-122"/>
                <a:cs typeface="黑体" panose="02010609060101010101" charset="-122"/>
              </a:rPr>
              <a:t>2</a:t>
            </a:r>
            <a:r>
              <a:rPr lang="zh-CN" altLang="en-US" sz="2400" b="1">
                <a:latin typeface="黑体" panose="02010609060101010101" charset="-122"/>
                <a:ea typeface="黑体" panose="02010609060101010101" charset="-122"/>
                <a:cs typeface="黑体" panose="02010609060101010101" charset="-122"/>
              </a:rPr>
              <a:t>、联系现实法</a:t>
            </a:r>
            <a:endParaRPr lang="zh-CN" altLang="en-US" sz="2400" b="1">
              <a:latin typeface="黑体" panose="02010609060101010101" charset="-122"/>
              <a:ea typeface="黑体" panose="02010609060101010101" charset="-122"/>
              <a:cs typeface="黑体" panose="02010609060101010101" charset="-122"/>
            </a:endParaRPr>
          </a:p>
        </p:txBody>
      </p:sp>
      <p:sp>
        <p:nvSpPr>
          <p:cNvPr id="5" name="文本框 4"/>
          <p:cNvSpPr txBox="1"/>
          <p:nvPr/>
        </p:nvSpPr>
        <p:spPr>
          <a:xfrm>
            <a:off x="541655" y="1887855"/>
            <a:ext cx="2353945" cy="460375"/>
          </a:xfrm>
          <a:prstGeom prst="rect">
            <a:avLst/>
          </a:prstGeom>
          <a:noFill/>
        </p:spPr>
        <p:txBody>
          <a:bodyPr wrap="square" rtlCol="0">
            <a:spAutoFit/>
          </a:bodyPr>
          <a:lstStyle/>
          <a:p>
            <a:r>
              <a:rPr lang="en-US" altLang="zh-CN" sz="2400" b="1">
                <a:latin typeface="黑体" panose="02010609060101010101" charset="-122"/>
                <a:ea typeface="黑体" panose="02010609060101010101" charset="-122"/>
                <a:cs typeface="黑体" panose="02010609060101010101" charset="-122"/>
              </a:rPr>
              <a:t>3</a:t>
            </a:r>
            <a:r>
              <a:rPr lang="zh-CN" altLang="en-US" sz="2400" b="1">
                <a:latin typeface="黑体" panose="02010609060101010101" charset="-122"/>
                <a:ea typeface="黑体" panose="02010609060101010101" charset="-122"/>
                <a:cs typeface="黑体" panose="02010609060101010101" charset="-122"/>
              </a:rPr>
              <a:t>、比较异同法</a:t>
            </a:r>
            <a:endParaRPr lang="en-US" altLang="zh-CN" sz="2400" b="1">
              <a:latin typeface="黑体" panose="02010609060101010101" charset="-122"/>
              <a:ea typeface="黑体" panose="02010609060101010101" charset="-122"/>
              <a:cs typeface="黑体" panose="02010609060101010101" charset="-122"/>
            </a:endParaRPr>
          </a:p>
        </p:txBody>
      </p:sp>
      <p:sp>
        <p:nvSpPr>
          <p:cNvPr id="2" name="文本框 1"/>
          <p:cNvSpPr txBox="1"/>
          <p:nvPr/>
        </p:nvSpPr>
        <p:spPr>
          <a:xfrm>
            <a:off x="3288665" y="1904365"/>
            <a:ext cx="6186805" cy="460375"/>
          </a:xfrm>
          <a:prstGeom prst="rect">
            <a:avLst/>
          </a:prstGeom>
          <a:noFill/>
        </p:spPr>
        <p:txBody>
          <a:bodyPr wrap="square" rtlCol="0">
            <a:spAutoFit/>
          </a:bodyPr>
          <a:lstStyle/>
          <a:p>
            <a:r>
              <a:rPr lang="zh-CN" altLang="en-US" sz="2400">
                <a:latin typeface="楷体" panose="02010609060101010101" charset="-122"/>
                <a:ea typeface="楷体" panose="02010609060101010101" charset="-122"/>
              </a:rPr>
              <a:t>英法美资产阶级革命的异同：</a:t>
            </a:r>
            <a:endParaRPr lang="zh-CN" altLang="en-US" sz="2400">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WordArt 5"/>
          <p:cNvSpPr/>
          <p:nvPr/>
        </p:nvSpPr>
        <p:spPr>
          <a:xfrm>
            <a:off x="182880" y="662305"/>
            <a:ext cx="1667510" cy="472440"/>
          </a:xfrm>
          <a:prstGeom prst="rect">
            <a:avLst/>
          </a:prstGeom>
        </p:spPr>
        <p:txBody>
          <a:bodyPr wrap="none" fromWordArt="1">
            <a:prstTxWarp prst="textPlain">
              <a:avLst>
                <a:gd name="adj" fmla="val 50000"/>
              </a:avLst>
            </a:prstTxWarp>
            <a:normAutofit fontScale="65000" lnSpcReduction="20000"/>
          </a:bodyPr>
          <a:lstStyle/>
          <a:p>
            <a:pPr algn="ctr" eaLnBrk="0" hangingPunct="0"/>
            <a:endParaRPr lang="zh-CN" altLang="en-US" sz="4400">
              <a:ln w="12700" cap="flat" cmpd="sng">
                <a:solidFill>
                  <a:srgbClr val="3333CC"/>
                </a:solidFill>
                <a:prstDash val="solid"/>
                <a:headEnd type="none" w="med" len="med"/>
                <a:tailEnd type="none" w="med" len="med"/>
              </a:ln>
              <a:solidFill>
                <a:srgbClr val="CC0000"/>
              </a:solidFill>
              <a:effectLst>
                <a:outerShdw dist="38100" algn="ctr" rotWithShape="0">
                  <a:srgbClr val="9999FF"/>
                </a:outerShdw>
              </a:effectLst>
              <a:latin typeface="宋体" panose="02010600030101010101" pitchFamily="2" charset="-122"/>
              <a:ea typeface="宋体" panose="02010600030101010101" pitchFamily="2" charset="-122"/>
            </a:endParaRPr>
          </a:p>
        </p:txBody>
      </p:sp>
      <p:sp>
        <p:nvSpPr>
          <p:cNvPr id="4" name="文本框 3"/>
          <p:cNvSpPr txBox="1"/>
          <p:nvPr/>
        </p:nvSpPr>
        <p:spPr>
          <a:xfrm>
            <a:off x="1510665" y="551180"/>
            <a:ext cx="9444990" cy="583565"/>
          </a:xfrm>
          <a:prstGeom prst="rect">
            <a:avLst/>
          </a:prstGeom>
          <a:solidFill>
            <a:schemeClr val="accent1">
              <a:lumMod val="75000"/>
            </a:schemeClr>
          </a:solidFill>
          <a:ln>
            <a:solidFill>
              <a:schemeClr val="accent1"/>
            </a:solidFill>
          </a:ln>
        </p:spPr>
        <p:txBody>
          <a:bodyPr wrap="square" rtlCol="0">
            <a:spAutoFit/>
          </a:bodyPr>
          <a:lstStyle/>
          <a:p>
            <a:pPr algn="ctr"/>
            <a:r>
              <a:rPr lang="zh-CN" altLang="en-US" sz="3200" b="1" smtClean="0">
                <a:solidFill>
                  <a:schemeClr val="bg1"/>
                </a:solidFill>
                <a:latin typeface="黑体" panose="02010609060101010101" charset="-122"/>
                <a:ea typeface="黑体" panose="02010609060101010101" charset="-122"/>
              </a:rPr>
              <a:t>英法美</a:t>
            </a:r>
            <a:r>
              <a:rPr lang="zh-CN" altLang="en-US" sz="3200" b="1">
                <a:solidFill>
                  <a:schemeClr val="bg1"/>
                </a:solidFill>
                <a:latin typeface="黑体" panose="02010609060101010101" charset="-122"/>
                <a:ea typeface="黑体" panose="02010609060101010101" charset="-122"/>
              </a:rPr>
              <a:t>资产阶级革命的异、同点</a:t>
            </a:r>
            <a:endParaRPr lang="zh-CN" altLang="en-US" sz="3200" b="1">
              <a:solidFill>
                <a:schemeClr val="bg1"/>
              </a:solidFill>
              <a:latin typeface="黑体" panose="02010609060101010101" charset="-122"/>
              <a:ea typeface="黑体" panose="02010609060101010101" charset="-122"/>
            </a:endParaRPr>
          </a:p>
        </p:txBody>
      </p:sp>
      <p:graphicFrame>
        <p:nvGraphicFramePr>
          <p:cNvPr id="15" name="表格 -1"/>
          <p:cNvGraphicFramePr>
            <a:graphicFrameLocks noGrp="1"/>
          </p:cNvGraphicFramePr>
          <p:nvPr/>
        </p:nvGraphicFramePr>
        <p:xfrm>
          <a:off x="182880" y="1434465"/>
          <a:ext cx="5762625" cy="3585212"/>
        </p:xfrm>
        <a:graphic>
          <a:graphicData uri="http://schemas.openxmlformats.org/drawingml/2006/table">
            <a:tbl>
              <a:tblPr firstRow="1" bandRow="1">
                <a:tableStyleId>{5940675A-B579-460E-94D1-54222C63F5DA}</a:tableStyleId>
              </a:tblPr>
              <a:tblGrid>
                <a:gridCol w="389255"/>
                <a:gridCol w="1363345"/>
                <a:gridCol w="4010025"/>
              </a:tblGrid>
              <a:tr h="707390">
                <a:tc rowSpan="5">
                  <a:txBody>
                    <a:bodyPr wrap="square"/>
                    <a:lstStyle/>
                    <a:p>
                      <a:pPr marL="0" indent="0" algn="l">
                        <a:buNone/>
                      </a:pPr>
                      <a:r>
                        <a:rPr lang="en-US" altLang="zh-CN" sz="1000" b="0" u="none">
                          <a:latin typeface="Calibri" panose="020F0502020204030204" charset="0"/>
                          <a:ea typeface="Calibri" panose="020F0502020204030204" charset="0"/>
                          <a:cs typeface="Calibri" panose="020F0502020204030204" charset="0"/>
                        </a:rPr>
                        <a:t> </a:t>
                      </a:r>
                      <a:endParaRPr lang="en-US" altLang="zh-CN" sz="1000" b="0" u="none">
                        <a:latin typeface="Calibri" panose="020F0502020204030204" charset="0"/>
                        <a:ea typeface="Calibri" panose="020F0502020204030204" charset="0"/>
                        <a:cs typeface="Calibri" panose="020F0502020204030204" charset="0"/>
                      </a:endParaRPr>
                    </a:p>
                    <a:p>
                      <a:pPr marL="0" indent="0" algn="l">
                        <a:buNone/>
                      </a:pPr>
                      <a:endParaRPr lang="en-US" altLang="zh-CN" sz="1000" b="0" u="none">
                        <a:solidFill>
                          <a:srgbClr val="FF0000"/>
                        </a:solidFill>
                        <a:latin typeface="Calibri" panose="020F0502020204030204" charset="0"/>
                        <a:ea typeface="Calibri" panose="020F0502020204030204" charset="0"/>
                        <a:cs typeface="Calibri" panose="020F0502020204030204" charset="0"/>
                      </a:endParaRPr>
                    </a:p>
                    <a:p>
                      <a:pPr marL="0" indent="0" algn="l">
                        <a:buNone/>
                      </a:pPr>
                      <a:endParaRPr lang="en-US" altLang="zh-CN" sz="1000" b="0" u="none">
                        <a:solidFill>
                          <a:srgbClr val="FF0000"/>
                        </a:solidFill>
                        <a:latin typeface="Calibri" panose="020F0502020204030204" charset="0"/>
                        <a:ea typeface="Calibri" panose="020F0502020204030204" charset="0"/>
                        <a:cs typeface="Calibri" panose="020F0502020204030204" charset="0"/>
                      </a:endParaRPr>
                    </a:p>
                    <a:p>
                      <a:pPr marL="0" indent="0" algn="l">
                        <a:buNone/>
                      </a:pPr>
                      <a:endParaRPr lang="en-US" altLang="zh-CN" sz="1000" b="0" u="none">
                        <a:solidFill>
                          <a:srgbClr val="FF0000"/>
                        </a:solidFill>
                        <a:latin typeface="Calibri" panose="020F0502020204030204" charset="0"/>
                        <a:ea typeface="Calibri" panose="020F0502020204030204" charset="0"/>
                        <a:cs typeface="Calibri" panose="020F0502020204030204" charset="0"/>
                      </a:endParaRPr>
                    </a:p>
                    <a:p>
                      <a:pPr marL="0" indent="0" algn="l">
                        <a:buNone/>
                      </a:pPr>
                      <a:endParaRPr lang="en-US" altLang="zh-CN" sz="1000" b="0" u="none">
                        <a:solidFill>
                          <a:srgbClr val="FF0000"/>
                        </a:solidFill>
                        <a:latin typeface="Calibri" panose="020F0502020204030204" charset="0"/>
                        <a:ea typeface="Calibri" panose="020F0502020204030204" charset="0"/>
                        <a:cs typeface="Calibri" panose="020F0502020204030204" charset="0"/>
                      </a:endParaRPr>
                    </a:p>
                    <a:p>
                      <a:pPr marL="0" indent="0" algn="l">
                        <a:buNone/>
                      </a:pPr>
                      <a:endParaRPr lang="en-US" altLang="zh-CN" sz="1000" b="0" u="none">
                        <a:solidFill>
                          <a:srgbClr val="FF0000"/>
                        </a:solidFill>
                        <a:latin typeface="Calibri" panose="020F0502020204030204" charset="0"/>
                        <a:ea typeface="Calibri" panose="020F0502020204030204" charset="0"/>
                        <a:cs typeface="Calibri" panose="020F0502020204030204" charset="0"/>
                      </a:endParaRPr>
                    </a:p>
                    <a:p>
                      <a:pPr marL="0" indent="0" algn="l">
                        <a:buNone/>
                      </a:pPr>
                      <a:endParaRPr lang="en-US" altLang="zh-CN" sz="1000" b="0" u="none">
                        <a:solidFill>
                          <a:srgbClr val="FF0000"/>
                        </a:solidFill>
                        <a:latin typeface="Calibri" panose="020F0502020204030204" charset="0"/>
                        <a:ea typeface="Calibri" panose="020F0502020204030204" charset="0"/>
                        <a:cs typeface="Calibri" panose="020F0502020204030204" charset="0"/>
                      </a:endParaRPr>
                    </a:p>
                    <a:p>
                      <a:pPr marL="0" indent="0" algn="l">
                        <a:buNone/>
                      </a:pPr>
                      <a:endParaRPr lang="en-US" altLang="zh-CN" sz="1000" b="0" u="none">
                        <a:solidFill>
                          <a:srgbClr val="FF0000"/>
                        </a:solidFill>
                        <a:latin typeface="Calibri" panose="020F0502020204030204" charset="0"/>
                        <a:ea typeface="Calibri" panose="020F0502020204030204" charset="0"/>
                        <a:cs typeface="Calibri" panose="020F0502020204030204" charset="0"/>
                      </a:endParaRPr>
                    </a:p>
                    <a:p>
                      <a:pPr marL="0" indent="0" algn="l">
                        <a:buNone/>
                      </a:pPr>
                      <a:endParaRPr lang="en-US" altLang="zh-CN" sz="1000" b="0" u="none">
                        <a:solidFill>
                          <a:srgbClr val="FF0000"/>
                        </a:solidFill>
                        <a:latin typeface="Calibri" panose="020F0502020204030204" charset="0"/>
                        <a:ea typeface="Calibri" panose="020F0502020204030204" charset="0"/>
                        <a:cs typeface="Calibri" panose="020F0502020204030204" charset="0"/>
                      </a:endParaRPr>
                    </a:p>
                    <a:p>
                      <a:pPr marL="0" indent="0" algn="ctr">
                        <a:buNone/>
                      </a:pPr>
                      <a:r>
                        <a:rPr lang="zh-CN" altLang="en-US" sz="3200" b="1" u="none">
                          <a:solidFill>
                            <a:srgbClr val="002060"/>
                          </a:solidFill>
                          <a:latin typeface="Calibri" panose="020F0502020204030204" charset="0"/>
                          <a:ea typeface="宋体" panose="02010600030101010101" pitchFamily="2" charset="-122"/>
                          <a:cs typeface="Calibri" panose="020F0502020204030204" charset="0"/>
                        </a:rPr>
                        <a:t>相</a:t>
                      </a:r>
                      <a:endParaRPr lang="zh-CN" altLang="en-US" sz="3200" b="1" u="none">
                        <a:solidFill>
                          <a:srgbClr val="002060"/>
                        </a:solidFill>
                        <a:latin typeface="Calibri" panose="020F0502020204030204" charset="0"/>
                        <a:ea typeface="宋体" panose="02010600030101010101" pitchFamily="2" charset="-122"/>
                        <a:cs typeface="Calibri" panose="020F0502020204030204" charset="0"/>
                      </a:endParaRPr>
                    </a:p>
                    <a:p>
                      <a:pPr marL="0" indent="0" algn="ctr">
                        <a:buNone/>
                      </a:pPr>
                      <a:r>
                        <a:rPr lang="zh-CN" altLang="en-US" sz="3200" b="1" u="none">
                          <a:solidFill>
                            <a:srgbClr val="002060"/>
                          </a:solidFill>
                          <a:latin typeface="Calibri" panose="020F0502020204030204" charset="0"/>
                          <a:ea typeface="宋体" panose="02010600030101010101" pitchFamily="2" charset="-122"/>
                          <a:cs typeface="Calibri" panose="020F0502020204030204" charset="0"/>
                        </a:rPr>
                        <a:t>同</a:t>
                      </a:r>
                      <a:endParaRPr lang="zh-CN" altLang="en-US" sz="3200" b="1" u="none">
                        <a:solidFill>
                          <a:srgbClr val="002060"/>
                        </a:solidFill>
                        <a:latin typeface="Calibri" panose="020F0502020204030204" charset="0"/>
                        <a:ea typeface="宋体" panose="02010600030101010101" pitchFamily="2" charset="-122"/>
                        <a:cs typeface="Calibri" panose="020F0502020204030204" charset="0"/>
                      </a:endParaRPr>
                    </a:p>
                    <a:p>
                      <a:pPr marL="0" indent="0" algn="ctr">
                        <a:buNone/>
                      </a:pPr>
                      <a:r>
                        <a:rPr lang="zh-CN" altLang="en-US" sz="3200" b="1" u="none">
                          <a:solidFill>
                            <a:srgbClr val="002060"/>
                          </a:solidFill>
                          <a:latin typeface="Calibri" panose="020F0502020204030204" charset="0"/>
                          <a:ea typeface="宋体" panose="02010600030101010101" pitchFamily="2" charset="-122"/>
                          <a:cs typeface="Calibri" panose="020F0502020204030204" charset="0"/>
                        </a:rPr>
                        <a:t>点</a:t>
                      </a:r>
                      <a:endParaRPr lang="zh-CN" altLang="en-US" sz="3200" b="1" u="none">
                        <a:solidFill>
                          <a:srgbClr val="002060"/>
                        </a:solidFill>
                        <a:latin typeface="Calibri" panose="020F0502020204030204" charset="0"/>
                        <a:ea typeface="宋体" panose="02010600030101010101" pitchFamily="2" charset="-122"/>
                        <a:cs typeface="Calibri" panose="020F0502020204030204" charset="0"/>
                      </a:endParaRPr>
                    </a:p>
                    <a:p>
                      <a:pPr marL="0" indent="0" algn="l">
                        <a:buNone/>
                      </a:pPr>
                      <a:r>
                        <a:rPr lang="en-US" altLang="zh-CN" sz="1000" b="0" u="none">
                          <a:latin typeface="Calibri" panose="020F0502020204030204" charset="0"/>
                          <a:ea typeface="Calibri" panose="020F0502020204030204" charset="0"/>
                        </a:rPr>
                        <a:t> </a:t>
                      </a:r>
                      <a:endParaRPr lang="en-US" altLang="zh-CN" sz="1000" b="0" u="none">
                        <a:latin typeface="Calibri" panose="020F0502020204030204" charset="0"/>
                        <a:ea typeface="Calibri" panose="020F0502020204030204" charset="0"/>
                      </a:endParaRPr>
                    </a:p>
                    <a:p>
                      <a:pPr marL="0" indent="0" algn="l">
                        <a:buNone/>
                      </a:pPr>
                      <a:r>
                        <a:rPr lang="en-US" altLang="zh-CN" sz="1000" b="0" u="none">
                          <a:latin typeface="Calibri" panose="020F0502020204030204" charset="0"/>
                          <a:ea typeface="Calibri" panose="020F0502020204030204" charset="0"/>
                        </a:rPr>
                        <a:t> </a:t>
                      </a:r>
                      <a:endParaRPr lang="en-US" altLang="zh-CN" sz="1000" b="0" u="none">
                        <a:latin typeface="Calibri" panose="020F0502020204030204" charset="0"/>
                        <a:ea typeface="Calibri" panose="020F0502020204030204" charset="0"/>
                      </a:endParaRPr>
                    </a:p>
                    <a:p>
                      <a:pPr marL="0" indent="0" algn="l">
                        <a:buNone/>
                      </a:pPr>
                      <a:r>
                        <a:rPr lang="en-US" altLang="zh-CN" sz="1000" b="0" u="none">
                          <a:latin typeface="Calibri" panose="020F0502020204030204" charset="0"/>
                          <a:ea typeface="Calibri" panose="020F0502020204030204" charset="0"/>
                        </a:rPr>
                        <a:t> </a:t>
                      </a:r>
                      <a:endParaRPr lang="en-US" altLang="zh-CN" sz="1000" b="0" u="none">
                        <a:latin typeface="Calibri" panose="020F0502020204030204" charset="0"/>
                        <a:ea typeface="Calibri" panose="020F0502020204030204" charset="0"/>
                      </a:endParaRPr>
                    </a:p>
                    <a:p>
                      <a:pPr marL="0" indent="0" algn="l">
                        <a:buNone/>
                      </a:pPr>
                      <a:r>
                        <a:rPr lang="en-US" altLang="zh-CN" sz="1000" b="0" u="none">
                          <a:latin typeface="Calibri" panose="020F0502020204030204" charset="0"/>
                          <a:ea typeface="Calibri" panose="020F0502020204030204" charset="0"/>
                        </a:rPr>
                        <a:t> </a:t>
                      </a:r>
                      <a:endParaRPr lang="en-US" altLang="zh-CN" sz="1000" b="0" u="none">
                        <a:latin typeface="Calibri" panose="020F0502020204030204" charset="0"/>
                        <a:ea typeface="Calibri" panose="020F0502020204030204" charset="0"/>
                        <a:cs typeface="Calibri" panose="020F0502020204030204" charset="0"/>
                      </a:endParaRPr>
                    </a:p>
                  </a:txBody>
                  <a:tcPr marL="0" marR="0" marT="0" marB="1" vert="horz">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wrap="square"/>
                    <a:lstStyle/>
                    <a:p>
                      <a:pPr marL="0" indent="0" algn="ctr">
                        <a:buNone/>
                      </a:pPr>
                      <a:r>
                        <a:rPr lang="en-US" altLang="zh-CN" sz="2400" b="1" u="none">
                          <a:latin typeface="Calibri" panose="020F0502020204030204" charset="0"/>
                          <a:ea typeface="Calibri" panose="020F0502020204030204" charset="0"/>
                          <a:cs typeface="Calibri" panose="020F0502020204030204" charset="0"/>
                        </a:rPr>
                        <a:t> </a:t>
                      </a:r>
                      <a:r>
                        <a:rPr lang="zh-CN" altLang="en-US" sz="2400" b="1" u="none">
                          <a:latin typeface="Calibri" panose="020F0502020204030204" charset="0"/>
                          <a:ea typeface="宋体" panose="02010600030101010101" pitchFamily="2" charset="-122"/>
                          <a:cs typeface="Calibri" panose="020F0502020204030204" charset="0"/>
                        </a:rPr>
                        <a:t>根本原因</a:t>
                      </a:r>
                      <a:endParaRPr lang="zh-CN" altLang="en-US" sz="2400" b="1" u="none">
                        <a:latin typeface="Calibri" panose="020F0502020204030204" charset="0"/>
                        <a:ea typeface="宋体" panose="02010600030101010101" pitchFamily="2" charset="-122"/>
                        <a:cs typeface="Calibri" panose="020F0502020204030204" charset="0"/>
                      </a:endParaRPr>
                    </a:p>
                  </a:txBody>
                  <a:tcPr marL="0" marR="0" marT="0" marB="1" vert="horz">
                    <a:lnL w="1905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wrap="square"/>
                    <a:lstStyle/>
                    <a:p>
                      <a:pPr marL="0" indent="0" algn="ctr">
                        <a:buNone/>
                      </a:pPr>
                      <a:r>
                        <a:rPr lang="en-US" altLang="zh-CN" sz="2400" b="1" u="none">
                          <a:latin typeface="Calibri" panose="020F0502020204030204" charset="0"/>
                          <a:ea typeface="Calibri" panose="020F0502020204030204" charset="0"/>
                          <a:cs typeface="Calibri" panose="020F0502020204030204" charset="0"/>
                        </a:rPr>
                        <a:t> </a:t>
                      </a:r>
                      <a:endParaRPr lang="en-US" altLang="zh-CN" sz="2400" b="1" u="none">
                        <a:latin typeface="Calibri" panose="020F0502020204030204" charset="0"/>
                        <a:ea typeface="Calibri" panose="020F0502020204030204" charset="0"/>
                        <a:cs typeface="Calibri" panose="020F0502020204030204" charset="0"/>
                      </a:endParaRPr>
                    </a:p>
                  </a:txBody>
                  <a:tcPr marL="0" marR="0" marT="0" marB="1" vert="horz">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r>
              <a:tr h="731520">
                <a:tc vMerge="1">
                  <a:tcPr marL="0" marR="0" marT="0" marB="1">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wrap="square"/>
                    <a:lstStyle/>
                    <a:p>
                      <a:pPr marL="0" indent="0" algn="ctr">
                        <a:buNone/>
                      </a:pPr>
                      <a:r>
                        <a:rPr lang="en-US" altLang="zh-CN" sz="2400" b="1" u="none">
                          <a:latin typeface="Calibri" panose="020F0502020204030204" charset="0"/>
                          <a:ea typeface="Calibri" panose="020F0502020204030204" charset="0"/>
                          <a:cs typeface="Calibri" panose="020F0502020204030204" charset="0"/>
                        </a:rPr>
                        <a:t> </a:t>
                      </a:r>
                      <a:endParaRPr lang="en-US" altLang="zh-CN" sz="2400" b="1" u="none">
                        <a:latin typeface="Calibri" panose="020F0502020204030204" charset="0"/>
                        <a:ea typeface="Calibri" panose="020F0502020204030204" charset="0"/>
                        <a:cs typeface="Calibri" panose="020F0502020204030204" charset="0"/>
                      </a:endParaRPr>
                    </a:p>
                    <a:p>
                      <a:pPr marL="0" indent="0" algn="ctr">
                        <a:buNone/>
                      </a:pPr>
                      <a:r>
                        <a:rPr lang="zh-CN" altLang="en-US" sz="2400" b="1" u="none">
                          <a:latin typeface="Calibri" panose="020F0502020204030204" charset="0"/>
                          <a:ea typeface="宋体" panose="02010600030101010101" pitchFamily="2" charset="-122"/>
                          <a:cs typeface="Calibri" panose="020F0502020204030204" charset="0"/>
                        </a:rPr>
                        <a:t>性质</a:t>
                      </a:r>
                      <a:endParaRPr lang="zh-CN" altLang="en-US" sz="2400" b="1" u="none">
                        <a:latin typeface="Calibri" panose="020F0502020204030204" charset="0"/>
                        <a:ea typeface="宋体" panose="02010600030101010101" pitchFamily="2" charset="-122"/>
                        <a:cs typeface="Calibri" panose="020F0502020204030204" charset="0"/>
                      </a:endParaRPr>
                    </a:p>
                  </a:txBody>
                  <a:tcPr marL="0" marR="0" marT="0" marB="1" vert="horz">
                    <a:lnL w="1905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wrap="square"/>
                    <a:lstStyle/>
                    <a:p>
                      <a:pPr marL="0" indent="0" algn="ctr">
                        <a:buNone/>
                      </a:pPr>
                      <a:r>
                        <a:rPr lang="en-US" altLang="zh-CN" sz="2400" b="1" u="none">
                          <a:latin typeface="Calibri" panose="020F0502020204030204" charset="0"/>
                          <a:ea typeface="Calibri" panose="020F0502020204030204" charset="0"/>
                          <a:cs typeface="Calibri" panose="020F0502020204030204" charset="0"/>
                        </a:rPr>
                        <a:t> </a:t>
                      </a:r>
                      <a:endParaRPr lang="en-US" altLang="zh-CN" sz="2400" b="1" u="none">
                        <a:latin typeface="Calibri" panose="020F0502020204030204" charset="0"/>
                        <a:ea typeface="Calibri" panose="020F0502020204030204" charset="0"/>
                        <a:cs typeface="Calibri" panose="020F0502020204030204" charset="0"/>
                      </a:endParaRPr>
                    </a:p>
                  </a:txBody>
                  <a:tcPr marL="0" marR="0" marT="0" marB="1" vert="horz">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r>
              <a:tr h="707390">
                <a:tc vMerge="1">
                  <a:tcPr marL="0" marR="0" marT="0" marB="1">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wrap="square"/>
                    <a:lstStyle/>
                    <a:p>
                      <a:pPr marL="0" indent="0" algn="ctr">
                        <a:buNone/>
                      </a:pPr>
                      <a:r>
                        <a:rPr lang="en-US" altLang="zh-CN" sz="2400" b="1" u="none">
                          <a:latin typeface="Calibri" panose="020F0502020204030204" charset="0"/>
                          <a:ea typeface="Calibri" panose="020F0502020204030204" charset="0"/>
                          <a:cs typeface="Calibri" panose="020F0502020204030204" charset="0"/>
                        </a:rPr>
                        <a:t> </a:t>
                      </a:r>
                      <a:r>
                        <a:rPr lang="zh-CN" altLang="en-US" sz="2400" b="1" u="none">
                          <a:latin typeface="Calibri" panose="020F0502020204030204" charset="0"/>
                          <a:ea typeface="宋体" panose="02010600030101010101" pitchFamily="2" charset="-122"/>
                          <a:cs typeface="Calibri" panose="020F0502020204030204" charset="0"/>
                        </a:rPr>
                        <a:t>领导阶级</a:t>
                      </a:r>
                      <a:endParaRPr lang="zh-CN" altLang="en-US" sz="2400" b="1" u="none">
                        <a:latin typeface="Calibri" panose="020F0502020204030204" charset="0"/>
                        <a:ea typeface="宋体" panose="02010600030101010101" pitchFamily="2" charset="-122"/>
                        <a:cs typeface="Calibri" panose="020F0502020204030204" charset="0"/>
                      </a:endParaRPr>
                    </a:p>
                  </a:txBody>
                  <a:tcPr marL="0" marR="0" marT="0" marB="1" vert="horz">
                    <a:lnL w="1905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wrap="square"/>
                    <a:lstStyle/>
                    <a:p>
                      <a:pPr marL="0" indent="0" algn="ctr">
                        <a:buNone/>
                      </a:pPr>
                      <a:r>
                        <a:rPr lang="en-US" altLang="zh-CN" sz="2400" b="1" u="none">
                          <a:latin typeface="Calibri" panose="020F0502020204030204" charset="0"/>
                          <a:ea typeface="Calibri" panose="020F0502020204030204" charset="0"/>
                          <a:cs typeface="Calibri" panose="020F0502020204030204" charset="0"/>
                        </a:rPr>
                        <a:t> </a:t>
                      </a:r>
                      <a:endParaRPr lang="en-US" altLang="zh-CN" sz="2400" b="1" u="none">
                        <a:latin typeface="Calibri" panose="020F0502020204030204" charset="0"/>
                        <a:ea typeface="Calibri" panose="020F0502020204030204" charset="0"/>
                        <a:cs typeface="Calibri" panose="020F0502020204030204" charset="0"/>
                      </a:endParaRPr>
                    </a:p>
                  </a:txBody>
                  <a:tcPr marL="0" marR="0" marT="0" marB="1" vert="horz">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r>
              <a:tr h="707390">
                <a:tc vMerge="1">
                  <a:tcPr marL="0" marR="0" marT="0" marB="1">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wrap="square"/>
                    <a:lstStyle/>
                    <a:p>
                      <a:pPr marL="0" indent="0" algn="ctr">
                        <a:buNone/>
                      </a:pPr>
                      <a:r>
                        <a:rPr lang="en-US" altLang="zh-CN" sz="2400" b="1" u="none">
                          <a:latin typeface="Calibri" panose="020F0502020204030204" charset="0"/>
                          <a:ea typeface="Calibri" panose="020F0502020204030204" charset="0"/>
                          <a:cs typeface="Calibri" panose="020F0502020204030204" charset="0"/>
                        </a:rPr>
                        <a:t> </a:t>
                      </a:r>
                      <a:r>
                        <a:rPr lang="zh-CN" altLang="en-US" sz="2400" b="1" u="none">
                          <a:latin typeface="Calibri" panose="020F0502020204030204" charset="0"/>
                          <a:ea typeface="宋体" panose="02010600030101010101" pitchFamily="2" charset="-122"/>
                          <a:cs typeface="Calibri" panose="020F0502020204030204" charset="0"/>
                        </a:rPr>
                        <a:t>斗争方式</a:t>
                      </a:r>
                      <a:endParaRPr lang="zh-CN" altLang="en-US" sz="2400" b="1" u="none">
                        <a:latin typeface="Calibri" panose="020F0502020204030204" charset="0"/>
                        <a:ea typeface="宋体" panose="02010600030101010101" pitchFamily="2" charset="-122"/>
                        <a:cs typeface="Calibri" panose="020F0502020204030204" charset="0"/>
                      </a:endParaRPr>
                    </a:p>
                  </a:txBody>
                  <a:tcPr marL="0" marR="0" marT="0" marB="1" vert="horz">
                    <a:lnL w="1905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wrap="square"/>
                    <a:lstStyle/>
                    <a:p>
                      <a:pPr marL="0" indent="0" algn="ctr">
                        <a:buNone/>
                      </a:pPr>
                      <a:r>
                        <a:rPr lang="en-US" altLang="zh-CN" sz="2400" b="1" u="none">
                          <a:latin typeface="Calibri" panose="020F0502020204030204" charset="0"/>
                          <a:ea typeface="Calibri" panose="020F0502020204030204" charset="0"/>
                          <a:cs typeface="Calibri" panose="020F0502020204030204" charset="0"/>
                        </a:rPr>
                        <a:t> </a:t>
                      </a:r>
                      <a:endParaRPr lang="en-US" altLang="zh-CN" sz="2400" b="1" u="none">
                        <a:latin typeface="Calibri" panose="020F0502020204030204" charset="0"/>
                        <a:ea typeface="Calibri" panose="020F0502020204030204" charset="0"/>
                        <a:cs typeface="Calibri" panose="020F0502020204030204" charset="0"/>
                      </a:endParaRPr>
                    </a:p>
                  </a:txBody>
                  <a:tcPr marL="0" marR="0" marT="0" marB="1" vert="horz">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r>
              <a:tr h="731520">
                <a:tc vMerge="1">
                  <a:tcPr marL="0" marR="0" marT="0" marB="1">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wrap="square"/>
                    <a:lstStyle/>
                    <a:p>
                      <a:pPr marL="0" indent="0" algn="ctr">
                        <a:buNone/>
                      </a:pPr>
                      <a:r>
                        <a:rPr lang="en-US" altLang="zh-CN" sz="2400" b="1" u="none">
                          <a:latin typeface="Calibri" panose="020F0502020204030204" charset="0"/>
                          <a:ea typeface="Calibri" panose="020F0502020204030204" charset="0"/>
                          <a:cs typeface="Calibri" panose="020F0502020204030204" charset="0"/>
                        </a:rPr>
                        <a:t> </a:t>
                      </a:r>
                      <a:endParaRPr lang="en-US" altLang="zh-CN" sz="2400" b="1" u="none">
                        <a:latin typeface="Calibri" panose="020F0502020204030204" charset="0"/>
                        <a:ea typeface="Calibri" panose="020F0502020204030204" charset="0"/>
                        <a:cs typeface="Calibri" panose="020F0502020204030204" charset="0"/>
                      </a:endParaRPr>
                    </a:p>
                    <a:p>
                      <a:pPr marL="0" indent="0" algn="ctr">
                        <a:buNone/>
                      </a:pPr>
                      <a:r>
                        <a:rPr lang="zh-CN" altLang="en-US" sz="2400" b="1" u="none">
                          <a:latin typeface="Calibri" panose="020F0502020204030204" charset="0"/>
                          <a:ea typeface="宋体" panose="02010600030101010101" pitchFamily="2" charset="-122"/>
                          <a:cs typeface="Calibri" panose="020F0502020204030204" charset="0"/>
                        </a:rPr>
                        <a:t>影响</a:t>
                      </a:r>
                      <a:endParaRPr lang="zh-CN" altLang="en-US" sz="2400" b="1" u="none">
                        <a:latin typeface="Calibri" panose="020F0502020204030204" charset="0"/>
                        <a:ea typeface="宋体" panose="02010600030101010101" pitchFamily="2" charset="-122"/>
                        <a:cs typeface="Calibri" panose="020F0502020204030204" charset="0"/>
                      </a:endParaRPr>
                    </a:p>
                  </a:txBody>
                  <a:tcPr marL="0" marR="0" marT="0" marB="1" vert="horz">
                    <a:lnL w="1905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wrap="square"/>
                    <a:lstStyle/>
                    <a:p>
                      <a:pPr marL="0" indent="0" algn="ctr">
                        <a:buNone/>
                      </a:pPr>
                      <a:endParaRPr lang="zh-CN" altLang="en-US" sz="2400" b="1" u="none">
                        <a:latin typeface="Calibri" panose="020F0502020204030204" charset="0"/>
                        <a:ea typeface="Calibri" panose="020F0502020204030204" charset="0"/>
                        <a:cs typeface="Calibri" panose="020F0502020204030204" charset="0"/>
                      </a:endParaRPr>
                    </a:p>
                  </a:txBody>
                  <a:tcPr marL="0" marR="0" marT="0" marB="1" vert="horz">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3" name="表格 2"/>
          <p:cNvGraphicFramePr>
            <a:graphicFrameLocks noGrp="1"/>
          </p:cNvGraphicFramePr>
          <p:nvPr/>
        </p:nvGraphicFramePr>
        <p:xfrm>
          <a:off x="6332855" y="1405890"/>
          <a:ext cx="5644515" cy="3699510"/>
        </p:xfrm>
        <a:graphic>
          <a:graphicData uri="http://schemas.openxmlformats.org/drawingml/2006/table">
            <a:tbl>
              <a:tblPr firstRow="1" bandRow="1">
                <a:tableStyleId>{5940675A-B579-460E-94D1-54222C63F5DA}</a:tableStyleId>
              </a:tblPr>
              <a:tblGrid>
                <a:gridCol w="676910"/>
                <a:gridCol w="847725"/>
                <a:gridCol w="4119880"/>
              </a:tblGrid>
              <a:tr h="1755775">
                <a:tc rowSpan="2">
                  <a:txBody>
                    <a:bodyPr wrap="square"/>
                    <a:lstStyle/>
                    <a:p>
                      <a:pPr marL="0" indent="0" algn="l">
                        <a:buNone/>
                      </a:pPr>
                      <a:r>
                        <a:rPr lang="en-US" altLang="zh-CN" sz="1000" b="0" u="none">
                          <a:latin typeface="Calibri" panose="020F0502020204030204" charset="0"/>
                          <a:ea typeface="Calibri" panose="020F0502020204030204" charset="0"/>
                          <a:cs typeface="Calibri" panose="020F0502020204030204" charset="0"/>
                        </a:rPr>
                        <a:t> </a:t>
                      </a:r>
                      <a:endParaRPr lang="en-US" altLang="zh-CN" sz="1000" b="0" u="none">
                        <a:latin typeface="Calibri" panose="020F0502020204030204" charset="0"/>
                        <a:ea typeface="Calibri" panose="020F0502020204030204" charset="0"/>
                        <a:cs typeface="Calibri" panose="020F0502020204030204" charset="0"/>
                      </a:endParaRPr>
                    </a:p>
                    <a:p>
                      <a:pPr marL="0" indent="0" algn="ctr">
                        <a:buNone/>
                      </a:pPr>
                      <a:r>
                        <a:rPr lang="en-US" altLang="zh-CN" sz="1000" b="0" u="none">
                          <a:latin typeface="Calibri" panose="020F0502020204030204" charset="0"/>
                          <a:ea typeface="Calibri" panose="020F0502020204030204" charset="0"/>
                        </a:rPr>
                        <a:t> </a:t>
                      </a:r>
                      <a:endParaRPr lang="en-US" altLang="zh-CN" sz="1000" b="0" u="none">
                        <a:latin typeface="Calibri" panose="020F0502020204030204" charset="0"/>
                        <a:ea typeface="Calibri" panose="020F0502020204030204" charset="0"/>
                      </a:endParaRPr>
                    </a:p>
                    <a:p>
                      <a:pPr marL="0" indent="0" algn="ctr">
                        <a:buNone/>
                      </a:pPr>
                      <a:endParaRPr lang="en-US" altLang="zh-CN" sz="1000" b="0" u="none">
                        <a:solidFill>
                          <a:srgbClr val="FF0000"/>
                        </a:solidFill>
                        <a:latin typeface="Calibri" panose="020F0502020204030204" charset="0"/>
                        <a:ea typeface="Calibri" panose="020F0502020204030204" charset="0"/>
                      </a:endParaRPr>
                    </a:p>
                    <a:p>
                      <a:pPr marL="0" indent="0" algn="ctr">
                        <a:buNone/>
                      </a:pPr>
                      <a:endParaRPr lang="en-US" altLang="zh-CN" sz="1000" b="0" u="none">
                        <a:solidFill>
                          <a:srgbClr val="FF0000"/>
                        </a:solidFill>
                        <a:latin typeface="Calibri" panose="020F0502020204030204" charset="0"/>
                        <a:ea typeface="Calibri" panose="020F0502020204030204" charset="0"/>
                      </a:endParaRPr>
                    </a:p>
                    <a:p>
                      <a:pPr marL="0" indent="0" algn="ctr">
                        <a:buNone/>
                      </a:pPr>
                      <a:endParaRPr lang="en-US" altLang="zh-CN" sz="1000" b="0" u="none">
                        <a:solidFill>
                          <a:srgbClr val="FF0000"/>
                        </a:solidFill>
                        <a:latin typeface="Calibri" panose="020F0502020204030204" charset="0"/>
                        <a:ea typeface="Calibri" panose="020F0502020204030204" charset="0"/>
                      </a:endParaRPr>
                    </a:p>
                    <a:p>
                      <a:pPr marL="0" indent="0" algn="ctr">
                        <a:buNone/>
                      </a:pPr>
                      <a:endParaRPr lang="en-US" altLang="zh-CN" sz="1000" b="0" u="none">
                        <a:solidFill>
                          <a:srgbClr val="FF0000"/>
                        </a:solidFill>
                        <a:latin typeface="Calibri" panose="020F0502020204030204" charset="0"/>
                        <a:ea typeface="Calibri" panose="020F0502020204030204" charset="0"/>
                      </a:endParaRPr>
                    </a:p>
                    <a:p>
                      <a:pPr marL="0" indent="0" algn="ctr">
                        <a:buNone/>
                      </a:pPr>
                      <a:endParaRPr lang="en-US" altLang="zh-CN" sz="1000" b="0" u="none">
                        <a:solidFill>
                          <a:srgbClr val="FF0000"/>
                        </a:solidFill>
                        <a:latin typeface="Calibri" panose="020F0502020204030204" charset="0"/>
                        <a:ea typeface="Calibri" panose="020F0502020204030204" charset="0"/>
                      </a:endParaRPr>
                    </a:p>
                    <a:p>
                      <a:pPr marL="0" indent="0" algn="ctr">
                        <a:buNone/>
                      </a:pPr>
                      <a:endParaRPr lang="en-US" altLang="zh-CN" sz="1000" b="0" u="none">
                        <a:solidFill>
                          <a:srgbClr val="FF0000"/>
                        </a:solidFill>
                        <a:latin typeface="Calibri" panose="020F0502020204030204" charset="0"/>
                        <a:ea typeface="Calibri" panose="020F0502020204030204" charset="0"/>
                      </a:endParaRPr>
                    </a:p>
                    <a:p>
                      <a:pPr marL="0" indent="0" algn="ctr">
                        <a:buNone/>
                      </a:pPr>
                      <a:r>
                        <a:rPr lang="zh-CN" altLang="en-US" sz="3200" b="1" u="none">
                          <a:solidFill>
                            <a:srgbClr val="002060"/>
                          </a:solidFill>
                          <a:latin typeface="Calibri" panose="020F0502020204030204" charset="0"/>
                          <a:ea typeface="宋体" panose="02010600030101010101" pitchFamily="2" charset="-122"/>
                        </a:rPr>
                        <a:t>不</a:t>
                      </a:r>
                      <a:endParaRPr lang="zh-CN" altLang="en-US" sz="3200" b="1" u="none">
                        <a:solidFill>
                          <a:srgbClr val="002060"/>
                        </a:solidFill>
                        <a:latin typeface="Calibri" panose="020F0502020204030204" charset="0"/>
                        <a:ea typeface="宋体" panose="02010600030101010101" pitchFamily="2" charset="-122"/>
                      </a:endParaRPr>
                    </a:p>
                    <a:p>
                      <a:pPr marL="0" indent="0" algn="ctr">
                        <a:buNone/>
                      </a:pPr>
                      <a:r>
                        <a:rPr lang="zh-CN" altLang="en-US" sz="3200" b="1" u="none">
                          <a:solidFill>
                            <a:srgbClr val="002060"/>
                          </a:solidFill>
                          <a:latin typeface="Calibri" panose="020F0502020204030204" charset="0"/>
                          <a:ea typeface="宋体" panose="02010600030101010101" pitchFamily="2" charset="-122"/>
                        </a:rPr>
                        <a:t>同</a:t>
                      </a:r>
                      <a:endParaRPr lang="zh-CN" altLang="en-US" sz="3200" b="1" u="none">
                        <a:solidFill>
                          <a:srgbClr val="002060"/>
                        </a:solidFill>
                        <a:latin typeface="Calibri" panose="020F0502020204030204" charset="0"/>
                        <a:ea typeface="宋体" panose="02010600030101010101" pitchFamily="2" charset="-122"/>
                      </a:endParaRPr>
                    </a:p>
                    <a:p>
                      <a:pPr marL="0" indent="0" algn="ctr">
                        <a:buNone/>
                      </a:pPr>
                      <a:r>
                        <a:rPr lang="zh-CN" altLang="en-US" sz="3200" b="1" u="none">
                          <a:solidFill>
                            <a:srgbClr val="002060"/>
                          </a:solidFill>
                          <a:latin typeface="Calibri" panose="020F0502020204030204" charset="0"/>
                          <a:ea typeface="宋体" panose="02010600030101010101" pitchFamily="2" charset="-122"/>
                        </a:rPr>
                        <a:t>点</a:t>
                      </a:r>
                      <a:endParaRPr lang="zh-CN" altLang="en-US" sz="3200" b="1" u="none">
                        <a:solidFill>
                          <a:srgbClr val="002060"/>
                        </a:solidFill>
                        <a:latin typeface="Calibri" panose="020F0502020204030204" charset="0"/>
                        <a:ea typeface="宋体" panose="02010600030101010101" pitchFamily="2" charset="-122"/>
                        <a:cs typeface="Calibri" panose="020F0502020204030204" charset="0"/>
                      </a:endParaRPr>
                    </a:p>
                  </a:txBody>
                  <a:tcPr marL="0" marR="0" marT="0" marB="1" vert="horz">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wrap="square"/>
                    <a:lstStyle/>
                    <a:p>
                      <a:pPr marL="0" indent="0" algn="ctr">
                        <a:buNone/>
                      </a:pPr>
                      <a:r>
                        <a:rPr lang="en-US" altLang="zh-CN" sz="2400" b="1" u="none">
                          <a:latin typeface="Calibri" panose="020F0502020204030204" charset="0"/>
                          <a:ea typeface="Calibri" panose="020F0502020204030204" charset="0"/>
                          <a:cs typeface="Calibri" panose="020F0502020204030204" charset="0"/>
                        </a:rPr>
                        <a:t> </a:t>
                      </a:r>
                      <a:endParaRPr lang="en-US" altLang="zh-CN" sz="2400" b="1" u="none">
                        <a:latin typeface="Calibri" panose="020F0502020204030204" charset="0"/>
                        <a:ea typeface="Calibri" panose="020F0502020204030204" charset="0"/>
                        <a:cs typeface="Calibri" panose="020F0502020204030204" charset="0"/>
                      </a:endParaRPr>
                    </a:p>
                    <a:p>
                      <a:pPr marL="0" indent="0" algn="ctr">
                        <a:buNone/>
                      </a:pPr>
                      <a:endParaRPr lang="en-US" altLang="zh-CN" sz="2400" b="1" u="none">
                        <a:latin typeface="Calibri" panose="020F0502020204030204" charset="0"/>
                        <a:ea typeface="Calibri" panose="020F0502020204030204" charset="0"/>
                        <a:cs typeface="Calibri" panose="020F0502020204030204" charset="0"/>
                      </a:endParaRPr>
                    </a:p>
                    <a:p>
                      <a:pPr marL="0" indent="0" algn="ctr">
                        <a:buNone/>
                      </a:pPr>
                      <a:r>
                        <a:rPr lang="zh-CN" altLang="en-US" sz="2400" b="1" u="none">
                          <a:latin typeface="Calibri" panose="020F0502020204030204" charset="0"/>
                          <a:ea typeface="宋体" panose="02010600030101010101" pitchFamily="2" charset="-122"/>
                          <a:cs typeface="Calibri" panose="020F0502020204030204" charset="0"/>
                        </a:rPr>
                        <a:t>根本原因</a:t>
                      </a:r>
                      <a:endParaRPr lang="zh-CN" altLang="en-US" sz="2400" b="1" u="none">
                        <a:latin typeface="Calibri" panose="020F0502020204030204" charset="0"/>
                        <a:ea typeface="宋体" panose="02010600030101010101" pitchFamily="2" charset="-122"/>
                        <a:cs typeface="Calibri" panose="020F0502020204030204" charset="0"/>
                      </a:endParaRPr>
                    </a:p>
                  </a:txBody>
                  <a:tcPr marL="0" marR="0" marT="0" marB="1" vert="horz">
                    <a:lnL w="1905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wrap="square"/>
                    <a:lstStyle/>
                    <a:p>
                      <a:pPr marL="0" indent="0" algn="l">
                        <a:buNone/>
                      </a:pPr>
                      <a:endParaRPr lang="zh-CN" altLang="en-US" sz="2400" b="1" u="none">
                        <a:latin typeface="Calibri" panose="020F0502020204030204" charset="0"/>
                        <a:ea typeface="宋体" panose="02010600030101010101" pitchFamily="2" charset="-122"/>
                        <a:cs typeface="Calibri" panose="020F0502020204030204" charset="0"/>
                      </a:endParaRPr>
                    </a:p>
                    <a:p>
                      <a:pPr marL="0" indent="0" algn="l">
                        <a:buNone/>
                      </a:pPr>
                      <a:r>
                        <a:rPr lang="zh-CN" altLang="en-US" sz="2400" b="1" u="none">
                          <a:latin typeface="Calibri" panose="020F0502020204030204" charset="0"/>
                          <a:ea typeface="宋体" panose="02010600030101010101" pitchFamily="2" charset="-122"/>
                          <a:cs typeface="Calibri" panose="020F0502020204030204" charset="0"/>
                        </a:rPr>
                        <a:t>英法：</a:t>
                      </a:r>
                      <a:r>
                        <a:rPr lang="en-US" altLang="zh-CN" sz="2400" b="1" u="none">
                          <a:latin typeface="Calibri" panose="020F0502020204030204" charset="0"/>
                          <a:ea typeface="Calibri" panose="020F0502020204030204" charset="0"/>
                          <a:cs typeface="Calibri" panose="020F0502020204030204" charset="0"/>
                        </a:rPr>
                        <a:t> </a:t>
                      </a:r>
                      <a:endParaRPr lang="en-US" altLang="zh-CN" sz="2400" b="1" u="none">
                        <a:latin typeface="Calibri" panose="020F0502020204030204" charset="0"/>
                        <a:ea typeface="Calibri" panose="020F0502020204030204" charset="0"/>
                        <a:cs typeface="Calibri" panose="020F0502020204030204" charset="0"/>
                      </a:endParaRPr>
                    </a:p>
                    <a:p>
                      <a:pPr marL="0" indent="0" algn="l">
                        <a:buNone/>
                      </a:pPr>
                      <a:endParaRPr lang="en-US" altLang="zh-CN" sz="2400" b="1" u="none">
                        <a:latin typeface="Calibri" panose="020F0502020204030204" charset="0"/>
                        <a:ea typeface="Calibri" panose="020F0502020204030204" charset="0"/>
                        <a:cs typeface="Calibri" panose="020F0502020204030204" charset="0"/>
                      </a:endParaRPr>
                    </a:p>
                    <a:p>
                      <a:pPr marL="0" indent="0" algn="l">
                        <a:buNone/>
                      </a:pPr>
                      <a:r>
                        <a:rPr lang="zh-CN" altLang="en-US" sz="2400" b="1" u="none">
                          <a:latin typeface="Calibri" panose="020F0502020204030204" charset="0"/>
                          <a:ea typeface="宋体" panose="02010600030101010101" pitchFamily="2" charset="-122"/>
                          <a:cs typeface="Calibri" panose="020F0502020204030204" charset="0"/>
                        </a:rPr>
                        <a:t>美：</a:t>
                      </a:r>
                      <a:endParaRPr lang="zh-CN" altLang="en-US" sz="2400" b="1" u="none">
                        <a:latin typeface="Calibri" panose="020F0502020204030204" charset="0"/>
                        <a:ea typeface="宋体" panose="02010600030101010101" pitchFamily="2" charset="-122"/>
                        <a:cs typeface="Calibri" panose="020F0502020204030204" charset="0"/>
                      </a:endParaRPr>
                    </a:p>
                  </a:txBody>
                  <a:tcPr marL="0" marR="0" marT="0" marB="1" vert="horz">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r>
              <a:tr h="1943735">
                <a:tc vMerge="1">
                  <a:tcPr marL="0" marR="0" marT="0" marB="1">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wrap="square"/>
                    <a:lstStyle/>
                    <a:p>
                      <a:pPr marL="0" indent="0" algn="ctr">
                        <a:buNone/>
                      </a:pPr>
                      <a:r>
                        <a:rPr lang="en-US" altLang="zh-CN" sz="2400" b="1" u="none">
                          <a:latin typeface="Calibri" panose="020F0502020204030204" charset="0"/>
                          <a:ea typeface="Calibri" panose="020F0502020204030204" charset="0"/>
                          <a:cs typeface="Calibri" panose="020F0502020204030204" charset="0"/>
                        </a:rPr>
                        <a:t> </a:t>
                      </a:r>
                      <a:endParaRPr lang="en-US" altLang="zh-CN" sz="2400" b="1" u="none">
                        <a:latin typeface="Calibri" panose="020F0502020204030204" charset="0"/>
                        <a:ea typeface="Calibri" panose="020F0502020204030204" charset="0"/>
                        <a:cs typeface="Calibri" panose="020F0502020204030204" charset="0"/>
                      </a:endParaRPr>
                    </a:p>
                    <a:p>
                      <a:pPr marL="0" indent="0" algn="ctr">
                        <a:buNone/>
                      </a:pPr>
                      <a:endParaRPr lang="en-US" altLang="zh-CN" sz="2400" b="1" u="none">
                        <a:latin typeface="Calibri" panose="020F0502020204030204" charset="0"/>
                        <a:ea typeface="Calibri" panose="020F0502020204030204" charset="0"/>
                        <a:cs typeface="Calibri" panose="020F0502020204030204" charset="0"/>
                      </a:endParaRPr>
                    </a:p>
                    <a:p>
                      <a:pPr marL="0" indent="0" algn="ctr">
                        <a:buNone/>
                      </a:pPr>
                      <a:r>
                        <a:rPr lang="zh-CN" altLang="en-US" sz="2400" b="1" u="none">
                          <a:latin typeface="Calibri" panose="020F0502020204030204" charset="0"/>
                          <a:ea typeface="宋体" panose="02010600030101010101" pitchFamily="2" charset="-122"/>
                          <a:cs typeface="Calibri" panose="020F0502020204030204" charset="0"/>
                        </a:rPr>
                        <a:t>特点</a:t>
                      </a:r>
                      <a:endParaRPr lang="zh-CN" altLang="en-US" sz="2400" b="1" u="none">
                        <a:latin typeface="Calibri" panose="020F0502020204030204" charset="0"/>
                        <a:ea typeface="宋体" panose="02010600030101010101" pitchFamily="2" charset="-122"/>
                        <a:cs typeface="Calibri" panose="020F0502020204030204" charset="0"/>
                      </a:endParaRPr>
                    </a:p>
                  </a:txBody>
                  <a:tcPr marL="0" marR="0" marT="0" marB="1" vert="horz">
                    <a:lnL w="1905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wrap="square"/>
                    <a:lstStyle/>
                    <a:p>
                      <a:pPr marL="0" indent="0" algn="l">
                        <a:buNone/>
                      </a:pPr>
                      <a:r>
                        <a:rPr lang="zh-CN" altLang="en-US" sz="2400" b="1" u="none">
                          <a:latin typeface="Calibri" panose="020F0502020204030204" charset="0"/>
                          <a:ea typeface="Calibri" panose="020F0502020204030204" charset="0"/>
                          <a:cs typeface="Calibri" panose="020F0502020204030204" charset="0"/>
                        </a:rPr>
                        <a:t>英：</a:t>
                      </a:r>
                      <a:endParaRPr lang="zh-CN" altLang="en-US" sz="2400" b="1" u="none">
                        <a:latin typeface="Calibri" panose="020F0502020204030204" charset="0"/>
                        <a:ea typeface="Calibri" panose="020F0502020204030204" charset="0"/>
                        <a:cs typeface="Calibri" panose="020F0502020204030204" charset="0"/>
                      </a:endParaRPr>
                    </a:p>
                    <a:p>
                      <a:pPr marL="0" indent="0" algn="l">
                        <a:buNone/>
                      </a:pPr>
                      <a:endParaRPr lang="zh-CN" altLang="en-US" sz="2400" b="1" u="none">
                        <a:latin typeface="Calibri" panose="020F0502020204030204" charset="0"/>
                        <a:ea typeface="Calibri" panose="020F0502020204030204" charset="0"/>
                        <a:cs typeface="Calibri" panose="020F0502020204030204" charset="0"/>
                      </a:endParaRPr>
                    </a:p>
                    <a:p>
                      <a:pPr marL="0" indent="0" algn="l">
                        <a:buNone/>
                      </a:pPr>
                      <a:r>
                        <a:rPr lang="zh-CN" altLang="en-US" sz="2400" b="1" u="none">
                          <a:latin typeface="Calibri" panose="020F0502020204030204" charset="0"/>
                          <a:ea typeface="Calibri" panose="020F0502020204030204" charset="0"/>
                          <a:cs typeface="Calibri" panose="020F0502020204030204" charset="0"/>
                        </a:rPr>
                        <a:t>法：</a:t>
                      </a:r>
                      <a:endParaRPr lang="zh-CN" altLang="en-US" sz="2400" b="1" u="none">
                        <a:latin typeface="Calibri" panose="020F0502020204030204" charset="0"/>
                        <a:ea typeface="Calibri" panose="020F0502020204030204" charset="0"/>
                        <a:cs typeface="Calibri" panose="020F0502020204030204" charset="0"/>
                      </a:endParaRPr>
                    </a:p>
                    <a:p>
                      <a:pPr marL="0" indent="0" algn="l">
                        <a:buNone/>
                      </a:pPr>
                      <a:endParaRPr lang="zh-CN" altLang="en-US" sz="2400" b="1" u="none">
                        <a:latin typeface="Calibri" panose="020F0502020204030204" charset="0"/>
                        <a:ea typeface="Calibri" panose="020F0502020204030204" charset="0"/>
                        <a:cs typeface="Calibri" panose="020F0502020204030204" charset="0"/>
                      </a:endParaRPr>
                    </a:p>
                    <a:p>
                      <a:pPr marL="0" indent="0" algn="l">
                        <a:buNone/>
                      </a:pPr>
                      <a:r>
                        <a:rPr lang="zh-CN" altLang="en-US" sz="2400" b="1" u="none">
                          <a:latin typeface="Calibri" panose="020F0502020204030204" charset="0"/>
                          <a:ea typeface="Calibri" panose="020F0502020204030204" charset="0"/>
                          <a:cs typeface="Calibri" panose="020F0502020204030204" charset="0"/>
                        </a:rPr>
                        <a:t>美：</a:t>
                      </a:r>
                      <a:endParaRPr lang="zh-CN" altLang="en-US" sz="2400" b="1" u="none">
                        <a:latin typeface="Calibri" panose="020F0502020204030204" charset="0"/>
                        <a:ea typeface="Calibri" panose="020F0502020204030204" charset="0"/>
                        <a:cs typeface="Calibri" panose="020F0502020204030204" charset="0"/>
                      </a:endParaRPr>
                    </a:p>
                  </a:txBody>
                  <a:tcPr marL="0" marR="0" marT="0" marB="1" vert="horz">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2240280" y="1557020"/>
            <a:ext cx="3704590" cy="460375"/>
          </a:xfrm>
          <a:prstGeom prst="rect">
            <a:avLst/>
          </a:prstGeom>
          <a:noFill/>
        </p:spPr>
        <p:txBody>
          <a:bodyPr wrap="square" rtlCol="0" anchor="t">
            <a:spAutoFit/>
          </a:bodyPr>
          <a:lstStyle/>
          <a:p>
            <a:r>
              <a:rPr lang="zh-CN" altLang="en-US" sz="2400" b="1">
                <a:solidFill>
                  <a:srgbClr val="FF0000"/>
                </a:solidFill>
                <a:latin typeface="Calibri" panose="020F0502020204030204" charset="0"/>
                <a:ea typeface="宋体" panose="02010600030101010101" pitchFamily="2" charset="-122"/>
                <a:cs typeface="Calibri" panose="020F0502020204030204" charset="0"/>
                <a:sym typeface="+mn-ea"/>
              </a:rPr>
              <a:t>资本主义的发展受到阻碍</a:t>
            </a:r>
            <a:r>
              <a:rPr lang="en-US" altLang="zh-CN" sz="2400" b="1">
                <a:solidFill>
                  <a:srgbClr val="FF0000"/>
                </a:solidFill>
                <a:latin typeface="Calibri" panose="020F0502020204030204" charset="0"/>
                <a:ea typeface="Calibri" panose="020F0502020204030204" charset="0"/>
                <a:cs typeface="Calibri" panose="020F0502020204030204" charset="0"/>
                <a:sym typeface="+mn-ea"/>
              </a:rPr>
              <a:t> </a:t>
            </a:r>
            <a:endParaRPr lang="zh-CN" altLang="en-US" sz="2400">
              <a:solidFill>
                <a:srgbClr val="FF0000"/>
              </a:solidFill>
            </a:endParaRPr>
          </a:p>
        </p:txBody>
      </p:sp>
      <p:sp>
        <p:nvSpPr>
          <p:cNvPr id="2" name="文本框 1"/>
          <p:cNvSpPr txBox="1"/>
          <p:nvPr/>
        </p:nvSpPr>
        <p:spPr>
          <a:xfrm>
            <a:off x="2240280" y="2344420"/>
            <a:ext cx="2680970" cy="460375"/>
          </a:xfrm>
          <a:prstGeom prst="rect">
            <a:avLst/>
          </a:prstGeom>
          <a:noFill/>
        </p:spPr>
        <p:txBody>
          <a:bodyPr wrap="square" rtlCol="0" anchor="t">
            <a:spAutoFit/>
          </a:bodyPr>
          <a:lstStyle/>
          <a:p>
            <a:r>
              <a:rPr lang="zh-CN" altLang="en-US" sz="2400" b="1">
                <a:solidFill>
                  <a:srgbClr val="FF0000"/>
                </a:solidFill>
                <a:latin typeface="Calibri" panose="020F0502020204030204" charset="0"/>
                <a:ea typeface="宋体" panose="02010600030101010101" pitchFamily="2" charset="-122"/>
                <a:cs typeface="Calibri" panose="020F0502020204030204" charset="0"/>
                <a:sym typeface="+mn-ea"/>
              </a:rPr>
              <a:t>资产阶级革命</a:t>
            </a:r>
            <a:r>
              <a:rPr lang="en-US" altLang="zh-CN" sz="2400" b="1">
                <a:solidFill>
                  <a:srgbClr val="FF0000"/>
                </a:solidFill>
                <a:latin typeface="Calibri" panose="020F0502020204030204" charset="0"/>
                <a:ea typeface="Calibri" panose="020F0502020204030204" charset="0"/>
                <a:cs typeface="Calibri" panose="020F0502020204030204" charset="0"/>
                <a:sym typeface="+mn-ea"/>
              </a:rPr>
              <a:t> </a:t>
            </a:r>
            <a:endParaRPr lang="zh-CN" altLang="en-US" sz="2400">
              <a:solidFill>
                <a:srgbClr val="FF0000"/>
              </a:solidFill>
            </a:endParaRPr>
          </a:p>
        </p:txBody>
      </p:sp>
      <p:sp>
        <p:nvSpPr>
          <p:cNvPr id="6" name="文本框 5"/>
          <p:cNvSpPr txBox="1"/>
          <p:nvPr/>
        </p:nvSpPr>
        <p:spPr>
          <a:xfrm>
            <a:off x="2521585" y="3044825"/>
            <a:ext cx="1684020" cy="521970"/>
          </a:xfrm>
          <a:prstGeom prst="rect">
            <a:avLst/>
          </a:prstGeom>
          <a:noFill/>
        </p:spPr>
        <p:txBody>
          <a:bodyPr wrap="square" rtlCol="0" anchor="t">
            <a:spAutoFit/>
          </a:bodyPr>
          <a:lstStyle/>
          <a:p>
            <a:r>
              <a:rPr lang="zh-CN" altLang="en-US" sz="2400" b="1">
                <a:solidFill>
                  <a:srgbClr val="FF0000"/>
                </a:solidFill>
                <a:latin typeface="Calibri" panose="020F0502020204030204" charset="0"/>
                <a:ea typeface="宋体" panose="02010600030101010101" pitchFamily="2" charset="-122"/>
                <a:cs typeface="Calibri" panose="020F0502020204030204" charset="0"/>
                <a:sym typeface="+mn-ea"/>
              </a:rPr>
              <a:t>资产阶级</a:t>
            </a:r>
            <a:r>
              <a:rPr lang="en-US" altLang="zh-CN" sz="2800" b="1">
                <a:solidFill>
                  <a:srgbClr val="FF0000"/>
                </a:solidFill>
                <a:latin typeface="Calibri" panose="020F0502020204030204" charset="0"/>
                <a:ea typeface="Calibri" panose="020F0502020204030204" charset="0"/>
                <a:cs typeface="Calibri" panose="020F0502020204030204" charset="0"/>
                <a:sym typeface="+mn-ea"/>
              </a:rPr>
              <a:t> </a:t>
            </a:r>
            <a:endParaRPr lang="zh-CN" altLang="en-US" sz="2800">
              <a:solidFill>
                <a:srgbClr val="FF0000"/>
              </a:solidFill>
            </a:endParaRPr>
          </a:p>
        </p:txBody>
      </p:sp>
      <p:sp>
        <p:nvSpPr>
          <p:cNvPr id="7" name="文本框 6"/>
          <p:cNvSpPr txBox="1"/>
          <p:nvPr/>
        </p:nvSpPr>
        <p:spPr>
          <a:xfrm>
            <a:off x="2521585" y="3736975"/>
            <a:ext cx="2860040" cy="460375"/>
          </a:xfrm>
          <a:prstGeom prst="rect">
            <a:avLst/>
          </a:prstGeom>
          <a:noFill/>
        </p:spPr>
        <p:txBody>
          <a:bodyPr wrap="square" rtlCol="0" anchor="t">
            <a:spAutoFit/>
          </a:bodyPr>
          <a:lstStyle/>
          <a:p>
            <a:r>
              <a:rPr lang="zh-CN" altLang="en-US" sz="2400" b="1">
                <a:solidFill>
                  <a:srgbClr val="FF0000"/>
                </a:solidFill>
                <a:latin typeface="Calibri" panose="020F0502020204030204" charset="0"/>
                <a:ea typeface="宋体" panose="02010600030101010101" pitchFamily="2" charset="-122"/>
                <a:cs typeface="Calibri" panose="020F0502020204030204" charset="0"/>
                <a:sym typeface="+mn-ea"/>
              </a:rPr>
              <a:t>革命战争</a:t>
            </a:r>
            <a:r>
              <a:rPr lang="en-US" altLang="zh-CN" sz="2400" b="1">
                <a:solidFill>
                  <a:srgbClr val="FF0000"/>
                </a:solidFill>
                <a:latin typeface="Calibri" panose="020F0502020204030204" charset="0"/>
                <a:ea typeface="Calibri" panose="020F0502020204030204" charset="0"/>
                <a:cs typeface="Calibri" panose="020F0502020204030204" charset="0"/>
                <a:sym typeface="+mn-ea"/>
              </a:rPr>
              <a:t> </a:t>
            </a:r>
            <a:endParaRPr lang="zh-CN" altLang="en-US" sz="2400">
              <a:solidFill>
                <a:srgbClr val="FF0000"/>
              </a:solidFill>
            </a:endParaRPr>
          </a:p>
        </p:txBody>
      </p:sp>
      <p:sp>
        <p:nvSpPr>
          <p:cNvPr id="8" name="文本框 7"/>
          <p:cNvSpPr txBox="1"/>
          <p:nvPr/>
        </p:nvSpPr>
        <p:spPr>
          <a:xfrm>
            <a:off x="2416175" y="4275455"/>
            <a:ext cx="3070860" cy="829945"/>
          </a:xfrm>
          <a:prstGeom prst="rect">
            <a:avLst/>
          </a:prstGeom>
          <a:noFill/>
        </p:spPr>
        <p:txBody>
          <a:bodyPr wrap="square" rtlCol="0" anchor="t">
            <a:spAutoFit/>
          </a:bodyPr>
          <a:lstStyle/>
          <a:p>
            <a:r>
              <a:rPr lang="zh-CN" altLang="en-US" sz="2400" b="1">
                <a:solidFill>
                  <a:srgbClr val="FF0000"/>
                </a:solidFill>
                <a:latin typeface="Calibri" panose="020F0502020204030204" charset="0"/>
                <a:ea typeface="宋体" panose="02010600030101010101" pitchFamily="2" charset="-122"/>
                <a:cs typeface="Calibri" panose="020F0502020204030204" charset="0"/>
                <a:sym typeface="+mn-ea"/>
              </a:rPr>
              <a:t>确立了资本主义制度，</a:t>
            </a:r>
            <a:endParaRPr lang="zh-CN" altLang="en-US" sz="2400" b="1">
              <a:solidFill>
                <a:srgbClr val="FF0000"/>
              </a:solidFill>
              <a:latin typeface="Calibri" panose="020F0502020204030204" charset="0"/>
              <a:ea typeface="宋体" panose="02010600030101010101" pitchFamily="2" charset="-122"/>
              <a:cs typeface="Calibri" panose="020F0502020204030204" charset="0"/>
              <a:sym typeface="+mn-ea"/>
            </a:endParaRPr>
          </a:p>
          <a:p>
            <a:r>
              <a:rPr lang="zh-CN" altLang="en-US" sz="2400" b="1">
                <a:solidFill>
                  <a:srgbClr val="FF0000"/>
                </a:solidFill>
                <a:latin typeface="Calibri" panose="020F0502020204030204" charset="0"/>
                <a:ea typeface="宋体" panose="02010600030101010101" pitchFamily="2" charset="-122"/>
                <a:cs typeface="Calibri" panose="020F0502020204030204" charset="0"/>
                <a:sym typeface="+mn-ea"/>
              </a:rPr>
              <a:t>促进了资本主义发展</a:t>
            </a:r>
            <a:r>
              <a:rPr lang="en-US" altLang="zh-CN" sz="2400" b="1">
                <a:solidFill>
                  <a:srgbClr val="FF0000"/>
                </a:solidFill>
                <a:latin typeface="Calibri" panose="020F0502020204030204" charset="0"/>
                <a:ea typeface="Calibri" panose="020F0502020204030204" charset="0"/>
                <a:cs typeface="Calibri" panose="020F0502020204030204" charset="0"/>
                <a:sym typeface="+mn-ea"/>
              </a:rPr>
              <a:t> </a:t>
            </a:r>
            <a:endParaRPr lang="zh-CN" altLang="en-US" sz="2400">
              <a:solidFill>
                <a:srgbClr val="FF0000"/>
              </a:solidFill>
            </a:endParaRPr>
          </a:p>
        </p:txBody>
      </p:sp>
      <p:sp>
        <p:nvSpPr>
          <p:cNvPr id="9" name="文本框 8"/>
          <p:cNvSpPr txBox="1"/>
          <p:nvPr/>
        </p:nvSpPr>
        <p:spPr>
          <a:xfrm>
            <a:off x="8960485" y="1557020"/>
            <a:ext cx="2717800" cy="891540"/>
          </a:xfrm>
          <a:prstGeom prst="rect">
            <a:avLst/>
          </a:prstGeom>
          <a:noFill/>
        </p:spPr>
        <p:txBody>
          <a:bodyPr wrap="square" rtlCol="0" anchor="t">
            <a:spAutoFit/>
          </a:bodyPr>
          <a:lstStyle/>
          <a:p>
            <a:r>
              <a:rPr lang="zh-CN" altLang="en-US" sz="2400" b="1">
                <a:solidFill>
                  <a:srgbClr val="FF0000"/>
                </a:solidFill>
                <a:latin typeface="Calibri" panose="020F0502020204030204" charset="0"/>
                <a:ea typeface="宋体" panose="02010600030101010101" pitchFamily="2" charset="-122"/>
                <a:cs typeface="Calibri" panose="020F0502020204030204" charset="0"/>
                <a:sym typeface="+mn-ea"/>
              </a:rPr>
              <a:t>封建制度阻碍了资本主义发展</a:t>
            </a:r>
            <a:r>
              <a:rPr lang="en-US" altLang="zh-CN" sz="2800" b="1">
                <a:solidFill>
                  <a:srgbClr val="FF0000"/>
                </a:solidFill>
                <a:latin typeface="Calibri" panose="020F0502020204030204" charset="0"/>
                <a:ea typeface="Calibri" panose="020F0502020204030204" charset="0"/>
                <a:cs typeface="Calibri" panose="020F0502020204030204" charset="0"/>
                <a:sym typeface="+mn-ea"/>
              </a:rPr>
              <a:t> </a:t>
            </a:r>
            <a:endParaRPr lang="zh-CN" altLang="en-US" sz="2800">
              <a:solidFill>
                <a:srgbClr val="FF0000"/>
              </a:solidFill>
            </a:endParaRPr>
          </a:p>
        </p:txBody>
      </p:sp>
      <p:sp>
        <p:nvSpPr>
          <p:cNvPr id="10" name="文本框 9"/>
          <p:cNvSpPr txBox="1"/>
          <p:nvPr/>
        </p:nvSpPr>
        <p:spPr>
          <a:xfrm>
            <a:off x="8554085" y="2374900"/>
            <a:ext cx="3247390" cy="829945"/>
          </a:xfrm>
          <a:prstGeom prst="rect">
            <a:avLst/>
          </a:prstGeom>
          <a:noFill/>
        </p:spPr>
        <p:txBody>
          <a:bodyPr wrap="square" rtlCol="0" anchor="t">
            <a:spAutoFit/>
          </a:bodyPr>
          <a:lstStyle/>
          <a:p>
            <a:r>
              <a:rPr lang="zh-CN" altLang="en-US" sz="2400" b="1">
                <a:solidFill>
                  <a:srgbClr val="FF0000"/>
                </a:solidFill>
                <a:latin typeface="宋体" panose="02010600030101010101" pitchFamily="2" charset="-122"/>
                <a:ea typeface="宋体" panose="02010600030101010101" pitchFamily="2" charset="-122"/>
              </a:rPr>
              <a:t>英国殖民统治阻碍了资本主义发展</a:t>
            </a:r>
            <a:endParaRPr lang="zh-CN" altLang="en-US" sz="2400" b="1">
              <a:solidFill>
                <a:srgbClr val="FF0000"/>
              </a:solidFill>
              <a:latin typeface="宋体" panose="02010600030101010101" pitchFamily="2" charset="-122"/>
              <a:ea typeface="宋体" panose="02010600030101010101" pitchFamily="2" charset="-122"/>
            </a:endParaRPr>
          </a:p>
        </p:txBody>
      </p:sp>
      <p:sp>
        <p:nvSpPr>
          <p:cNvPr id="11" name="文本框 10"/>
          <p:cNvSpPr txBox="1"/>
          <p:nvPr/>
        </p:nvSpPr>
        <p:spPr>
          <a:xfrm>
            <a:off x="8328660" y="3174365"/>
            <a:ext cx="3648710" cy="460375"/>
          </a:xfrm>
          <a:prstGeom prst="rect">
            <a:avLst/>
          </a:prstGeom>
          <a:noFill/>
        </p:spPr>
        <p:txBody>
          <a:bodyPr wrap="square" rtlCol="0" anchor="t">
            <a:spAutoFit/>
          </a:bodyPr>
          <a:lstStyle/>
          <a:p>
            <a:r>
              <a:rPr lang="zh-CN" altLang="en-US" sz="2400" b="1">
                <a:solidFill>
                  <a:srgbClr val="FF0000"/>
                </a:solidFill>
                <a:latin typeface="Calibri" panose="020F0502020204030204" charset="0"/>
                <a:ea typeface="宋体" panose="02010600030101010101" pitchFamily="2" charset="-122"/>
                <a:cs typeface="Calibri" panose="020F0502020204030204" charset="0"/>
                <a:sym typeface="+mn-ea"/>
              </a:rPr>
              <a:t>长期性、反复性、曲折性</a:t>
            </a:r>
            <a:r>
              <a:rPr lang="en-US" altLang="zh-CN" sz="2400" b="1">
                <a:solidFill>
                  <a:srgbClr val="FF0000"/>
                </a:solidFill>
                <a:latin typeface="Calibri" panose="020F0502020204030204" charset="0"/>
                <a:ea typeface="Calibri" panose="020F0502020204030204" charset="0"/>
                <a:cs typeface="Calibri" panose="020F0502020204030204" charset="0"/>
                <a:sym typeface="+mn-ea"/>
              </a:rPr>
              <a:t> </a:t>
            </a:r>
            <a:endParaRPr lang="zh-CN" altLang="en-US" sz="2400">
              <a:solidFill>
                <a:srgbClr val="FF0000"/>
              </a:solidFill>
            </a:endParaRPr>
          </a:p>
        </p:txBody>
      </p:sp>
      <p:sp>
        <p:nvSpPr>
          <p:cNvPr id="12" name="文本框 11"/>
          <p:cNvSpPr txBox="1"/>
          <p:nvPr/>
        </p:nvSpPr>
        <p:spPr>
          <a:xfrm>
            <a:off x="8538845" y="3832225"/>
            <a:ext cx="2698750" cy="521970"/>
          </a:xfrm>
          <a:prstGeom prst="rect">
            <a:avLst/>
          </a:prstGeom>
          <a:noFill/>
        </p:spPr>
        <p:txBody>
          <a:bodyPr wrap="square" rtlCol="0" anchor="t">
            <a:spAutoFit/>
          </a:bodyPr>
          <a:lstStyle/>
          <a:p>
            <a:r>
              <a:rPr lang="zh-CN" altLang="en-US" sz="2400" b="1">
                <a:solidFill>
                  <a:srgbClr val="FF0000"/>
                </a:solidFill>
                <a:latin typeface="Calibri" panose="020F0502020204030204" charset="0"/>
                <a:ea typeface="宋体" panose="02010600030101010101" pitchFamily="2" charset="-122"/>
                <a:cs typeface="Calibri" panose="020F0502020204030204" charset="0"/>
                <a:sym typeface="+mn-ea"/>
              </a:rPr>
              <a:t>最彻底、最典型</a:t>
            </a:r>
            <a:r>
              <a:rPr lang="en-US" altLang="zh-CN" sz="2800" b="1">
                <a:solidFill>
                  <a:srgbClr val="FF0000"/>
                </a:solidFill>
                <a:latin typeface="Calibri" panose="020F0502020204030204" charset="0"/>
                <a:ea typeface="Calibri" panose="020F0502020204030204" charset="0"/>
                <a:cs typeface="Calibri" panose="020F0502020204030204" charset="0"/>
                <a:sym typeface="+mn-ea"/>
              </a:rPr>
              <a:t> </a:t>
            </a:r>
            <a:endParaRPr lang="zh-CN" altLang="en-US" sz="2800">
              <a:solidFill>
                <a:srgbClr val="FF0000"/>
              </a:solidFill>
            </a:endParaRPr>
          </a:p>
        </p:txBody>
      </p:sp>
      <p:sp>
        <p:nvSpPr>
          <p:cNvPr id="13" name="文本框 12"/>
          <p:cNvSpPr txBox="1"/>
          <p:nvPr/>
        </p:nvSpPr>
        <p:spPr>
          <a:xfrm>
            <a:off x="8688070" y="4559300"/>
            <a:ext cx="1684020" cy="460375"/>
          </a:xfrm>
          <a:prstGeom prst="rect">
            <a:avLst/>
          </a:prstGeom>
          <a:noFill/>
        </p:spPr>
        <p:txBody>
          <a:bodyPr wrap="square" rtlCol="0" anchor="t">
            <a:spAutoFit/>
          </a:bodyPr>
          <a:lstStyle/>
          <a:p>
            <a:r>
              <a:rPr lang="zh-CN" altLang="en-US" sz="2400" b="1">
                <a:solidFill>
                  <a:srgbClr val="FF0000"/>
                </a:solidFill>
                <a:latin typeface="Calibri" panose="020F0502020204030204" charset="0"/>
                <a:ea typeface="宋体" panose="02010600030101010101" pitchFamily="2" charset="-122"/>
                <a:cs typeface="Calibri" panose="020F0502020204030204" charset="0"/>
                <a:sym typeface="+mn-ea"/>
              </a:rPr>
              <a:t>双重性质</a:t>
            </a:r>
            <a:r>
              <a:rPr lang="en-US" altLang="zh-CN" sz="2400" b="1">
                <a:solidFill>
                  <a:srgbClr val="FF0000"/>
                </a:solidFill>
                <a:latin typeface="Calibri" panose="020F0502020204030204" charset="0"/>
                <a:ea typeface="Calibri" panose="020F0502020204030204" charset="0"/>
                <a:cs typeface="Calibri" panose="020F0502020204030204" charset="0"/>
                <a:sym typeface="+mn-ea"/>
              </a:rPr>
              <a:t> </a:t>
            </a:r>
            <a:endParaRPr lang="zh-CN" altLang="en-US" sz="2400">
              <a:solidFill>
                <a:srgbClr val="FF0000"/>
              </a:solidFill>
            </a:endParaRPr>
          </a:p>
        </p:txBody>
      </p:sp>
      <p:sp>
        <p:nvSpPr>
          <p:cNvPr id="18" name="矩形 17"/>
          <p:cNvSpPr/>
          <p:nvPr/>
        </p:nvSpPr>
        <p:spPr>
          <a:xfrm>
            <a:off x="274320" y="5237857"/>
            <a:ext cx="11917680" cy="953135"/>
          </a:xfrm>
          <a:prstGeom prst="rect">
            <a:avLst/>
          </a:prstGeom>
        </p:spPr>
        <p:txBody>
          <a:bodyPr wrap="square">
            <a:spAutoFit/>
          </a:bodyPr>
          <a:lstStyle/>
          <a:p>
            <a:pPr>
              <a:buNone/>
            </a:pPr>
            <a:r>
              <a:rPr lang="zh-CN" altLang="en-US" sz="2800" b="1" smtClean="0">
                <a:solidFill>
                  <a:schemeClr val="accent1">
                    <a:lumMod val="50000"/>
                  </a:schemeClr>
                </a:solidFill>
                <a:latin typeface="楷体_GB2312" charset="-122"/>
                <a:ea typeface="楷体_GB2312" charset="-122"/>
                <a:sym typeface="+mn-ea"/>
              </a:rPr>
              <a:t>启示：</a:t>
            </a:r>
            <a:r>
              <a:rPr lang="en-US" altLang="zh-CN" sz="2800" b="1" smtClean="0">
                <a:solidFill>
                  <a:schemeClr val="accent1">
                    <a:lumMod val="50000"/>
                  </a:schemeClr>
                </a:solidFill>
                <a:latin typeface="楷体_GB2312" charset="-122"/>
                <a:ea typeface="楷体_GB2312" charset="-122"/>
                <a:sym typeface="+mn-ea"/>
              </a:rPr>
              <a:t>1</a:t>
            </a:r>
            <a:r>
              <a:rPr lang="zh-CN" altLang="en-US" sz="2800" b="1" smtClean="0">
                <a:solidFill>
                  <a:schemeClr val="accent1">
                    <a:lumMod val="50000"/>
                  </a:schemeClr>
                </a:solidFill>
                <a:latin typeface="楷体_GB2312" charset="-122"/>
                <a:ea typeface="楷体_GB2312" charset="-122"/>
                <a:sym typeface="+mn-ea"/>
              </a:rPr>
              <a:t>、民主、平等是不可抗拒的历史潮流，必须顺应历史发展的潮流</a:t>
            </a:r>
            <a:endParaRPr lang="zh-CN" altLang="en-US" sz="2800" b="1" smtClean="0">
              <a:solidFill>
                <a:schemeClr val="accent1">
                  <a:lumMod val="50000"/>
                </a:schemeClr>
              </a:solidFill>
              <a:latin typeface="楷体_GB2312" charset="-122"/>
              <a:ea typeface="楷体_GB2312" charset="-122"/>
              <a:sym typeface="+mn-ea"/>
            </a:endParaRPr>
          </a:p>
          <a:p>
            <a:pPr>
              <a:buNone/>
            </a:pPr>
            <a:r>
              <a:rPr lang="en-US" altLang="zh-CN" sz="2800" b="1" smtClean="0">
                <a:solidFill>
                  <a:schemeClr val="accent1">
                    <a:lumMod val="50000"/>
                  </a:schemeClr>
                </a:solidFill>
                <a:latin typeface="楷体_GB2312" charset="-122"/>
                <a:ea typeface="楷体_GB2312" charset="-122"/>
                <a:sym typeface="+mn-ea"/>
              </a:rPr>
              <a:t>2</a:t>
            </a:r>
            <a:r>
              <a:rPr lang="zh-CN" altLang="en-US" sz="2800" b="1" smtClean="0">
                <a:solidFill>
                  <a:schemeClr val="accent1">
                    <a:lumMod val="50000"/>
                  </a:schemeClr>
                </a:solidFill>
                <a:latin typeface="楷体_GB2312" charset="-122"/>
                <a:ea typeface="楷体_GB2312" charset="-122"/>
                <a:sym typeface="+mn-ea"/>
              </a:rPr>
              <a:t>、任何新事物代替旧事物都不是一帆风顺的，具有长期性和曲折性</a:t>
            </a:r>
            <a:endParaRPr lang="zh-CN" altLang="en-US" sz="2800" b="1" smtClean="0">
              <a:solidFill>
                <a:schemeClr val="accent1">
                  <a:lumMod val="50000"/>
                </a:schemeClr>
              </a:solidFill>
              <a:latin typeface="楷体_GB2312" charset="-122"/>
              <a:ea typeface="楷体_GB231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41655" y="441325"/>
            <a:ext cx="3848100" cy="460375"/>
          </a:xfrm>
          <a:prstGeom prst="rect">
            <a:avLst/>
          </a:prstGeom>
          <a:noFill/>
        </p:spPr>
        <p:txBody>
          <a:bodyPr wrap="square" rtlCol="0">
            <a:spAutoFit/>
          </a:bodyPr>
          <a:lstStyle/>
          <a:p>
            <a:r>
              <a:rPr lang="en-US" altLang="zh-CN" sz="2400" b="1">
                <a:latin typeface="黑体" panose="02010609060101010101" charset="-122"/>
                <a:ea typeface="黑体" panose="02010609060101010101" charset="-122"/>
                <a:cs typeface="黑体" panose="02010609060101010101" charset="-122"/>
              </a:rPr>
              <a:t>1</a:t>
            </a:r>
            <a:r>
              <a:rPr lang="zh-CN" altLang="en-US" sz="2400" b="1">
                <a:latin typeface="黑体" panose="02010609060101010101" charset="-122"/>
                <a:ea typeface="黑体" panose="02010609060101010101" charset="-122"/>
                <a:cs typeface="黑体" panose="02010609060101010101" charset="-122"/>
              </a:rPr>
              <a:t>、史料补充法</a:t>
            </a:r>
            <a:endParaRPr lang="en-US" altLang="zh-CN" sz="2400" b="1">
              <a:latin typeface="黑体" panose="02010609060101010101" charset="-122"/>
              <a:ea typeface="黑体" panose="02010609060101010101" charset="-122"/>
              <a:cs typeface="黑体" panose="02010609060101010101" charset="-122"/>
            </a:endParaRPr>
          </a:p>
        </p:txBody>
      </p:sp>
      <p:sp>
        <p:nvSpPr>
          <p:cNvPr id="3" name="文本框 2"/>
          <p:cNvSpPr txBox="1"/>
          <p:nvPr/>
        </p:nvSpPr>
        <p:spPr>
          <a:xfrm>
            <a:off x="541655" y="1164590"/>
            <a:ext cx="2308860" cy="460375"/>
          </a:xfrm>
          <a:prstGeom prst="rect">
            <a:avLst/>
          </a:prstGeom>
          <a:noFill/>
        </p:spPr>
        <p:txBody>
          <a:bodyPr wrap="square" rtlCol="0">
            <a:spAutoFit/>
          </a:bodyPr>
          <a:lstStyle/>
          <a:p>
            <a:r>
              <a:rPr lang="en-US" altLang="zh-CN" sz="2400" b="1">
                <a:latin typeface="黑体" panose="02010609060101010101" charset="-122"/>
                <a:ea typeface="黑体" panose="02010609060101010101" charset="-122"/>
                <a:cs typeface="黑体" panose="02010609060101010101" charset="-122"/>
              </a:rPr>
              <a:t>2</a:t>
            </a:r>
            <a:r>
              <a:rPr lang="zh-CN" altLang="en-US" sz="2400" b="1">
                <a:latin typeface="黑体" panose="02010609060101010101" charset="-122"/>
                <a:ea typeface="黑体" panose="02010609060101010101" charset="-122"/>
                <a:cs typeface="黑体" panose="02010609060101010101" charset="-122"/>
              </a:rPr>
              <a:t>、联系现实法</a:t>
            </a:r>
            <a:endParaRPr lang="zh-CN" altLang="en-US" sz="2400" b="1">
              <a:latin typeface="黑体" panose="02010609060101010101" charset="-122"/>
              <a:ea typeface="黑体" panose="02010609060101010101" charset="-122"/>
              <a:cs typeface="黑体" panose="02010609060101010101" charset="-122"/>
            </a:endParaRPr>
          </a:p>
        </p:txBody>
      </p:sp>
      <p:sp>
        <p:nvSpPr>
          <p:cNvPr id="5" name="文本框 4"/>
          <p:cNvSpPr txBox="1"/>
          <p:nvPr/>
        </p:nvSpPr>
        <p:spPr>
          <a:xfrm>
            <a:off x="541655" y="1887855"/>
            <a:ext cx="2353945" cy="460375"/>
          </a:xfrm>
          <a:prstGeom prst="rect">
            <a:avLst/>
          </a:prstGeom>
          <a:noFill/>
        </p:spPr>
        <p:txBody>
          <a:bodyPr wrap="square" rtlCol="0">
            <a:spAutoFit/>
          </a:bodyPr>
          <a:lstStyle/>
          <a:p>
            <a:r>
              <a:rPr lang="en-US" altLang="zh-CN" sz="2400" b="1">
                <a:latin typeface="黑体" panose="02010609060101010101" charset="-122"/>
                <a:ea typeface="黑体" panose="02010609060101010101" charset="-122"/>
                <a:cs typeface="黑体" panose="02010609060101010101" charset="-122"/>
              </a:rPr>
              <a:t>3</a:t>
            </a:r>
            <a:r>
              <a:rPr lang="zh-CN" altLang="en-US" sz="2400" b="1">
                <a:latin typeface="黑体" panose="02010609060101010101" charset="-122"/>
                <a:ea typeface="黑体" panose="02010609060101010101" charset="-122"/>
                <a:cs typeface="黑体" panose="02010609060101010101" charset="-122"/>
              </a:rPr>
              <a:t>、比较异同法</a:t>
            </a:r>
            <a:endParaRPr lang="en-US" altLang="zh-CN" sz="2400" b="1">
              <a:latin typeface="黑体" panose="02010609060101010101" charset="-122"/>
              <a:ea typeface="黑体" panose="02010609060101010101" charset="-122"/>
              <a:cs typeface="黑体" panose="02010609060101010101" charset="-122"/>
            </a:endParaRPr>
          </a:p>
        </p:txBody>
      </p:sp>
      <p:sp>
        <p:nvSpPr>
          <p:cNvPr id="2" name="文本框 1"/>
          <p:cNvSpPr txBox="1"/>
          <p:nvPr/>
        </p:nvSpPr>
        <p:spPr>
          <a:xfrm>
            <a:off x="3288665" y="1904365"/>
            <a:ext cx="6186805" cy="460375"/>
          </a:xfrm>
          <a:prstGeom prst="rect">
            <a:avLst/>
          </a:prstGeom>
          <a:noFill/>
        </p:spPr>
        <p:txBody>
          <a:bodyPr wrap="square" rtlCol="0">
            <a:spAutoFit/>
          </a:bodyPr>
          <a:lstStyle/>
          <a:p>
            <a:r>
              <a:rPr lang="zh-CN" altLang="en-US" sz="2400" b="1">
                <a:latin typeface="楷体" panose="02010609060101010101" charset="-122"/>
                <a:ea typeface="楷体" panose="02010609060101010101" charset="-122"/>
              </a:rPr>
              <a:t>英法美资产阶级革命的异同：</a:t>
            </a:r>
            <a:endParaRPr lang="zh-CN" altLang="en-US" sz="2400" b="1">
              <a:latin typeface="楷体" panose="02010609060101010101" charset="-122"/>
              <a:ea typeface="楷体" panose="02010609060101010101" charset="-122"/>
            </a:endParaRPr>
          </a:p>
        </p:txBody>
      </p:sp>
      <p:sp>
        <p:nvSpPr>
          <p:cNvPr id="6" name="文本框 5"/>
          <p:cNvSpPr txBox="1"/>
          <p:nvPr/>
        </p:nvSpPr>
        <p:spPr>
          <a:xfrm>
            <a:off x="3288665" y="2522855"/>
            <a:ext cx="7378065" cy="829945"/>
          </a:xfrm>
          <a:prstGeom prst="rect">
            <a:avLst/>
          </a:prstGeom>
          <a:noFill/>
        </p:spPr>
        <p:txBody>
          <a:bodyPr wrap="square" rtlCol="0">
            <a:spAutoFit/>
          </a:bodyPr>
          <a:lstStyle/>
          <a:p>
            <a:r>
              <a:rPr lang="zh-CN" altLang="en-US" sz="2400" b="1">
                <a:solidFill>
                  <a:schemeClr val="tx1"/>
                </a:solidFill>
                <a:latin typeface="楷体" panose="02010609060101010101" charset="-122"/>
                <a:ea typeface="楷体" panose="02010609060101010101" charset="-122"/>
                <a:sym typeface="+mn-ea"/>
              </a:rPr>
              <a:t>中世纪西欧庄园中的佃户与中国古代社会的农民有何异同</a:t>
            </a:r>
            <a:r>
              <a:rPr lang="en-US" altLang="zh-CN" sz="2400" b="1">
                <a:solidFill>
                  <a:schemeClr val="tx1"/>
                </a:solidFill>
                <a:latin typeface="楷体" panose="02010609060101010101" charset="-122"/>
                <a:ea typeface="楷体" panose="02010609060101010101" charset="-122"/>
                <a:sym typeface="+mn-ea"/>
              </a:rPr>
              <a:t>:</a:t>
            </a:r>
            <a:endParaRPr lang="en-US" altLang="zh-CN" sz="2400" b="1">
              <a:solidFill>
                <a:schemeClr val="tx1"/>
              </a:solidFill>
              <a:latin typeface="楷体" panose="02010609060101010101" charset="-122"/>
              <a:ea typeface="楷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0730" cy="6858000"/>
            <a:chOff x="0" y="0"/>
            <a:chExt cx="19198" cy="10800"/>
          </a:xfrm>
        </p:grpSpPr>
        <p:sp>
          <p:nvSpPr>
            <p:cNvPr id="28" name="Rectangle 27"/>
            <p:cNvSpPr/>
            <p:nvPr/>
          </p:nvSpPr>
          <p:spPr bwMode="auto">
            <a:xfrm>
              <a:off x="0" y="0"/>
              <a:ext cx="19199" cy="10801"/>
            </a:xfrm>
            <a:prstGeom prst="rect">
              <a:avLst/>
            </a:prstGeom>
            <a:noFill/>
            <a:ln w="76200">
              <a:solidFill>
                <a:srgbClr val="003D38"/>
              </a:solidFill>
            </a:ln>
          </p:spPr>
          <p:txBody>
            <a:bodyPr vert="horz" wrap="square" lIns="45720" tIns="22860" rIns="45720" bIns="22860" numCol="1" rtlCol="0" anchor="t" anchorCtr="0" compatLnSpc="1"/>
            <a:lstStyle/>
            <a:p>
              <a:pPr algn="ctr" defTabSz="1219200"/>
              <a:endParaRPr lang="id-ID" sz="2400">
                <a:solidFill>
                  <a:srgbClr val="27282D"/>
                </a:solidFill>
                <a:latin typeface="inpin heiti" charset="-122"/>
                <a:cs typeface="+mn-ea"/>
                <a:sym typeface="Agency FB" panose="020B0503020202020204" pitchFamily="34" charset="0"/>
              </a:endParaRPr>
            </a:p>
          </p:txBody>
        </p:sp>
        <p:sp>
          <p:nvSpPr>
            <p:cNvPr id="2" name="Rectangle 27"/>
            <p:cNvSpPr/>
            <p:nvPr/>
          </p:nvSpPr>
          <p:spPr bwMode="auto">
            <a:xfrm>
              <a:off x="204" y="185"/>
              <a:ext cx="18776" cy="10427"/>
            </a:xfrm>
            <a:prstGeom prst="rect">
              <a:avLst/>
            </a:prstGeom>
            <a:noFill/>
            <a:ln w="41275">
              <a:solidFill>
                <a:srgbClr val="003D38"/>
              </a:solidFill>
            </a:ln>
          </p:spPr>
          <p:txBody>
            <a:bodyPr vert="horz" wrap="square" lIns="45720" tIns="22860" rIns="45720" bIns="22860" numCol="1" rtlCol="0" anchor="t" anchorCtr="0" compatLnSpc="1"/>
            <a:lstStyle/>
            <a:p>
              <a:pPr algn="ctr" defTabSz="1219200"/>
              <a:endParaRPr lang="id-ID" sz="2400">
                <a:solidFill>
                  <a:srgbClr val="27282D"/>
                </a:solidFill>
                <a:latin typeface="inpin heiti" charset="-122"/>
                <a:cs typeface="+mn-ea"/>
                <a:sym typeface="Agency FB" panose="020B0503020202020204" pitchFamily="34" charset="0"/>
              </a:endParaRPr>
            </a:p>
          </p:txBody>
        </p:sp>
      </p:grpSp>
      <p:sp>
        <p:nvSpPr>
          <p:cNvPr id="12" name="文本框 11"/>
          <p:cNvSpPr txBox="1"/>
          <p:nvPr/>
        </p:nvSpPr>
        <p:spPr>
          <a:xfrm>
            <a:off x="936625" y="215265"/>
            <a:ext cx="11254740" cy="891540"/>
          </a:xfrm>
          <a:prstGeom prst="rect">
            <a:avLst/>
          </a:prstGeom>
          <a:noFill/>
        </p:spPr>
        <p:txBody>
          <a:bodyPr wrap="square" rtlCol="0">
            <a:spAutoFit/>
          </a:bodyPr>
          <a:lstStyle/>
          <a:p>
            <a:r>
              <a:rPr lang="zh-CN" altLang="en-US" sz="2800" b="1">
                <a:solidFill>
                  <a:srgbClr val="2E461C"/>
                </a:solidFill>
              </a:rPr>
              <a:t>试比较中世纪西欧庄园中的佃户与中国古代社会的农民有何异同？</a:t>
            </a:r>
            <a:endParaRPr lang="zh-CN" altLang="en-US" sz="2800" b="1">
              <a:solidFill>
                <a:srgbClr val="2E461C"/>
              </a:solidFill>
            </a:endParaRPr>
          </a:p>
          <a:p>
            <a:r>
              <a:rPr lang="en-US" altLang="zh-CN" sz="2400" b="1">
                <a:solidFill>
                  <a:schemeClr val="tx1"/>
                </a:solidFill>
                <a:latin typeface="华文楷体" panose="02010600040101010101" charset="-122"/>
                <a:ea typeface="华文楷体" panose="02010600040101010101" charset="-122"/>
              </a:rPr>
              <a:t>    </a:t>
            </a:r>
            <a:r>
              <a:rPr lang="zh-CN" altLang="en-US" sz="2400" b="1">
                <a:solidFill>
                  <a:schemeClr val="tx1"/>
                </a:solidFill>
                <a:latin typeface="华文楷体" panose="02010600040101010101" charset="-122"/>
                <a:ea typeface="华文楷体" panose="02010600040101010101" charset="-122"/>
              </a:rPr>
              <a:t>提示：交租方式（怎么交），权利义务（属于谁）等角度。</a:t>
            </a:r>
            <a:endParaRPr lang="zh-CN" altLang="en-US" sz="2400" b="1">
              <a:solidFill>
                <a:schemeClr val="tx1"/>
              </a:solidFill>
              <a:latin typeface="华文楷体" panose="02010600040101010101" charset="-122"/>
              <a:ea typeface="华文楷体" panose="02010600040101010101" charset="-122"/>
            </a:endParaRPr>
          </a:p>
        </p:txBody>
      </p:sp>
      <p:graphicFrame>
        <p:nvGraphicFramePr>
          <p:cNvPr id="4" name="表格 3"/>
          <p:cNvGraphicFramePr>
            <a:graphicFrameLocks noGrp="1"/>
          </p:cNvGraphicFramePr>
          <p:nvPr>
            <p:custDataLst>
              <p:tags r:id="rId1"/>
            </p:custDataLst>
          </p:nvPr>
        </p:nvGraphicFramePr>
        <p:xfrm>
          <a:off x="416560" y="1344930"/>
          <a:ext cx="11410951" cy="4445000"/>
        </p:xfrm>
        <a:graphic>
          <a:graphicData uri="http://schemas.openxmlformats.org/drawingml/2006/table">
            <a:tbl>
              <a:tblPr firstRow="1" bandRow="1">
                <a:tableStyleId>{5C22544A-7EE6-4342-B048-85BDC9FD1C3A}</a:tableStyleId>
              </a:tblPr>
              <a:tblGrid>
                <a:gridCol w="737235"/>
                <a:gridCol w="1675448"/>
                <a:gridCol w="4730750"/>
                <a:gridCol w="4267518"/>
              </a:tblGrid>
              <a:tr h="746125">
                <a:tc gridSpan="2">
                  <a:txBody>
                    <a:bodyPr wrap="square"/>
                    <a:lstStyle/>
                    <a:p>
                      <a:pPr>
                        <a:buNone/>
                      </a:pPr>
                      <a:r>
                        <a:rPr lang="en-US" altLang="zh-CN" sz="2800"/>
                        <a:t>     </a:t>
                      </a:r>
                      <a:r>
                        <a:rPr lang="zh-CN" altLang="en-US" sz="2800"/>
                        <a:t>比较项</a:t>
                      </a:r>
                      <a:endParaRPr lang="zh-CN" altLang="en-US" sz="2800"/>
                    </a:p>
                  </a:txBody>
                  <a:tcPr vert="horz">
                    <a:solidFill>
                      <a:schemeClr val="accent6">
                        <a:lumMod val="50000"/>
                      </a:schemeClr>
                    </a:solidFill>
                  </a:tcPr>
                </a:tc>
                <a:tc hMerge="1">
                  <a:tcPr>
                    <a:solidFill>
                      <a:schemeClr val="accent6">
                        <a:lumMod val="50000"/>
                      </a:schemeClr>
                    </a:solidFill>
                  </a:tcPr>
                </a:tc>
                <a:tc>
                  <a:txBody>
                    <a:bodyPr wrap="square"/>
                    <a:lstStyle/>
                    <a:p>
                      <a:pPr>
                        <a:buNone/>
                      </a:pPr>
                      <a:r>
                        <a:rPr lang="en-US" altLang="zh-CN" sz="2800"/>
                        <a:t>              </a:t>
                      </a:r>
                      <a:r>
                        <a:rPr lang="zh-CN" altLang="en-US" sz="2800"/>
                        <a:t>西欧庄园佃户</a:t>
                      </a:r>
                      <a:r>
                        <a:rPr lang="en-US" altLang="zh-CN" sz="2800"/>
                        <a:t>  </a:t>
                      </a:r>
                      <a:endParaRPr lang="en-US" altLang="zh-CN" sz="2800"/>
                    </a:p>
                  </a:txBody>
                  <a:tcPr vert="horz">
                    <a:solidFill>
                      <a:schemeClr val="accent6">
                        <a:lumMod val="50000"/>
                      </a:schemeClr>
                    </a:solidFill>
                  </a:tcPr>
                </a:tc>
                <a:tc>
                  <a:txBody>
                    <a:bodyPr wrap="square"/>
                    <a:lstStyle/>
                    <a:p>
                      <a:pPr>
                        <a:buNone/>
                      </a:pPr>
                      <a:r>
                        <a:rPr lang="en-US" altLang="zh-CN" sz="2800"/>
                        <a:t>   </a:t>
                      </a:r>
                      <a:r>
                        <a:rPr lang="zh-CN" altLang="en-US" sz="2800"/>
                        <a:t>中国古代封建社会农民</a:t>
                      </a:r>
                      <a:endParaRPr lang="zh-CN" altLang="en-US" sz="2800"/>
                    </a:p>
                  </a:txBody>
                  <a:tcPr vert="horz">
                    <a:solidFill>
                      <a:schemeClr val="accent6">
                        <a:lumMod val="50000"/>
                      </a:schemeClr>
                    </a:solidFill>
                  </a:tcPr>
                </a:tc>
              </a:tr>
              <a:tr h="685800">
                <a:tc rowSpan="2">
                  <a:txBody>
                    <a:bodyPr wrap="square"/>
                    <a:lstStyle/>
                    <a:p>
                      <a:pPr>
                        <a:buNone/>
                      </a:pPr>
                      <a:r>
                        <a:rPr lang="zh-CN" altLang="en-US" sz="2800" b="1">
                          <a:solidFill>
                            <a:srgbClr val="FFFF00"/>
                          </a:solidFill>
                          <a:latin typeface="微软雅黑" panose="020B0503020204020204" charset="-122"/>
                          <a:ea typeface="微软雅黑" panose="020B0503020204020204" charset="-122"/>
                        </a:rPr>
                        <a:t>不同点</a:t>
                      </a:r>
                      <a:endParaRPr lang="zh-CN" altLang="en-US" sz="2800" b="1">
                        <a:solidFill>
                          <a:srgbClr val="FFFF00"/>
                        </a:solidFill>
                        <a:latin typeface="微软雅黑" panose="020B0503020204020204" charset="-122"/>
                        <a:ea typeface="微软雅黑" panose="020B0503020204020204" charset="-122"/>
                      </a:endParaRPr>
                    </a:p>
                  </a:txBody>
                  <a:tcPr vert="horz">
                    <a:solidFill>
                      <a:schemeClr val="accent6">
                        <a:lumMod val="75000"/>
                        <a:alpha val="64000"/>
                      </a:schemeClr>
                    </a:solidFill>
                  </a:tcPr>
                </a:tc>
                <a:tc>
                  <a:txBody>
                    <a:bodyPr wrap="square"/>
                    <a:lstStyle/>
                    <a:p>
                      <a:pPr>
                        <a:buNone/>
                      </a:pPr>
                      <a:r>
                        <a:rPr lang="zh-CN" altLang="en-US" sz="2800" b="1">
                          <a:solidFill>
                            <a:schemeClr val="bg1"/>
                          </a:solidFill>
                          <a:latin typeface="微软雅黑" panose="020B0503020204020204" charset="-122"/>
                          <a:ea typeface="微软雅黑" panose="020B0503020204020204" charset="-122"/>
                        </a:rPr>
                        <a:t>剥削方式</a:t>
                      </a:r>
                      <a:endParaRPr lang="zh-CN" altLang="en-US" sz="2800" b="1">
                        <a:solidFill>
                          <a:schemeClr val="bg1"/>
                        </a:solidFill>
                        <a:latin typeface="微软雅黑" panose="020B0503020204020204" charset="-122"/>
                        <a:ea typeface="微软雅黑" panose="020B0503020204020204" charset="-122"/>
                      </a:endParaRPr>
                    </a:p>
                  </a:txBody>
                  <a:tcPr vert="horz">
                    <a:solidFill>
                      <a:schemeClr val="accent6">
                        <a:lumMod val="75000"/>
                        <a:alpha val="64000"/>
                      </a:schemeClr>
                    </a:solidFill>
                  </a:tcPr>
                </a:tc>
                <a:tc>
                  <a:txBody>
                    <a:bodyPr wrap="square"/>
                    <a:lstStyle/>
                    <a:p>
                      <a:pPr>
                        <a:buNone/>
                      </a:pPr>
                      <a:endParaRPr lang="zh-CN" altLang="en-US"/>
                    </a:p>
                  </a:txBody>
                  <a:tcPr vert="horz">
                    <a:solidFill>
                      <a:schemeClr val="accent6">
                        <a:lumMod val="75000"/>
                        <a:alpha val="64000"/>
                      </a:schemeClr>
                    </a:solidFill>
                  </a:tcPr>
                </a:tc>
                <a:tc>
                  <a:txBody>
                    <a:bodyPr wrap="square"/>
                    <a:lstStyle/>
                    <a:p>
                      <a:pPr>
                        <a:buNone/>
                      </a:pPr>
                      <a:endParaRPr lang="zh-CN" altLang="en-US"/>
                    </a:p>
                  </a:txBody>
                  <a:tcPr vert="horz">
                    <a:solidFill>
                      <a:schemeClr val="accent6">
                        <a:lumMod val="75000"/>
                        <a:alpha val="64000"/>
                      </a:schemeClr>
                    </a:solidFill>
                  </a:tcPr>
                </a:tc>
              </a:tr>
              <a:tr h="685800">
                <a:tc vMerge="1">
                  <a:tcPr>
                    <a:solidFill>
                      <a:schemeClr val="accent6">
                        <a:lumMod val="75000"/>
                        <a:alpha val="59000"/>
                      </a:schemeClr>
                    </a:solidFill>
                  </a:tcPr>
                </a:tc>
                <a:tc>
                  <a:txBody>
                    <a:bodyPr wrap="square"/>
                    <a:lstStyle/>
                    <a:p>
                      <a:pPr>
                        <a:buNone/>
                      </a:pPr>
                      <a:r>
                        <a:rPr lang="zh-CN" altLang="en-US" sz="2800" b="1">
                          <a:solidFill>
                            <a:schemeClr val="bg1"/>
                          </a:solidFill>
                          <a:latin typeface="微软雅黑" panose="020B0503020204020204" charset="-122"/>
                          <a:ea typeface="微软雅黑" panose="020B0503020204020204" charset="-122"/>
                        </a:rPr>
                        <a:t>人身关系</a:t>
                      </a:r>
                      <a:endParaRPr lang="zh-CN" altLang="en-US" sz="2800" b="1">
                        <a:solidFill>
                          <a:schemeClr val="bg1"/>
                        </a:solidFill>
                        <a:latin typeface="微软雅黑" panose="020B0503020204020204" charset="-122"/>
                        <a:ea typeface="微软雅黑" panose="020B0503020204020204" charset="-122"/>
                      </a:endParaRPr>
                    </a:p>
                  </a:txBody>
                  <a:tcPr vert="horz">
                    <a:solidFill>
                      <a:schemeClr val="accent6">
                        <a:lumMod val="75000"/>
                        <a:alpha val="64000"/>
                      </a:schemeClr>
                    </a:solidFill>
                  </a:tcPr>
                </a:tc>
                <a:tc>
                  <a:txBody>
                    <a:bodyPr wrap="square"/>
                    <a:lstStyle/>
                    <a:p>
                      <a:pPr>
                        <a:buNone/>
                      </a:pPr>
                      <a:endParaRPr lang="zh-CN" altLang="en-US"/>
                    </a:p>
                  </a:txBody>
                  <a:tcPr vert="horz">
                    <a:solidFill>
                      <a:schemeClr val="accent6">
                        <a:lumMod val="75000"/>
                        <a:alpha val="64000"/>
                      </a:schemeClr>
                    </a:solidFill>
                  </a:tcPr>
                </a:tc>
                <a:tc>
                  <a:txBody>
                    <a:bodyPr wrap="square"/>
                    <a:lstStyle/>
                    <a:p>
                      <a:pPr>
                        <a:buNone/>
                      </a:pPr>
                      <a:endParaRPr lang="zh-CN" altLang="en-US"/>
                    </a:p>
                  </a:txBody>
                  <a:tcPr vert="horz">
                    <a:solidFill>
                      <a:schemeClr val="accent6">
                        <a:lumMod val="75000"/>
                        <a:alpha val="64000"/>
                      </a:schemeClr>
                    </a:solidFill>
                  </a:tcPr>
                </a:tc>
              </a:tr>
              <a:tr h="685800">
                <a:tc>
                  <a:txBody>
                    <a:bodyPr wrap="square"/>
                    <a:lstStyle/>
                    <a:p>
                      <a:pPr>
                        <a:buNone/>
                      </a:pPr>
                      <a:endParaRPr lang="zh-CN" altLang="en-US" sz="2800" b="1">
                        <a:solidFill>
                          <a:srgbClr val="FFFF00"/>
                        </a:solidFill>
                        <a:latin typeface="微软雅黑" panose="020B0503020204020204" charset="-122"/>
                        <a:ea typeface="微软雅黑" panose="020B0503020204020204" charset="-122"/>
                      </a:endParaRPr>
                    </a:p>
                  </a:txBody>
                  <a:tcPr vert="horz">
                    <a:solidFill>
                      <a:schemeClr val="accent6">
                        <a:lumMod val="75000"/>
                        <a:alpha val="64000"/>
                      </a:schemeClr>
                    </a:solidFill>
                  </a:tcPr>
                </a:tc>
                <a:tc>
                  <a:txBody>
                    <a:bodyPr wrap="square"/>
                    <a:lstStyle/>
                    <a:p>
                      <a:pPr>
                        <a:buNone/>
                      </a:pPr>
                      <a:r>
                        <a:rPr lang="zh-CN" altLang="en-US" sz="2800" b="1">
                          <a:solidFill>
                            <a:schemeClr val="bg1"/>
                          </a:solidFill>
                          <a:latin typeface="微软雅黑" panose="020B0503020204020204" charset="-122"/>
                          <a:ea typeface="微软雅黑" panose="020B0503020204020204" charset="-122"/>
                        </a:rPr>
                        <a:t>义务对象</a:t>
                      </a:r>
                      <a:endParaRPr lang="zh-CN" altLang="en-US" sz="2800" b="1">
                        <a:solidFill>
                          <a:schemeClr val="bg1"/>
                        </a:solidFill>
                        <a:latin typeface="微软雅黑" panose="020B0503020204020204" charset="-122"/>
                        <a:ea typeface="微软雅黑" panose="020B0503020204020204" charset="-122"/>
                      </a:endParaRPr>
                    </a:p>
                  </a:txBody>
                  <a:tcPr vert="horz">
                    <a:solidFill>
                      <a:schemeClr val="accent6">
                        <a:lumMod val="75000"/>
                        <a:alpha val="64000"/>
                      </a:schemeClr>
                    </a:solidFill>
                  </a:tcPr>
                </a:tc>
                <a:tc>
                  <a:txBody>
                    <a:bodyPr wrap="square"/>
                    <a:lstStyle/>
                    <a:p>
                      <a:pPr>
                        <a:buNone/>
                      </a:pPr>
                      <a:endParaRPr lang="zh-CN" altLang="en-US" sz="2600" b="1">
                        <a:solidFill>
                          <a:schemeClr val="bg1"/>
                        </a:solidFill>
                        <a:latin typeface="华文中宋" panose="02010600040101010101" charset="-122"/>
                        <a:ea typeface="华文中宋" panose="02010600040101010101" charset="-122"/>
                      </a:endParaRPr>
                    </a:p>
                  </a:txBody>
                  <a:tcPr vert="horz">
                    <a:solidFill>
                      <a:schemeClr val="accent6">
                        <a:lumMod val="75000"/>
                        <a:alpha val="64000"/>
                      </a:schemeClr>
                    </a:solidFill>
                  </a:tcPr>
                </a:tc>
                <a:tc>
                  <a:txBody>
                    <a:bodyPr wrap="square"/>
                    <a:lstStyle/>
                    <a:p>
                      <a:pPr>
                        <a:buNone/>
                      </a:pPr>
                      <a:endParaRPr lang="zh-CN" altLang="en-US"/>
                    </a:p>
                  </a:txBody>
                  <a:tcPr vert="horz">
                    <a:solidFill>
                      <a:schemeClr val="accent6">
                        <a:lumMod val="75000"/>
                        <a:alpha val="64000"/>
                      </a:schemeClr>
                    </a:solidFill>
                  </a:tcPr>
                </a:tc>
              </a:tr>
              <a:tr h="1641475">
                <a:tc>
                  <a:txBody>
                    <a:bodyPr wrap="square"/>
                    <a:lstStyle/>
                    <a:p>
                      <a:pPr>
                        <a:buNone/>
                      </a:pPr>
                      <a:r>
                        <a:rPr lang="zh-CN" altLang="en-US" sz="2800" b="1"/>
                        <a:t>相同点</a:t>
                      </a:r>
                      <a:endParaRPr lang="zh-CN" altLang="en-US" sz="2800" b="1"/>
                    </a:p>
                  </a:txBody>
                  <a:tcPr vert="horz">
                    <a:solidFill>
                      <a:schemeClr val="accent6">
                        <a:lumMod val="20000"/>
                        <a:lumOff val="80000"/>
                      </a:schemeClr>
                    </a:solidFill>
                  </a:tcPr>
                </a:tc>
                <a:tc gridSpan="3">
                  <a:txBody>
                    <a:bodyPr wrap="square"/>
                    <a:lstStyle/>
                    <a:p>
                      <a:pPr>
                        <a:buNone/>
                      </a:pPr>
                      <a:endParaRPr lang="zh-CN" altLang="en-US" sz="2800" b="1"/>
                    </a:p>
                  </a:txBody>
                  <a:tcPr vert="horz">
                    <a:solidFill>
                      <a:schemeClr val="accent6">
                        <a:lumMod val="20000"/>
                        <a:lumOff val="80000"/>
                      </a:schemeClr>
                    </a:solidFill>
                  </a:tcPr>
                </a:tc>
                <a:tc hMerge="1">
                  <a:tcPr>
                    <a:solidFill>
                      <a:schemeClr val="accent6">
                        <a:lumMod val="20000"/>
                        <a:lumOff val="80000"/>
                      </a:schemeClr>
                    </a:solidFill>
                  </a:tcPr>
                </a:tc>
                <a:tc hMerge="1">
                  <a:tcPr>
                    <a:solidFill>
                      <a:schemeClr val="accent6">
                        <a:lumMod val="20000"/>
                        <a:lumOff val="80000"/>
                      </a:schemeClr>
                    </a:solidFill>
                  </a:tcPr>
                </a:tc>
              </a:tr>
            </a:tbl>
          </a:graphicData>
        </a:graphic>
      </p:graphicFrame>
      <p:sp>
        <p:nvSpPr>
          <p:cNvPr id="5" name="文本框 4"/>
          <p:cNvSpPr txBox="1"/>
          <p:nvPr/>
        </p:nvSpPr>
        <p:spPr>
          <a:xfrm>
            <a:off x="4171950" y="2156460"/>
            <a:ext cx="2082165" cy="521970"/>
          </a:xfrm>
          <a:prstGeom prst="rect">
            <a:avLst/>
          </a:prstGeom>
          <a:noFill/>
        </p:spPr>
        <p:txBody>
          <a:bodyPr wrap="square" rtlCol="0">
            <a:spAutoFit/>
          </a:bodyPr>
          <a:lstStyle/>
          <a:p>
            <a:r>
              <a:rPr lang="zh-CN" altLang="en-US" sz="2800" b="1">
                <a:solidFill>
                  <a:schemeClr val="bg1"/>
                </a:solidFill>
                <a:latin typeface="华文中宋" panose="02010600040101010101" charset="-122"/>
                <a:ea typeface="华文中宋" panose="02010600040101010101" charset="-122"/>
              </a:rPr>
              <a:t>劳役地租</a:t>
            </a:r>
            <a:endParaRPr lang="zh-CN" altLang="en-US" sz="2800" b="1">
              <a:solidFill>
                <a:schemeClr val="bg1"/>
              </a:solidFill>
              <a:latin typeface="华文中宋" panose="02010600040101010101" charset="-122"/>
              <a:ea typeface="华文中宋" panose="02010600040101010101" charset="-122"/>
            </a:endParaRPr>
          </a:p>
        </p:txBody>
      </p:sp>
      <p:sp>
        <p:nvSpPr>
          <p:cNvPr id="6" name="文本框 5"/>
          <p:cNvSpPr txBox="1"/>
          <p:nvPr/>
        </p:nvSpPr>
        <p:spPr>
          <a:xfrm>
            <a:off x="8729980" y="2156460"/>
            <a:ext cx="2082165" cy="521970"/>
          </a:xfrm>
          <a:prstGeom prst="rect">
            <a:avLst/>
          </a:prstGeom>
          <a:noFill/>
        </p:spPr>
        <p:txBody>
          <a:bodyPr wrap="square" rtlCol="0">
            <a:spAutoFit/>
          </a:bodyPr>
          <a:lstStyle/>
          <a:p>
            <a:r>
              <a:rPr lang="zh-CN" altLang="en-US" sz="2800" b="1">
                <a:solidFill>
                  <a:schemeClr val="bg1"/>
                </a:solidFill>
                <a:latin typeface="华文中宋" panose="02010600040101010101" charset="-122"/>
                <a:ea typeface="华文中宋" panose="02010600040101010101" charset="-122"/>
              </a:rPr>
              <a:t>实物地租</a:t>
            </a:r>
            <a:endParaRPr lang="zh-CN" altLang="en-US" sz="2800" b="1">
              <a:solidFill>
                <a:schemeClr val="bg1"/>
              </a:solidFill>
              <a:latin typeface="华文中宋" panose="02010600040101010101" charset="-122"/>
              <a:ea typeface="华文中宋" panose="02010600040101010101" charset="-122"/>
            </a:endParaRPr>
          </a:p>
        </p:txBody>
      </p:sp>
      <p:sp>
        <p:nvSpPr>
          <p:cNvPr id="7" name="文本框 6"/>
          <p:cNvSpPr txBox="1"/>
          <p:nvPr/>
        </p:nvSpPr>
        <p:spPr>
          <a:xfrm>
            <a:off x="4092575" y="2846070"/>
            <a:ext cx="2500630" cy="491490"/>
          </a:xfrm>
          <a:prstGeom prst="rect">
            <a:avLst/>
          </a:prstGeom>
          <a:noFill/>
        </p:spPr>
        <p:txBody>
          <a:bodyPr wrap="square" rtlCol="0">
            <a:spAutoFit/>
          </a:bodyPr>
          <a:lstStyle/>
          <a:p>
            <a:pPr algn="l"/>
            <a:r>
              <a:rPr lang="zh-CN" altLang="en-US" sz="2600" b="1">
                <a:solidFill>
                  <a:schemeClr val="bg1"/>
                </a:solidFill>
                <a:latin typeface="华文中宋" panose="02010600040101010101" charset="-122"/>
                <a:ea typeface="华文中宋" panose="02010600040101010101" charset="-122"/>
                <a:cs typeface="+mj-ea"/>
                <a:sym typeface="+mn-ea"/>
              </a:rPr>
              <a:t>依附于领主</a:t>
            </a:r>
            <a:endParaRPr lang="zh-CN" altLang="en-US" sz="2600" b="1">
              <a:solidFill>
                <a:schemeClr val="bg1"/>
              </a:solidFill>
              <a:latin typeface="华文中宋" panose="02010600040101010101" charset="-122"/>
              <a:ea typeface="华文中宋" panose="02010600040101010101" charset="-122"/>
              <a:cs typeface="+mj-ea"/>
              <a:sym typeface="+mn-ea"/>
            </a:endParaRPr>
          </a:p>
        </p:txBody>
      </p:sp>
      <p:sp>
        <p:nvSpPr>
          <p:cNvPr id="8" name="文本框 7"/>
          <p:cNvSpPr txBox="1"/>
          <p:nvPr/>
        </p:nvSpPr>
        <p:spPr>
          <a:xfrm>
            <a:off x="8729980" y="2889250"/>
            <a:ext cx="2573020" cy="491490"/>
          </a:xfrm>
          <a:prstGeom prst="rect">
            <a:avLst/>
          </a:prstGeom>
          <a:noFill/>
        </p:spPr>
        <p:txBody>
          <a:bodyPr wrap="square" rtlCol="0">
            <a:spAutoFit/>
          </a:bodyPr>
          <a:lstStyle/>
          <a:p>
            <a:pPr algn="l"/>
            <a:r>
              <a:rPr lang="zh-CN" altLang="en-US" sz="2600" b="1">
                <a:solidFill>
                  <a:schemeClr val="bg1"/>
                </a:solidFill>
                <a:latin typeface="华文中宋" panose="02010600040101010101" charset="-122"/>
                <a:ea typeface="华文中宋" panose="02010600040101010101" charset="-122"/>
                <a:cs typeface="+mj-ea"/>
                <a:sym typeface="+mn-ea"/>
              </a:rPr>
              <a:t>依附于国家</a:t>
            </a:r>
            <a:endParaRPr lang="zh-CN" altLang="en-US" sz="2600" b="1">
              <a:solidFill>
                <a:schemeClr val="bg1"/>
              </a:solidFill>
              <a:latin typeface="华文中宋" panose="02010600040101010101" charset="-122"/>
              <a:ea typeface="华文中宋" panose="02010600040101010101" charset="-122"/>
              <a:cs typeface="+mj-ea"/>
              <a:sym typeface="+mn-ea"/>
            </a:endParaRPr>
          </a:p>
        </p:txBody>
      </p:sp>
      <p:sp>
        <p:nvSpPr>
          <p:cNvPr id="11" name="文本框 10"/>
          <p:cNvSpPr txBox="1"/>
          <p:nvPr/>
        </p:nvSpPr>
        <p:spPr>
          <a:xfrm>
            <a:off x="1680845" y="4298315"/>
            <a:ext cx="9475470" cy="1383665"/>
          </a:xfrm>
          <a:prstGeom prst="rect">
            <a:avLst/>
          </a:prstGeom>
          <a:noFill/>
        </p:spPr>
        <p:txBody>
          <a:bodyPr wrap="square" rtlCol="0">
            <a:spAutoFit/>
          </a:bodyPr>
          <a:lstStyle/>
          <a:p>
            <a:pPr algn="l"/>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都是独立的小生产者，拥有简单的生产工具；</a:t>
            </a:r>
            <a:endParaRPr lang="zh-CN" altLang="en-US" sz="2800" b="1">
              <a:solidFill>
                <a:schemeClr val="tx1"/>
              </a:solidFill>
              <a:latin typeface="华文中宋" panose="02010600040101010101" charset="-122"/>
              <a:ea typeface="华文中宋" panose="02010600040101010101" charset="-122"/>
              <a:cs typeface="华文中宋" panose="02010600040101010101" charset="-122"/>
            </a:endParaRPr>
          </a:p>
          <a:p>
            <a:pPr algn="l"/>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都属于自给自足的自然经济，只进行简单的物品交换；</a:t>
            </a:r>
            <a:endParaRPr lang="zh-CN" altLang="en-US" sz="2800" b="1">
              <a:solidFill>
                <a:schemeClr val="tx1"/>
              </a:solidFill>
              <a:latin typeface="华文中宋" panose="02010600040101010101" charset="-122"/>
              <a:ea typeface="华文中宋" panose="02010600040101010101" charset="-122"/>
              <a:cs typeface="华文中宋" panose="02010600040101010101" charset="-122"/>
            </a:endParaRPr>
          </a:p>
          <a:p>
            <a:pPr algn="l"/>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都受到封建主的剥削。</a:t>
            </a:r>
            <a:endPar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endParaRPr>
          </a:p>
        </p:txBody>
      </p:sp>
      <p:sp>
        <p:nvSpPr>
          <p:cNvPr id="9" name="文本框 8"/>
          <p:cNvSpPr txBox="1"/>
          <p:nvPr/>
        </p:nvSpPr>
        <p:spPr>
          <a:xfrm>
            <a:off x="2879725" y="3571875"/>
            <a:ext cx="4796790" cy="491490"/>
          </a:xfrm>
          <a:prstGeom prst="rect">
            <a:avLst/>
          </a:prstGeom>
          <a:noFill/>
        </p:spPr>
        <p:txBody>
          <a:bodyPr wrap="square" rtlCol="0">
            <a:spAutoFit/>
          </a:bodyPr>
          <a:lstStyle/>
          <a:p>
            <a:pPr algn="l"/>
            <a:r>
              <a:rPr lang="zh-CN" altLang="en-US" sz="2600" b="1">
                <a:solidFill>
                  <a:schemeClr val="bg1"/>
                </a:solidFill>
                <a:latin typeface="华文中宋" panose="02010600040101010101" charset="-122"/>
                <a:ea typeface="华文中宋" panose="02010600040101010101" charset="-122"/>
                <a:sym typeface="+mn-ea"/>
              </a:rPr>
              <a:t>向庄园主服劳役和教会什一税</a:t>
            </a:r>
            <a:endParaRPr lang="zh-CN" altLang="en-US" sz="2600"/>
          </a:p>
        </p:txBody>
      </p:sp>
      <p:sp>
        <p:nvSpPr>
          <p:cNvPr id="10" name="文本框 9"/>
          <p:cNvSpPr txBox="1"/>
          <p:nvPr/>
        </p:nvSpPr>
        <p:spPr>
          <a:xfrm>
            <a:off x="7558405" y="3571875"/>
            <a:ext cx="4678680" cy="491490"/>
          </a:xfrm>
          <a:prstGeom prst="rect">
            <a:avLst/>
          </a:prstGeom>
          <a:noFill/>
        </p:spPr>
        <p:txBody>
          <a:bodyPr wrap="square" rtlCol="0">
            <a:spAutoFit/>
          </a:bodyPr>
          <a:lstStyle/>
          <a:p>
            <a:pPr algn="l"/>
            <a:r>
              <a:rPr lang="zh-CN" altLang="en-US" sz="2600" b="1">
                <a:solidFill>
                  <a:schemeClr val="bg1"/>
                </a:solidFill>
                <a:latin typeface="华文中宋" panose="02010600040101010101" charset="-122"/>
                <a:ea typeface="华文中宋" panose="02010600040101010101" charset="-122"/>
                <a:sym typeface="+mn-ea"/>
              </a:rPr>
              <a:t>向国家缴交赋税服兵役劳役</a:t>
            </a:r>
            <a:endParaRPr lang="zh-CN" altLang="en-US" sz="2600"/>
          </a:p>
        </p:txBody>
      </p:sp>
    </p:spTree>
  </p:cSld>
  <p:clrMapOvr>
    <a:masterClrMapping/>
  </p:clrMapOvr>
  <p:transition spd="slow">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41655" y="441325"/>
            <a:ext cx="3848100" cy="460375"/>
          </a:xfrm>
          <a:prstGeom prst="rect">
            <a:avLst/>
          </a:prstGeom>
          <a:noFill/>
        </p:spPr>
        <p:txBody>
          <a:bodyPr wrap="square" rtlCol="0">
            <a:spAutoFit/>
          </a:bodyPr>
          <a:lstStyle/>
          <a:p>
            <a:r>
              <a:rPr lang="en-US" altLang="zh-CN" sz="2400" b="1">
                <a:latin typeface="黑体" panose="02010609060101010101" charset="-122"/>
                <a:ea typeface="黑体" panose="02010609060101010101" charset="-122"/>
                <a:cs typeface="黑体" panose="02010609060101010101" charset="-122"/>
              </a:rPr>
              <a:t>1</a:t>
            </a:r>
            <a:r>
              <a:rPr lang="zh-CN" altLang="en-US" sz="2400" b="1">
                <a:latin typeface="黑体" panose="02010609060101010101" charset="-122"/>
                <a:ea typeface="黑体" panose="02010609060101010101" charset="-122"/>
                <a:cs typeface="黑体" panose="02010609060101010101" charset="-122"/>
              </a:rPr>
              <a:t>、史料补充法</a:t>
            </a:r>
            <a:endParaRPr lang="en-US" altLang="zh-CN" sz="2400" b="1">
              <a:latin typeface="黑体" panose="02010609060101010101" charset="-122"/>
              <a:ea typeface="黑体" panose="02010609060101010101" charset="-122"/>
              <a:cs typeface="黑体" panose="02010609060101010101" charset="-122"/>
            </a:endParaRPr>
          </a:p>
        </p:txBody>
      </p:sp>
      <p:sp>
        <p:nvSpPr>
          <p:cNvPr id="3" name="文本框 2"/>
          <p:cNvSpPr txBox="1"/>
          <p:nvPr/>
        </p:nvSpPr>
        <p:spPr>
          <a:xfrm>
            <a:off x="541655" y="1164590"/>
            <a:ext cx="2308860" cy="460375"/>
          </a:xfrm>
          <a:prstGeom prst="rect">
            <a:avLst/>
          </a:prstGeom>
          <a:noFill/>
        </p:spPr>
        <p:txBody>
          <a:bodyPr wrap="square" rtlCol="0">
            <a:spAutoFit/>
          </a:bodyPr>
          <a:lstStyle/>
          <a:p>
            <a:r>
              <a:rPr lang="en-US" altLang="zh-CN" sz="2400" b="1">
                <a:latin typeface="黑体" panose="02010609060101010101" charset="-122"/>
                <a:ea typeface="黑体" panose="02010609060101010101" charset="-122"/>
                <a:cs typeface="黑体" panose="02010609060101010101" charset="-122"/>
              </a:rPr>
              <a:t>2</a:t>
            </a:r>
            <a:r>
              <a:rPr lang="zh-CN" altLang="en-US" sz="2400" b="1">
                <a:latin typeface="黑体" panose="02010609060101010101" charset="-122"/>
                <a:ea typeface="黑体" panose="02010609060101010101" charset="-122"/>
                <a:cs typeface="黑体" panose="02010609060101010101" charset="-122"/>
              </a:rPr>
              <a:t>、联系现实法</a:t>
            </a:r>
            <a:endParaRPr lang="zh-CN" altLang="en-US" sz="2400" b="1">
              <a:latin typeface="黑体" panose="02010609060101010101" charset="-122"/>
              <a:ea typeface="黑体" panose="02010609060101010101" charset="-122"/>
              <a:cs typeface="黑体" panose="02010609060101010101" charset="-122"/>
            </a:endParaRPr>
          </a:p>
        </p:txBody>
      </p:sp>
      <p:sp>
        <p:nvSpPr>
          <p:cNvPr id="5" name="文本框 4"/>
          <p:cNvSpPr txBox="1"/>
          <p:nvPr/>
        </p:nvSpPr>
        <p:spPr>
          <a:xfrm>
            <a:off x="541655" y="1887855"/>
            <a:ext cx="2353945" cy="460375"/>
          </a:xfrm>
          <a:prstGeom prst="rect">
            <a:avLst/>
          </a:prstGeom>
          <a:noFill/>
        </p:spPr>
        <p:txBody>
          <a:bodyPr wrap="square" rtlCol="0">
            <a:spAutoFit/>
          </a:bodyPr>
          <a:lstStyle/>
          <a:p>
            <a:r>
              <a:rPr lang="en-US" altLang="zh-CN" sz="2400" b="1">
                <a:latin typeface="黑体" panose="02010609060101010101" charset="-122"/>
                <a:ea typeface="黑体" panose="02010609060101010101" charset="-122"/>
                <a:cs typeface="黑体" panose="02010609060101010101" charset="-122"/>
              </a:rPr>
              <a:t>3</a:t>
            </a:r>
            <a:r>
              <a:rPr lang="zh-CN" altLang="en-US" sz="2400" b="1">
                <a:latin typeface="黑体" panose="02010609060101010101" charset="-122"/>
                <a:ea typeface="黑体" panose="02010609060101010101" charset="-122"/>
                <a:cs typeface="黑体" panose="02010609060101010101" charset="-122"/>
              </a:rPr>
              <a:t>、比较异同法</a:t>
            </a:r>
            <a:endParaRPr lang="en-US" altLang="zh-CN" sz="2400" b="1">
              <a:latin typeface="黑体" panose="02010609060101010101" charset="-122"/>
              <a:ea typeface="黑体" panose="02010609060101010101" charset="-122"/>
              <a:cs typeface="黑体" panose="02010609060101010101" charset="-122"/>
            </a:endParaRPr>
          </a:p>
        </p:txBody>
      </p:sp>
      <p:sp>
        <p:nvSpPr>
          <p:cNvPr id="6" name="文本框 5"/>
          <p:cNvSpPr txBox="1"/>
          <p:nvPr/>
        </p:nvSpPr>
        <p:spPr>
          <a:xfrm>
            <a:off x="541655" y="2643505"/>
            <a:ext cx="2428875" cy="460375"/>
          </a:xfrm>
          <a:prstGeom prst="rect">
            <a:avLst/>
          </a:prstGeom>
          <a:noFill/>
        </p:spPr>
        <p:txBody>
          <a:bodyPr wrap="square" rtlCol="0">
            <a:spAutoFit/>
          </a:bodyPr>
          <a:lstStyle/>
          <a:p>
            <a:r>
              <a:rPr lang="en-US" altLang="zh-CN" sz="2400" b="1">
                <a:latin typeface="黑体" panose="02010609060101010101" charset="-122"/>
                <a:ea typeface="黑体" panose="02010609060101010101" charset="-122"/>
                <a:cs typeface="黑体" panose="02010609060101010101" charset="-122"/>
              </a:rPr>
              <a:t>4</a:t>
            </a:r>
            <a:r>
              <a:rPr lang="zh-CN" altLang="en-US" sz="2400" b="1">
                <a:latin typeface="黑体" panose="02010609060101010101" charset="-122"/>
                <a:ea typeface="黑体" panose="02010609060101010101" charset="-122"/>
                <a:cs typeface="黑体" panose="02010609060101010101" charset="-122"/>
              </a:rPr>
              <a:t>、问题探究法</a:t>
            </a:r>
            <a:endParaRPr lang="zh-CN" altLang="en-US" sz="2400" b="1">
              <a:latin typeface="黑体" panose="02010609060101010101" charset="-122"/>
              <a:ea typeface="黑体" panose="02010609060101010101" charset="-122"/>
              <a:cs typeface="黑体" panose="02010609060101010101" charset="-122"/>
            </a:endParaRPr>
          </a:p>
        </p:txBody>
      </p:sp>
      <p:sp>
        <p:nvSpPr>
          <p:cNvPr id="8" name="文本框 7"/>
          <p:cNvSpPr txBox="1"/>
          <p:nvPr/>
        </p:nvSpPr>
        <p:spPr>
          <a:xfrm>
            <a:off x="5175250" y="1271905"/>
            <a:ext cx="3033395" cy="1076325"/>
          </a:xfrm>
          <a:prstGeom prst="rect">
            <a:avLst/>
          </a:prstGeom>
          <a:noFill/>
        </p:spPr>
        <p:txBody>
          <a:bodyPr wrap="square" rtlCol="0">
            <a:spAutoFit/>
          </a:bodyPr>
          <a:lstStyle/>
          <a:p>
            <a:r>
              <a:rPr lang="zh-CN" altLang="en-US" sz="3200" b="1">
                <a:latin typeface="黑体" panose="02010609060101010101" charset="-122"/>
                <a:ea typeface="黑体" panose="02010609060101010101" charset="-122"/>
              </a:rPr>
              <a:t>提高课堂效率减轻课后负担</a:t>
            </a:r>
            <a:endParaRPr lang="zh-CN" altLang="en-US" sz="3200" b="1">
              <a:latin typeface="黑体" panose="02010609060101010101" charset="-122"/>
              <a:ea typeface="黑体" panose="02010609060101010101" charset="-122"/>
            </a:endParaRPr>
          </a:p>
        </p:txBody>
      </p:sp>
      <p:sp>
        <p:nvSpPr>
          <p:cNvPr id="9" name="右大括号 8"/>
          <p:cNvSpPr/>
          <p:nvPr/>
        </p:nvSpPr>
        <p:spPr>
          <a:xfrm>
            <a:off x="3665220" y="610870"/>
            <a:ext cx="724535" cy="301815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文本框 9"/>
          <p:cNvSpPr txBox="1"/>
          <p:nvPr/>
        </p:nvSpPr>
        <p:spPr>
          <a:xfrm>
            <a:off x="920115" y="3397885"/>
            <a:ext cx="2352040" cy="460375"/>
          </a:xfrm>
          <a:prstGeom prst="rect">
            <a:avLst/>
          </a:prstGeom>
          <a:noFill/>
        </p:spPr>
        <p:txBody>
          <a:bodyPr wrap="square" rtlCol="0">
            <a:spAutoFit/>
          </a:bodyPr>
          <a:lstStyle/>
          <a:p>
            <a:r>
              <a:rPr lang="en-US" altLang="zh-CN" sz="2400">
                <a:latin typeface="黑体" panose="02010609060101010101" charset="-122"/>
                <a:ea typeface="黑体" panose="02010609060101010101" charset="-122"/>
              </a:rPr>
              <a:t>······</a:t>
            </a:r>
            <a:endParaRPr lang="en-US" altLang="zh-CN" sz="2400">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6384687" y="2191521"/>
            <a:ext cx="1200150" cy="1200150"/>
            <a:chOff x="4909395" y="1028700"/>
            <a:chExt cx="1200150" cy="1200150"/>
          </a:xfrm>
          <a:solidFill>
            <a:schemeClr val="accent5">
              <a:lumMod val="50000"/>
            </a:schemeClr>
          </a:solidFill>
        </p:grpSpPr>
        <p:sp>
          <p:nvSpPr>
            <p:cNvPr id="23" name="箭头: V 形 22"/>
            <p:cNvSpPr/>
            <p:nvPr/>
          </p:nvSpPr>
          <p:spPr>
            <a:xfrm rot="5400000">
              <a:off x="4909395" y="1028700"/>
              <a:ext cx="1200150" cy="1200150"/>
            </a:xfrm>
            <a:prstGeom prst="chevron">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sp>
          <p:nvSpPr>
            <p:cNvPr id="10" name="任意多边形: 形状 9"/>
            <p:cNvSpPr/>
            <p:nvPr/>
          </p:nvSpPr>
          <p:spPr bwMode="auto">
            <a:xfrm>
              <a:off x="5347617" y="1073539"/>
              <a:ext cx="323708" cy="278519"/>
            </a:xfrm>
            <a:custGeom>
              <a:avLst/>
              <a:gdLst>
                <a:gd name="connsiteX0" fmla="*/ 181524 w 337647"/>
                <a:gd name="connsiteY0" fmla="*/ 231775 h 290513"/>
                <a:gd name="connsiteX1" fmla="*/ 190749 w 337647"/>
                <a:gd name="connsiteY1" fmla="*/ 236996 h 290513"/>
                <a:gd name="connsiteX2" fmla="*/ 205246 w 337647"/>
                <a:gd name="connsiteY2" fmla="*/ 239607 h 290513"/>
                <a:gd name="connsiteX3" fmla="*/ 222379 w 337647"/>
                <a:gd name="connsiteY3" fmla="*/ 235691 h 290513"/>
                <a:gd name="connsiteX4" fmla="*/ 243466 w 337647"/>
                <a:gd name="connsiteY4" fmla="*/ 247439 h 290513"/>
                <a:gd name="connsiteX5" fmla="*/ 261917 w 337647"/>
                <a:gd name="connsiteY5" fmla="*/ 252660 h 290513"/>
                <a:gd name="connsiteX6" fmla="*/ 163073 w 337647"/>
                <a:gd name="connsiteY6" fmla="*/ 290513 h 290513"/>
                <a:gd name="connsiteX7" fmla="*/ 52367 w 337647"/>
                <a:gd name="connsiteY7" fmla="*/ 239607 h 290513"/>
                <a:gd name="connsiteX8" fmla="*/ 60275 w 337647"/>
                <a:gd name="connsiteY8" fmla="*/ 234386 h 290513"/>
                <a:gd name="connsiteX9" fmla="*/ 91905 w 337647"/>
                <a:gd name="connsiteY9" fmla="*/ 243523 h 290513"/>
                <a:gd name="connsiteX10" fmla="*/ 93223 w 337647"/>
                <a:gd name="connsiteY10" fmla="*/ 247439 h 290513"/>
                <a:gd name="connsiteX11" fmla="*/ 114309 w 337647"/>
                <a:gd name="connsiteY11" fmla="*/ 267018 h 290513"/>
                <a:gd name="connsiteX12" fmla="*/ 127489 w 337647"/>
                <a:gd name="connsiteY12" fmla="*/ 269629 h 290513"/>
                <a:gd name="connsiteX13" fmla="*/ 164391 w 337647"/>
                <a:gd name="connsiteY13" fmla="*/ 244828 h 290513"/>
                <a:gd name="connsiteX14" fmla="*/ 165708 w 337647"/>
                <a:gd name="connsiteY14" fmla="*/ 239607 h 290513"/>
                <a:gd name="connsiteX15" fmla="*/ 181524 w 337647"/>
                <a:gd name="connsiteY15" fmla="*/ 231775 h 290513"/>
                <a:gd name="connsiteX16" fmla="*/ 127774 w 337647"/>
                <a:gd name="connsiteY16" fmla="*/ 220663 h 290513"/>
                <a:gd name="connsiteX17" fmla="*/ 118745 w 337647"/>
                <a:gd name="connsiteY17" fmla="*/ 227200 h 290513"/>
                <a:gd name="connsiteX18" fmla="*/ 118745 w 337647"/>
                <a:gd name="connsiteY18" fmla="*/ 235044 h 290513"/>
                <a:gd name="connsiteX19" fmla="*/ 125194 w 337647"/>
                <a:gd name="connsiteY19" fmla="*/ 240273 h 290513"/>
                <a:gd name="connsiteX20" fmla="*/ 136803 w 337647"/>
                <a:gd name="connsiteY20" fmla="*/ 235044 h 290513"/>
                <a:gd name="connsiteX21" fmla="*/ 136803 w 337647"/>
                <a:gd name="connsiteY21" fmla="*/ 227200 h 290513"/>
                <a:gd name="connsiteX22" fmla="*/ 131644 w 337647"/>
                <a:gd name="connsiteY22" fmla="*/ 221970 h 290513"/>
                <a:gd name="connsiteX23" fmla="*/ 127774 w 337647"/>
                <a:gd name="connsiteY23" fmla="*/ 220663 h 290513"/>
                <a:gd name="connsiteX24" fmla="*/ 206249 w 337647"/>
                <a:gd name="connsiteY24" fmla="*/ 190500 h 290513"/>
                <a:gd name="connsiteX25" fmla="*/ 195242 w 337647"/>
                <a:gd name="connsiteY25" fmla="*/ 196950 h 290513"/>
                <a:gd name="connsiteX26" fmla="*/ 196618 w 337647"/>
                <a:gd name="connsiteY26" fmla="*/ 204689 h 290513"/>
                <a:gd name="connsiteX27" fmla="*/ 202121 w 337647"/>
                <a:gd name="connsiteY27" fmla="*/ 209848 h 290513"/>
                <a:gd name="connsiteX28" fmla="*/ 215880 w 337647"/>
                <a:gd name="connsiteY28" fmla="*/ 204689 h 290513"/>
                <a:gd name="connsiteX29" fmla="*/ 214504 w 337647"/>
                <a:gd name="connsiteY29" fmla="*/ 196950 h 290513"/>
                <a:gd name="connsiteX30" fmla="*/ 209001 w 337647"/>
                <a:gd name="connsiteY30" fmla="*/ 191790 h 290513"/>
                <a:gd name="connsiteX31" fmla="*/ 206249 w 337647"/>
                <a:gd name="connsiteY31" fmla="*/ 190500 h 290513"/>
                <a:gd name="connsiteX32" fmla="*/ 201791 w 337647"/>
                <a:gd name="connsiteY32" fmla="*/ 175311 h 290513"/>
                <a:gd name="connsiteX33" fmla="*/ 215351 w 337647"/>
                <a:gd name="connsiteY33" fmla="*/ 176934 h 290513"/>
                <a:gd name="connsiteX34" fmla="*/ 227257 w 337647"/>
                <a:gd name="connsiteY34" fmla="*/ 184728 h 290513"/>
                <a:gd name="connsiteX35" fmla="*/ 229903 w 337647"/>
                <a:gd name="connsiteY35" fmla="*/ 191222 h 290513"/>
                <a:gd name="connsiteX36" fmla="*/ 232549 w 337647"/>
                <a:gd name="connsiteY36" fmla="*/ 201613 h 290513"/>
                <a:gd name="connsiteX37" fmla="*/ 261653 w 337647"/>
                <a:gd name="connsiteY37" fmla="*/ 218498 h 290513"/>
                <a:gd name="connsiteX38" fmla="*/ 319861 w 337647"/>
                <a:gd name="connsiteY38" fmla="*/ 184728 h 290513"/>
                <a:gd name="connsiteX39" fmla="*/ 335736 w 337647"/>
                <a:gd name="connsiteY39" fmla="*/ 188624 h 290513"/>
                <a:gd name="connsiteX40" fmla="*/ 331768 w 337647"/>
                <a:gd name="connsiteY40" fmla="*/ 204211 h 290513"/>
                <a:gd name="connsiteX41" fmla="*/ 274882 w 337647"/>
                <a:gd name="connsiteY41" fmla="*/ 237981 h 290513"/>
                <a:gd name="connsiteX42" fmla="*/ 251069 w 337647"/>
                <a:gd name="connsiteY42" fmla="*/ 237981 h 290513"/>
                <a:gd name="connsiteX43" fmla="*/ 223288 w 337647"/>
                <a:gd name="connsiteY43" fmla="*/ 222395 h 290513"/>
                <a:gd name="connsiteX44" fmla="*/ 210059 w 337647"/>
                <a:gd name="connsiteY44" fmla="*/ 227590 h 290513"/>
                <a:gd name="connsiteX45" fmla="*/ 206090 w 337647"/>
                <a:gd name="connsiteY45" fmla="*/ 227590 h 290513"/>
                <a:gd name="connsiteX46" fmla="*/ 195507 w 337647"/>
                <a:gd name="connsiteY46" fmla="*/ 226292 h 290513"/>
                <a:gd name="connsiteX47" fmla="*/ 184924 w 337647"/>
                <a:gd name="connsiteY47" fmla="*/ 218498 h 290513"/>
                <a:gd name="connsiteX48" fmla="*/ 166403 w 337647"/>
                <a:gd name="connsiteY48" fmla="*/ 226292 h 290513"/>
                <a:gd name="connsiteX49" fmla="*/ 155819 w 337647"/>
                <a:gd name="connsiteY49" fmla="*/ 231487 h 290513"/>
                <a:gd name="connsiteX50" fmla="*/ 153173 w 337647"/>
                <a:gd name="connsiteY50" fmla="*/ 240579 h 290513"/>
                <a:gd name="connsiteX51" fmla="*/ 128038 w 337647"/>
                <a:gd name="connsiteY51" fmla="*/ 258763 h 290513"/>
                <a:gd name="connsiteX52" fmla="*/ 118778 w 337647"/>
                <a:gd name="connsiteY52" fmla="*/ 256165 h 290513"/>
                <a:gd name="connsiteX53" fmla="*/ 102903 w 337647"/>
                <a:gd name="connsiteY53" fmla="*/ 241878 h 290513"/>
                <a:gd name="connsiteX54" fmla="*/ 101580 w 337647"/>
                <a:gd name="connsiteY54" fmla="*/ 234085 h 290513"/>
                <a:gd name="connsiteX55" fmla="*/ 89673 w 337647"/>
                <a:gd name="connsiteY55" fmla="*/ 230188 h 290513"/>
                <a:gd name="connsiteX56" fmla="*/ 60569 w 337647"/>
                <a:gd name="connsiteY56" fmla="*/ 222395 h 290513"/>
                <a:gd name="connsiteX57" fmla="*/ 15590 w 337647"/>
                <a:gd name="connsiteY57" fmla="*/ 243177 h 290513"/>
                <a:gd name="connsiteX58" fmla="*/ 11621 w 337647"/>
                <a:gd name="connsiteY58" fmla="*/ 244476 h 290513"/>
                <a:gd name="connsiteX59" fmla="*/ 1038 w 337647"/>
                <a:gd name="connsiteY59" fmla="*/ 237981 h 290513"/>
                <a:gd name="connsiteX60" fmla="*/ 6330 w 337647"/>
                <a:gd name="connsiteY60" fmla="*/ 223694 h 290513"/>
                <a:gd name="connsiteX61" fmla="*/ 49986 w 337647"/>
                <a:gd name="connsiteY61" fmla="*/ 202912 h 290513"/>
                <a:gd name="connsiteX62" fmla="*/ 65861 w 337647"/>
                <a:gd name="connsiteY62" fmla="*/ 201613 h 290513"/>
                <a:gd name="connsiteX63" fmla="*/ 97611 w 337647"/>
                <a:gd name="connsiteY63" fmla="*/ 209406 h 290513"/>
                <a:gd name="connsiteX64" fmla="*/ 109517 w 337647"/>
                <a:gd name="connsiteY64" fmla="*/ 213303 h 290513"/>
                <a:gd name="connsiteX65" fmla="*/ 138621 w 337647"/>
                <a:gd name="connsiteY65" fmla="*/ 206809 h 290513"/>
                <a:gd name="connsiteX66" fmla="*/ 145236 w 337647"/>
                <a:gd name="connsiteY66" fmla="*/ 210705 h 290513"/>
                <a:gd name="connsiteX67" fmla="*/ 157142 w 337647"/>
                <a:gd name="connsiteY67" fmla="*/ 206809 h 290513"/>
                <a:gd name="connsiteX68" fmla="*/ 178309 w 337647"/>
                <a:gd name="connsiteY68" fmla="*/ 196418 h 290513"/>
                <a:gd name="connsiteX69" fmla="*/ 179632 w 337647"/>
                <a:gd name="connsiteY69" fmla="*/ 192521 h 290513"/>
                <a:gd name="connsiteX70" fmla="*/ 190215 w 337647"/>
                <a:gd name="connsiteY70" fmla="*/ 179532 h 290513"/>
                <a:gd name="connsiteX71" fmla="*/ 201791 w 337647"/>
                <a:gd name="connsiteY71" fmla="*/ 175311 h 290513"/>
                <a:gd name="connsiteX72" fmla="*/ 197837 w 337647"/>
                <a:gd name="connsiteY72" fmla="*/ 12700 h 290513"/>
                <a:gd name="connsiteX73" fmla="*/ 295255 w 337647"/>
                <a:gd name="connsiteY73" fmla="*/ 111680 h 290513"/>
                <a:gd name="connsiteX74" fmla="*/ 292622 w 337647"/>
                <a:gd name="connsiteY74" fmla="*/ 118279 h 290513"/>
                <a:gd name="connsiteX75" fmla="*/ 286040 w 337647"/>
                <a:gd name="connsiteY75" fmla="*/ 122238 h 290513"/>
                <a:gd name="connsiteX76" fmla="*/ 196520 w 337647"/>
                <a:gd name="connsiteY76" fmla="*/ 122238 h 290513"/>
                <a:gd name="connsiteX77" fmla="*/ 187305 w 337647"/>
                <a:gd name="connsiteY77" fmla="*/ 113000 h 290513"/>
                <a:gd name="connsiteX78" fmla="*/ 187305 w 337647"/>
                <a:gd name="connsiteY78" fmla="*/ 21938 h 290513"/>
                <a:gd name="connsiteX79" fmla="*/ 189938 w 337647"/>
                <a:gd name="connsiteY79" fmla="*/ 15339 h 290513"/>
                <a:gd name="connsiteX80" fmla="*/ 197837 w 337647"/>
                <a:gd name="connsiteY80" fmla="*/ 12700 h 290513"/>
                <a:gd name="connsiteX81" fmla="*/ 150484 w 337647"/>
                <a:gd name="connsiteY81" fmla="*/ 0 h 290513"/>
                <a:gd name="connsiteX82" fmla="*/ 159686 w 337647"/>
                <a:gd name="connsiteY82" fmla="*/ 3938 h 290513"/>
                <a:gd name="connsiteX83" fmla="*/ 163629 w 337647"/>
                <a:gd name="connsiteY83" fmla="*/ 13127 h 290513"/>
                <a:gd name="connsiteX84" fmla="*/ 163629 w 337647"/>
                <a:gd name="connsiteY84" fmla="*/ 132587 h 290513"/>
                <a:gd name="connsiteX85" fmla="*/ 176775 w 337647"/>
                <a:gd name="connsiteY85" fmla="*/ 145714 h 290513"/>
                <a:gd name="connsiteX86" fmla="*/ 296398 w 337647"/>
                <a:gd name="connsiteY86" fmla="*/ 145714 h 290513"/>
                <a:gd name="connsiteX87" fmla="*/ 305599 w 337647"/>
                <a:gd name="connsiteY87" fmla="*/ 149653 h 290513"/>
                <a:gd name="connsiteX88" fmla="*/ 308228 w 337647"/>
                <a:gd name="connsiteY88" fmla="*/ 158842 h 290513"/>
                <a:gd name="connsiteX89" fmla="*/ 305599 w 337647"/>
                <a:gd name="connsiteY89" fmla="*/ 178533 h 290513"/>
                <a:gd name="connsiteX90" fmla="*/ 262220 w 337647"/>
                <a:gd name="connsiteY90" fmla="*/ 204788 h 290513"/>
                <a:gd name="connsiteX91" fmla="*/ 242502 w 337647"/>
                <a:gd name="connsiteY91" fmla="*/ 194286 h 290513"/>
                <a:gd name="connsiteX92" fmla="*/ 218840 w 337647"/>
                <a:gd name="connsiteY92" fmla="*/ 165406 h 290513"/>
                <a:gd name="connsiteX93" fmla="*/ 205694 w 337647"/>
                <a:gd name="connsiteY93" fmla="*/ 162780 h 290513"/>
                <a:gd name="connsiteX94" fmla="*/ 168887 w 337647"/>
                <a:gd name="connsiteY94" fmla="*/ 186409 h 290513"/>
                <a:gd name="connsiteX95" fmla="*/ 168887 w 337647"/>
                <a:gd name="connsiteY95" fmla="*/ 187722 h 290513"/>
                <a:gd name="connsiteX96" fmla="*/ 146540 w 337647"/>
                <a:gd name="connsiteY96" fmla="*/ 196912 h 290513"/>
                <a:gd name="connsiteX97" fmla="*/ 142597 w 337647"/>
                <a:gd name="connsiteY97" fmla="*/ 195599 h 290513"/>
                <a:gd name="connsiteX98" fmla="*/ 128137 w 337647"/>
                <a:gd name="connsiteY98" fmla="*/ 192973 h 290513"/>
                <a:gd name="connsiteX99" fmla="*/ 107104 w 337647"/>
                <a:gd name="connsiteY99" fmla="*/ 199537 h 290513"/>
                <a:gd name="connsiteX100" fmla="*/ 70297 w 337647"/>
                <a:gd name="connsiteY100" fmla="*/ 189035 h 290513"/>
                <a:gd name="connsiteX101" fmla="*/ 45321 w 337647"/>
                <a:gd name="connsiteY101" fmla="*/ 191661 h 290513"/>
                <a:gd name="connsiteX102" fmla="*/ 29546 w 337647"/>
                <a:gd name="connsiteY102" fmla="*/ 199537 h 290513"/>
                <a:gd name="connsiteX103" fmla="*/ 19030 w 337647"/>
                <a:gd name="connsiteY103" fmla="*/ 145714 h 290513"/>
                <a:gd name="connsiteX104" fmla="*/ 150484 w 337647"/>
                <a:gd name="connsiteY104" fmla="*/ 0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7647" h="290513">
                  <a:moveTo>
                    <a:pt x="181524" y="231775"/>
                  </a:moveTo>
                  <a:cubicBezTo>
                    <a:pt x="184159" y="234386"/>
                    <a:pt x="188113" y="235691"/>
                    <a:pt x="190749" y="236996"/>
                  </a:cubicBezTo>
                  <a:cubicBezTo>
                    <a:pt x="194703" y="238302"/>
                    <a:pt x="199975" y="239607"/>
                    <a:pt x="205246" y="239607"/>
                  </a:cubicBezTo>
                  <a:cubicBezTo>
                    <a:pt x="210518" y="239607"/>
                    <a:pt x="217108" y="238302"/>
                    <a:pt x="222379" y="235691"/>
                  </a:cubicBezTo>
                  <a:lnTo>
                    <a:pt x="243466" y="247439"/>
                  </a:lnTo>
                  <a:cubicBezTo>
                    <a:pt x="248738" y="251354"/>
                    <a:pt x="255327" y="252660"/>
                    <a:pt x="261917" y="252660"/>
                  </a:cubicBezTo>
                  <a:cubicBezTo>
                    <a:pt x="235559" y="276155"/>
                    <a:pt x="201292" y="290513"/>
                    <a:pt x="163073" y="290513"/>
                  </a:cubicBezTo>
                  <a:cubicBezTo>
                    <a:pt x="118263" y="290513"/>
                    <a:pt x="78726" y="270934"/>
                    <a:pt x="52367" y="239607"/>
                  </a:cubicBezTo>
                  <a:cubicBezTo>
                    <a:pt x="52367" y="239607"/>
                    <a:pt x="52367" y="239607"/>
                    <a:pt x="60275" y="234386"/>
                  </a:cubicBezTo>
                  <a:cubicBezTo>
                    <a:pt x="60275" y="234386"/>
                    <a:pt x="60275" y="234386"/>
                    <a:pt x="91905" y="243523"/>
                  </a:cubicBezTo>
                  <a:cubicBezTo>
                    <a:pt x="91905" y="244828"/>
                    <a:pt x="91905" y="246133"/>
                    <a:pt x="93223" y="247439"/>
                  </a:cubicBezTo>
                  <a:cubicBezTo>
                    <a:pt x="97176" y="256576"/>
                    <a:pt x="105084" y="263102"/>
                    <a:pt x="114309" y="267018"/>
                  </a:cubicBezTo>
                  <a:cubicBezTo>
                    <a:pt x="118263" y="269629"/>
                    <a:pt x="123535" y="269629"/>
                    <a:pt x="127489" y="269629"/>
                  </a:cubicBezTo>
                  <a:cubicBezTo>
                    <a:pt x="143304" y="269629"/>
                    <a:pt x="157801" y="260491"/>
                    <a:pt x="164391" y="244828"/>
                  </a:cubicBezTo>
                  <a:cubicBezTo>
                    <a:pt x="164391" y="243523"/>
                    <a:pt x="164391" y="240912"/>
                    <a:pt x="165708" y="239607"/>
                  </a:cubicBezTo>
                  <a:cubicBezTo>
                    <a:pt x="165708" y="239607"/>
                    <a:pt x="165708" y="239607"/>
                    <a:pt x="181524" y="231775"/>
                  </a:cubicBezTo>
                  <a:close/>
                  <a:moveTo>
                    <a:pt x="127774" y="220663"/>
                  </a:moveTo>
                  <a:cubicBezTo>
                    <a:pt x="123904" y="220663"/>
                    <a:pt x="120035" y="223278"/>
                    <a:pt x="118745" y="227200"/>
                  </a:cubicBezTo>
                  <a:cubicBezTo>
                    <a:pt x="117455" y="229815"/>
                    <a:pt x="118745" y="232429"/>
                    <a:pt x="118745" y="235044"/>
                  </a:cubicBezTo>
                  <a:cubicBezTo>
                    <a:pt x="120035" y="237659"/>
                    <a:pt x="122615" y="238966"/>
                    <a:pt x="125194" y="240273"/>
                  </a:cubicBezTo>
                  <a:cubicBezTo>
                    <a:pt x="129064" y="242888"/>
                    <a:pt x="135513" y="238966"/>
                    <a:pt x="136803" y="235044"/>
                  </a:cubicBezTo>
                  <a:cubicBezTo>
                    <a:pt x="138093" y="232429"/>
                    <a:pt x="138093" y="229815"/>
                    <a:pt x="136803" y="227200"/>
                  </a:cubicBezTo>
                  <a:cubicBezTo>
                    <a:pt x="135513" y="224585"/>
                    <a:pt x="134223" y="223278"/>
                    <a:pt x="131644" y="221970"/>
                  </a:cubicBezTo>
                  <a:cubicBezTo>
                    <a:pt x="130354" y="221970"/>
                    <a:pt x="129064" y="220663"/>
                    <a:pt x="127774" y="220663"/>
                  </a:cubicBezTo>
                  <a:close/>
                  <a:moveTo>
                    <a:pt x="206249" y="190500"/>
                  </a:moveTo>
                  <a:cubicBezTo>
                    <a:pt x="200745" y="190500"/>
                    <a:pt x="197994" y="193080"/>
                    <a:pt x="195242" y="196950"/>
                  </a:cubicBezTo>
                  <a:cubicBezTo>
                    <a:pt x="195242" y="199529"/>
                    <a:pt x="195242" y="202109"/>
                    <a:pt x="196618" y="204689"/>
                  </a:cubicBezTo>
                  <a:cubicBezTo>
                    <a:pt x="196618" y="207269"/>
                    <a:pt x="199370" y="208558"/>
                    <a:pt x="202121" y="209848"/>
                  </a:cubicBezTo>
                  <a:cubicBezTo>
                    <a:pt x="207625" y="211138"/>
                    <a:pt x="213128" y="208558"/>
                    <a:pt x="215880" y="204689"/>
                  </a:cubicBezTo>
                  <a:cubicBezTo>
                    <a:pt x="215880" y="202109"/>
                    <a:pt x="215880" y="199529"/>
                    <a:pt x="214504" y="196950"/>
                  </a:cubicBezTo>
                  <a:cubicBezTo>
                    <a:pt x="214504" y="194370"/>
                    <a:pt x="211752" y="193080"/>
                    <a:pt x="209001" y="191790"/>
                  </a:cubicBezTo>
                  <a:cubicBezTo>
                    <a:pt x="207625" y="190500"/>
                    <a:pt x="206249" y="190500"/>
                    <a:pt x="206249" y="190500"/>
                  </a:cubicBezTo>
                  <a:close/>
                  <a:moveTo>
                    <a:pt x="201791" y="175311"/>
                  </a:moveTo>
                  <a:cubicBezTo>
                    <a:pt x="206090" y="174661"/>
                    <a:pt x="210720" y="174986"/>
                    <a:pt x="215351" y="176934"/>
                  </a:cubicBezTo>
                  <a:cubicBezTo>
                    <a:pt x="219319" y="178233"/>
                    <a:pt x="223288" y="180831"/>
                    <a:pt x="227257" y="184728"/>
                  </a:cubicBezTo>
                  <a:cubicBezTo>
                    <a:pt x="228580" y="187325"/>
                    <a:pt x="229903" y="188624"/>
                    <a:pt x="229903" y="191222"/>
                  </a:cubicBezTo>
                  <a:cubicBezTo>
                    <a:pt x="231226" y="193820"/>
                    <a:pt x="232549" y="197717"/>
                    <a:pt x="232549" y="201613"/>
                  </a:cubicBezTo>
                  <a:cubicBezTo>
                    <a:pt x="232549" y="201613"/>
                    <a:pt x="232549" y="201613"/>
                    <a:pt x="261653" y="218498"/>
                  </a:cubicBezTo>
                  <a:cubicBezTo>
                    <a:pt x="261653" y="218498"/>
                    <a:pt x="261653" y="218498"/>
                    <a:pt x="319861" y="184728"/>
                  </a:cubicBezTo>
                  <a:cubicBezTo>
                    <a:pt x="325153" y="180831"/>
                    <a:pt x="333090" y="183429"/>
                    <a:pt x="335736" y="188624"/>
                  </a:cubicBezTo>
                  <a:cubicBezTo>
                    <a:pt x="339705" y="193820"/>
                    <a:pt x="337059" y="200314"/>
                    <a:pt x="331768" y="204211"/>
                  </a:cubicBezTo>
                  <a:cubicBezTo>
                    <a:pt x="331768" y="204211"/>
                    <a:pt x="331768" y="204211"/>
                    <a:pt x="274882" y="237981"/>
                  </a:cubicBezTo>
                  <a:cubicBezTo>
                    <a:pt x="266944" y="241878"/>
                    <a:pt x="257684" y="241878"/>
                    <a:pt x="251069" y="237981"/>
                  </a:cubicBezTo>
                  <a:cubicBezTo>
                    <a:pt x="251069" y="237981"/>
                    <a:pt x="251069" y="237981"/>
                    <a:pt x="223288" y="222395"/>
                  </a:cubicBezTo>
                  <a:cubicBezTo>
                    <a:pt x="219319" y="224993"/>
                    <a:pt x="215351" y="226292"/>
                    <a:pt x="210059" y="227590"/>
                  </a:cubicBezTo>
                  <a:cubicBezTo>
                    <a:pt x="208736" y="227590"/>
                    <a:pt x="207413" y="227590"/>
                    <a:pt x="206090" y="227590"/>
                  </a:cubicBezTo>
                  <a:cubicBezTo>
                    <a:pt x="202121" y="227590"/>
                    <a:pt x="199476" y="227590"/>
                    <a:pt x="195507" y="226292"/>
                  </a:cubicBezTo>
                  <a:cubicBezTo>
                    <a:pt x="191538" y="224993"/>
                    <a:pt x="187569" y="222395"/>
                    <a:pt x="184924" y="218498"/>
                  </a:cubicBezTo>
                  <a:cubicBezTo>
                    <a:pt x="184924" y="218498"/>
                    <a:pt x="184924" y="218498"/>
                    <a:pt x="166403" y="226292"/>
                  </a:cubicBezTo>
                  <a:cubicBezTo>
                    <a:pt x="166403" y="226292"/>
                    <a:pt x="166403" y="226292"/>
                    <a:pt x="155819" y="231487"/>
                  </a:cubicBezTo>
                  <a:cubicBezTo>
                    <a:pt x="155819" y="235384"/>
                    <a:pt x="154496" y="237981"/>
                    <a:pt x="153173" y="240579"/>
                  </a:cubicBezTo>
                  <a:cubicBezTo>
                    <a:pt x="149205" y="250970"/>
                    <a:pt x="139944" y="258763"/>
                    <a:pt x="128038" y="258763"/>
                  </a:cubicBezTo>
                  <a:cubicBezTo>
                    <a:pt x="125392" y="258763"/>
                    <a:pt x="121423" y="257464"/>
                    <a:pt x="118778" y="256165"/>
                  </a:cubicBezTo>
                  <a:cubicBezTo>
                    <a:pt x="112163" y="253568"/>
                    <a:pt x="106871" y="248372"/>
                    <a:pt x="102903" y="241878"/>
                  </a:cubicBezTo>
                  <a:cubicBezTo>
                    <a:pt x="102903" y="239280"/>
                    <a:pt x="101580" y="236682"/>
                    <a:pt x="101580" y="234085"/>
                  </a:cubicBezTo>
                  <a:cubicBezTo>
                    <a:pt x="101580" y="234085"/>
                    <a:pt x="101580" y="234085"/>
                    <a:pt x="89673" y="230188"/>
                  </a:cubicBezTo>
                  <a:cubicBezTo>
                    <a:pt x="89673" y="230188"/>
                    <a:pt x="89673" y="230188"/>
                    <a:pt x="60569" y="222395"/>
                  </a:cubicBezTo>
                  <a:cubicBezTo>
                    <a:pt x="60569" y="222395"/>
                    <a:pt x="60569" y="222395"/>
                    <a:pt x="15590" y="243177"/>
                  </a:cubicBezTo>
                  <a:cubicBezTo>
                    <a:pt x="14267" y="244476"/>
                    <a:pt x="12944" y="244476"/>
                    <a:pt x="11621" y="244476"/>
                  </a:cubicBezTo>
                  <a:cubicBezTo>
                    <a:pt x="6330" y="244476"/>
                    <a:pt x="2361" y="241878"/>
                    <a:pt x="1038" y="237981"/>
                  </a:cubicBezTo>
                  <a:cubicBezTo>
                    <a:pt x="-1608" y="232786"/>
                    <a:pt x="1038" y="226292"/>
                    <a:pt x="6330" y="223694"/>
                  </a:cubicBezTo>
                  <a:cubicBezTo>
                    <a:pt x="6330" y="223694"/>
                    <a:pt x="6330" y="223694"/>
                    <a:pt x="49986" y="202912"/>
                  </a:cubicBezTo>
                  <a:cubicBezTo>
                    <a:pt x="55278" y="200314"/>
                    <a:pt x="60569" y="199015"/>
                    <a:pt x="65861" y="201613"/>
                  </a:cubicBezTo>
                  <a:cubicBezTo>
                    <a:pt x="65861" y="201613"/>
                    <a:pt x="65861" y="201613"/>
                    <a:pt x="97611" y="209406"/>
                  </a:cubicBezTo>
                  <a:cubicBezTo>
                    <a:pt x="97611" y="209406"/>
                    <a:pt x="97611" y="209406"/>
                    <a:pt x="109517" y="213303"/>
                  </a:cubicBezTo>
                  <a:cubicBezTo>
                    <a:pt x="116132" y="205510"/>
                    <a:pt x="128038" y="202912"/>
                    <a:pt x="138621" y="206809"/>
                  </a:cubicBezTo>
                  <a:cubicBezTo>
                    <a:pt x="141267" y="208107"/>
                    <a:pt x="143913" y="209406"/>
                    <a:pt x="145236" y="210705"/>
                  </a:cubicBezTo>
                  <a:cubicBezTo>
                    <a:pt x="145236" y="210705"/>
                    <a:pt x="145236" y="210705"/>
                    <a:pt x="157142" y="206809"/>
                  </a:cubicBezTo>
                  <a:cubicBezTo>
                    <a:pt x="157142" y="206809"/>
                    <a:pt x="157142" y="206809"/>
                    <a:pt x="178309" y="196418"/>
                  </a:cubicBezTo>
                  <a:cubicBezTo>
                    <a:pt x="178309" y="195119"/>
                    <a:pt x="179632" y="193820"/>
                    <a:pt x="179632" y="192521"/>
                  </a:cubicBezTo>
                  <a:cubicBezTo>
                    <a:pt x="182278" y="187325"/>
                    <a:pt x="184924" y="183429"/>
                    <a:pt x="190215" y="179532"/>
                  </a:cubicBezTo>
                  <a:cubicBezTo>
                    <a:pt x="193522" y="177584"/>
                    <a:pt x="197491" y="175960"/>
                    <a:pt x="201791" y="175311"/>
                  </a:cubicBezTo>
                  <a:close/>
                  <a:moveTo>
                    <a:pt x="197837" y="12700"/>
                  </a:moveTo>
                  <a:cubicBezTo>
                    <a:pt x="249179" y="17979"/>
                    <a:pt x="291306" y="60210"/>
                    <a:pt x="295255" y="111680"/>
                  </a:cubicBezTo>
                  <a:cubicBezTo>
                    <a:pt x="295255" y="114319"/>
                    <a:pt x="295255" y="116959"/>
                    <a:pt x="292622" y="118279"/>
                  </a:cubicBezTo>
                  <a:cubicBezTo>
                    <a:pt x="291306" y="120918"/>
                    <a:pt x="288673" y="122238"/>
                    <a:pt x="286040" y="122238"/>
                  </a:cubicBezTo>
                  <a:cubicBezTo>
                    <a:pt x="286040" y="122238"/>
                    <a:pt x="286040" y="122238"/>
                    <a:pt x="196520" y="122238"/>
                  </a:cubicBezTo>
                  <a:cubicBezTo>
                    <a:pt x="191254" y="122238"/>
                    <a:pt x="187305" y="118279"/>
                    <a:pt x="187305" y="113000"/>
                  </a:cubicBezTo>
                  <a:cubicBezTo>
                    <a:pt x="187305" y="113000"/>
                    <a:pt x="187305" y="113000"/>
                    <a:pt x="187305" y="21938"/>
                  </a:cubicBezTo>
                  <a:cubicBezTo>
                    <a:pt x="187305" y="19299"/>
                    <a:pt x="188621" y="17979"/>
                    <a:pt x="189938" y="15339"/>
                  </a:cubicBezTo>
                  <a:cubicBezTo>
                    <a:pt x="192571" y="14020"/>
                    <a:pt x="195204" y="12700"/>
                    <a:pt x="197837" y="12700"/>
                  </a:cubicBezTo>
                  <a:close/>
                  <a:moveTo>
                    <a:pt x="150484" y="0"/>
                  </a:moveTo>
                  <a:cubicBezTo>
                    <a:pt x="154427" y="0"/>
                    <a:pt x="157057" y="1313"/>
                    <a:pt x="159686" y="3938"/>
                  </a:cubicBezTo>
                  <a:cubicBezTo>
                    <a:pt x="162315" y="6564"/>
                    <a:pt x="163629" y="9189"/>
                    <a:pt x="163629" y="13127"/>
                  </a:cubicBezTo>
                  <a:cubicBezTo>
                    <a:pt x="163629" y="13127"/>
                    <a:pt x="163629" y="13127"/>
                    <a:pt x="163629" y="132587"/>
                  </a:cubicBezTo>
                  <a:cubicBezTo>
                    <a:pt x="163629" y="139151"/>
                    <a:pt x="168887" y="145714"/>
                    <a:pt x="176775" y="145714"/>
                  </a:cubicBezTo>
                  <a:cubicBezTo>
                    <a:pt x="176775" y="145714"/>
                    <a:pt x="176775" y="145714"/>
                    <a:pt x="296398" y="145714"/>
                  </a:cubicBezTo>
                  <a:cubicBezTo>
                    <a:pt x="300341" y="145714"/>
                    <a:pt x="302970" y="147027"/>
                    <a:pt x="305599" y="149653"/>
                  </a:cubicBezTo>
                  <a:cubicBezTo>
                    <a:pt x="308228" y="152278"/>
                    <a:pt x="309543" y="154904"/>
                    <a:pt x="308228" y="158842"/>
                  </a:cubicBezTo>
                  <a:cubicBezTo>
                    <a:pt x="308228" y="165406"/>
                    <a:pt x="306914" y="171969"/>
                    <a:pt x="305599" y="178533"/>
                  </a:cubicBezTo>
                  <a:cubicBezTo>
                    <a:pt x="305599" y="178533"/>
                    <a:pt x="305599" y="178533"/>
                    <a:pt x="262220" y="204788"/>
                  </a:cubicBezTo>
                  <a:cubicBezTo>
                    <a:pt x="262220" y="204788"/>
                    <a:pt x="262220" y="204788"/>
                    <a:pt x="242502" y="194286"/>
                  </a:cubicBezTo>
                  <a:cubicBezTo>
                    <a:pt x="239872" y="181158"/>
                    <a:pt x="231985" y="169344"/>
                    <a:pt x="218840" y="165406"/>
                  </a:cubicBezTo>
                  <a:cubicBezTo>
                    <a:pt x="214896" y="162780"/>
                    <a:pt x="209638" y="162780"/>
                    <a:pt x="205694" y="162780"/>
                  </a:cubicBezTo>
                  <a:cubicBezTo>
                    <a:pt x="189920" y="162780"/>
                    <a:pt x="175460" y="171969"/>
                    <a:pt x="168887" y="186409"/>
                  </a:cubicBezTo>
                  <a:cubicBezTo>
                    <a:pt x="168887" y="187722"/>
                    <a:pt x="168887" y="187722"/>
                    <a:pt x="168887" y="187722"/>
                  </a:cubicBezTo>
                  <a:cubicBezTo>
                    <a:pt x="168887" y="187722"/>
                    <a:pt x="168887" y="187722"/>
                    <a:pt x="146540" y="196912"/>
                  </a:cubicBezTo>
                  <a:cubicBezTo>
                    <a:pt x="145226" y="196912"/>
                    <a:pt x="143911" y="195599"/>
                    <a:pt x="142597" y="195599"/>
                  </a:cubicBezTo>
                  <a:cubicBezTo>
                    <a:pt x="137338" y="192973"/>
                    <a:pt x="133395" y="192973"/>
                    <a:pt x="128137" y="192973"/>
                  </a:cubicBezTo>
                  <a:cubicBezTo>
                    <a:pt x="120249" y="192973"/>
                    <a:pt x="112362" y="195599"/>
                    <a:pt x="107104" y="199537"/>
                  </a:cubicBezTo>
                  <a:cubicBezTo>
                    <a:pt x="107104" y="199537"/>
                    <a:pt x="107104" y="199537"/>
                    <a:pt x="70297" y="189035"/>
                  </a:cubicBezTo>
                  <a:cubicBezTo>
                    <a:pt x="61095" y="187722"/>
                    <a:pt x="53208" y="187722"/>
                    <a:pt x="45321" y="191661"/>
                  </a:cubicBezTo>
                  <a:lnTo>
                    <a:pt x="29546" y="199537"/>
                  </a:lnTo>
                  <a:cubicBezTo>
                    <a:pt x="21659" y="182471"/>
                    <a:pt x="19030" y="164093"/>
                    <a:pt x="19030" y="145714"/>
                  </a:cubicBezTo>
                  <a:cubicBezTo>
                    <a:pt x="19030" y="69575"/>
                    <a:pt x="76870" y="7876"/>
                    <a:pt x="150484" y="0"/>
                  </a:cubicBezTo>
                  <a:close/>
                </a:path>
              </a:pathLst>
            </a:custGeom>
            <a:grpFill/>
            <a:ln>
              <a:noFill/>
            </a:ln>
          </p:spPr>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grpSp>
      <p:grpSp>
        <p:nvGrpSpPr>
          <p:cNvPr id="28" name="组合 27"/>
          <p:cNvGrpSpPr/>
          <p:nvPr/>
        </p:nvGrpSpPr>
        <p:grpSpPr>
          <a:xfrm>
            <a:off x="4188969" y="2236360"/>
            <a:ext cx="1210952" cy="1200150"/>
            <a:chOff x="3021720" y="1028700"/>
            <a:chExt cx="1210952" cy="1200150"/>
          </a:xfrm>
          <a:solidFill>
            <a:schemeClr val="accent5">
              <a:lumMod val="50000"/>
            </a:schemeClr>
          </a:solidFill>
        </p:grpSpPr>
        <p:sp>
          <p:nvSpPr>
            <p:cNvPr id="26" name="箭头: V 形 25"/>
            <p:cNvSpPr/>
            <p:nvPr/>
          </p:nvSpPr>
          <p:spPr>
            <a:xfrm>
              <a:off x="3032522" y="1028700"/>
              <a:ext cx="1200150" cy="1200150"/>
            </a:xfrm>
            <a:prstGeom prst="chevron">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sp>
          <p:nvSpPr>
            <p:cNvPr id="11" name="任意多边形: 形状 10"/>
            <p:cNvSpPr/>
            <p:nvPr/>
          </p:nvSpPr>
          <p:spPr bwMode="auto">
            <a:xfrm>
              <a:off x="3021720" y="1497252"/>
              <a:ext cx="348415" cy="299777"/>
            </a:xfrm>
            <a:custGeom>
              <a:avLst/>
              <a:gdLst>
                <a:gd name="connsiteX0" fmla="*/ 181524 w 337647"/>
                <a:gd name="connsiteY0" fmla="*/ 231775 h 290513"/>
                <a:gd name="connsiteX1" fmla="*/ 190749 w 337647"/>
                <a:gd name="connsiteY1" fmla="*/ 236996 h 290513"/>
                <a:gd name="connsiteX2" fmla="*/ 205246 w 337647"/>
                <a:gd name="connsiteY2" fmla="*/ 239607 h 290513"/>
                <a:gd name="connsiteX3" fmla="*/ 222379 w 337647"/>
                <a:gd name="connsiteY3" fmla="*/ 235691 h 290513"/>
                <a:gd name="connsiteX4" fmla="*/ 243466 w 337647"/>
                <a:gd name="connsiteY4" fmla="*/ 247439 h 290513"/>
                <a:gd name="connsiteX5" fmla="*/ 261917 w 337647"/>
                <a:gd name="connsiteY5" fmla="*/ 252660 h 290513"/>
                <a:gd name="connsiteX6" fmla="*/ 163073 w 337647"/>
                <a:gd name="connsiteY6" fmla="*/ 290513 h 290513"/>
                <a:gd name="connsiteX7" fmla="*/ 52367 w 337647"/>
                <a:gd name="connsiteY7" fmla="*/ 239607 h 290513"/>
                <a:gd name="connsiteX8" fmla="*/ 60275 w 337647"/>
                <a:gd name="connsiteY8" fmla="*/ 234386 h 290513"/>
                <a:gd name="connsiteX9" fmla="*/ 91905 w 337647"/>
                <a:gd name="connsiteY9" fmla="*/ 243523 h 290513"/>
                <a:gd name="connsiteX10" fmla="*/ 93223 w 337647"/>
                <a:gd name="connsiteY10" fmla="*/ 247439 h 290513"/>
                <a:gd name="connsiteX11" fmla="*/ 114309 w 337647"/>
                <a:gd name="connsiteY11" fmla="*/ 267018 h 290513"/>
                <a:gd name="connsiteX12" fmla="*/ 127489 w 337647"/>
                <a:gd name="connsiteY12" fmla="*/ 269629 h 290513"/>
                <a:gd name="connsiteX13" fmla="*/ 164391 w 337647"/>
                <a:gd name="connsiteY13" fmla="*/ 244828 h 290513"/>
                <a:gd name="connsiteX14" fmla="*/ 165708 w 337647"/>
                <a:gd name="connsiteY14" fmla="*/ 239607 h 290513"/>
                <a:gd name="connsiteX15" fmla="*/ 181524 w 337647"/>
                <a:gd name="connsiteY15" fmla="*/ 231775 h 290513"/>
                <a:gd name="connsiteX16" fmla="*/ 127774 w 337647"/>
                <a:gd name="connsiteY16" fmla="*/ 220663 h 290513"/>
                <a:gd name="connsiteX17" fmla="*/ 118745 w 337647"/>
                <a:gd name="connsiteY17" fmla="*/ 227200 h 290513"/>
                <a:gd name="connsiteX18" fmla="*/ 118745 w 337647"/>
                <a:gd name="connsiteY18" fmla="*/ 235044 h 290513"/>
                <a:gd name="connsiteX19" fmla="*/ 125194 w 337647"/>
                <a:gd name="connsiteY19" fmla="*/ 240273 h 290513"/>
                <a:gd name="connsiteX20" fmla="*/ 136803 w 337647"/>
                <a:gd name="connsiteY20" fmla="*/ 235044 h 290513"/>
                <a:gd name="connsiteX21" fmla="*/ 136803 w 337647"/>
                <a:gd name="connsiteY21" fmla="*/ 227200 h 290513"/>
                <a:gd name="connsiteX22" fmla="*/ 131644 w 337647"/>
                <a:gd name="connsiteY22" fmla="*/ 221970 h 290513"/>
                <a:gd name="connsiteX23" fmla="*/ 127774 w 337647"/>
                <a:gd name="connsiteY23" fmla="*/ 220663 h 290513"/>
                <a:gd name="connsiteX24" fmla="*/ 206249 w 337647"/>
                <a:gd name="connsiteY24" fmla="*/ 190500 h 290513"/>
                <a:gd name="connsiteX25" fmla="*/ 195242 w 337647"/>
                <a:gd name="connsiteY25" fmla="*/ 196950 h 290513"/>
                <a:gd name="connsiteX26" fmla="*/ 196618 w 337647"/>
                <a:gd name="connsiteY26" fmla="*/ 204689 h 290513"/>
                <a:gd name="connsiteX27" fmla="*/ 202121 w 337647"/>
                <a:gd name="connsiteY27" fmla="*/ 209848 h 290513"/>
                <a:gd name="connsiteX28" fmla="*/ 215880 w 337647"/>
                <a:gd name="connsiteY28" fmla="*/ 204689 h 290513"/>
                <a:gd name="connsiteX29" fmla="*/ 214504 w 337647"/>
                <a:gd name="connsiteY29" fmla="*/ 196950 h 290513"/>
                <a:gd name="connsiteX30" fmla="*/ 209001 w 337647"/>
                <a:gd name="connsiteY30" fmla="*/ 191790 h 290513"/>
                <a:gd name="connsiteX31" fmla="*/ 206249 w 337647"/>
                <a:gd name="connsiteY31" fmla="*/ 190500 h 290513"/>
                <a:gd name="connsiteX32" fmla="*/ 201791 w 337647"/>
                <a:gd name="connsiteY32" fmla="*/ 175311 h 290513"/>
                <a:gd name="connsiteX33" fmla="*/ 215351 w 337647"/>
                <a:gd name="connsiteY33" fmla="*/ 176934 h 290513"/>
                <a:gd name="connsiteX34" fmla="*/ 227257 w 337647"/>
                <a:gd name="connsiteY34" fmla="*/ 184728 h 290513"/>
                <a:gd name="connsiteX35" fmla="*/ 229903 w 337647"/>
                <a:gd name="connsiteY35" fmla="*/ 191222 h 290513"/>
                <a:gd name="connsiteX36" fmla="*/ 232549 w 337647"/>
                <a:gd name="connsiteY36" fmla="*/ 201613 h 290513"/>
                <a:gd name="connsiteX37" fmla="*/ 261653 w 337647"/>
                <a:gd name="connsiteY37" fmla="*/ 218498 h 290513"/>
                <a:gd name="connsiteX38" fmla="*/ 319861 w 337647"/>
                <a:gd name="connsiteY38" fmla="*/ 184728 h 290513"/>
                <a:gd name="connsiteX39" fmla="*/ 335736 w 337647"/>
                <a:gd name="connsiteY39" fmla="*/ 188624 h 290513"/>
                <a:gd name="connsiteX40" fmla="*/ 331768 w 337647"/>
                <a:gd name="connsiteY40" fmla="*/ 204211 h 290513"/>
                <a:gd name="connsiteX41" fmla="*/ 274882 w 337647"/>
                <a:gd name="connsiteY41" fmla="*/ 237981 h 290513"/>
                <a:gd name="connsiteX42" fmla="*/ 251069 w 337647"/>
                <a:gd name="connsiteY42" fmla="*/ 237981 h 290513"/>
                <a:gd name="connsiteX43" fmla="*/ 223288 w 337647"/>
                <a:gd name="connsiteY43" fmla="*/ 222395 h 290513"/>
                <a:gd name="connsiteX44" fmla="*/ 210059 w 337647"/>
                <a:gd name="connsiteY44" fmla="*/ 227590 h 290513"/>
                <a:gd name="connsiteX45" fmla="*/ 206090 w 337647"/>
                <a:gd name="connsiteY45" fmla="*/ 227590 h 290513"/>
                <a:gd name="connsiteX46" fmla="*/ 195507 w 337647"/>
                <a:gd name="connsiteY46" fmla="*/ 226292 h 290513"/>
                <a:gd name="connsiteX47" fmla="*/ 184924 w 337647"/>
                <a:gd name="connsiteY47" fmla="*/ 218498 h 290513"/>
                <a:gd name="connsiteX48" fmla="*/ 166403 w 337647"/>
                <a:gd name="connsiteY48" fmla="*/ 226292 h 290513"/>
                <a:gd name="connsiteX49" fmla="*/ 155819 w 337647"/>
                <a:gd name="connsiteY49" fmla="*/ 231487 h 290513"/>
                <a:gd name="connsiteX50" fmla="*/ 153173 w 337647"/>
                <a:gd name="connsiteY50" fmla="*/ 240579 h 290513"/>
                <a:gd name="connsiteX51" fmla="*/ 128038 w 337647"/>
                <a:gd name="connsiteY51" fmla="*/ 258763 h 290513"/>
                <a:gd name="connsiteX52" fmla="*/ 118778 w 337647"/>
                <a:gd name="connsiteY52" fmla="*/ 256165 h 290513"/>
                <a:gd name="connsiteX53" fmla="*/ 102903 w 337647"/>
                <a:gd name="connsiteY53" fmla="*/ 241878 h 290513"/>
                <a:gd name="connsiteX54" fmla="*/ 101580 w 337647"/>
                <a:gd name="connsiteY54" fmla="*/ 234085 h 290513"/>
                <a:gd name="connsiteX55" fmla="*/ 89673 w 337647"/>
                <a:gd name="connsiteY55" fmla="*/ 230188 h 290513"/>
                <a:gd name="connsiteX56" fmla="*/ 60569 w 337647"/>
                <a:gd name="connsiteY56" fmla="*/ 222395 h 290513"/>
                <a:gd name="connsiteX57" fmla="*/ 15590 w 337647"/>
                <a:gd name="connsiteY57" fmla="*/ 243177 h 290513"/>
                <a:gd name="connsiteX58" fmla="*/ 11621 w 337647"/>
                <a:gd name="connsiteY58" fmla="*/ 244476 h 290513"/>
                <a:gd name="connsiteX59" fmla="*/ 1038 w 337647"/>
                <a:gd name="connsiteY59" fmla="*/ 237981 h 290513"/>
                <a:gd name="connsiteX60" fmla="*/ 6330 w 337647"/>
                <a:gd name="connsiteY60" fmla="*/ 223694 h 290513"/>
                <a:gd name="connsiteX61" fmla="*/ 49986 w 337647"/>
                <a:gd name="connsiteY61" fmla="*/ 202912 h 290513"/>
                <a:gd name="connsiteX62" fmla="*/ 65861 w 337647"/>
                <a:gd name="connsiteY62" fmla="*/ 201613 h 290513"/>
                <a:gd name="connsiteX63" fmla="*/ 97611 w 337647"/>
                <a:gd name="connsiteY63" fmla="*/ 209406 h 290513"/>
                <a:gd name="connsiteX64" fmla="*/ 109517 w 337647"/>
                <a:gd name="connsiteY64" fmla="*/ 213303 h 290513"/>
                <a:gd name="connsiteX65" fmla="*/ 138621 w 337647"/>
                <a:gd name="connsiteY65" fmla="*/ 206809 h 290513"/>
                <a:gd name="connsiteX66" fmla="*/ 145236 w 337647"/>
                <a:gd name="connsiteY66" fmla="*/ 210705 h 290513"/>
                <a:gd name="connsiteX67" fmla="*/ 157142 w 337647"/>
                <a:gd name="connsiteY67" fmla="*/ 206809 h 290513"/>
                <a:gd name="connsiteX68" fmla="*/ 178309 w 337647"/>
                <a:gd name="connsiteY68" fmla="*/ 196418 h 290513"/>
                <a:gd name="connsiteX69" fmla="*/ 179632 w 337647"/>
                <a:gd name="connsiteY69" fmla="*/ 192521 h 290513"/>
                <a:gd name="connsiteX70" fmla="*/ 190215 w 337647"/>
                <a:gd name="connsiteY70" fmla="*/ 179532 h 290513"/>
                <a:gd name="connsiteX71" fmla="*/ 201791 w 337647"/>
                <a:gd name="connsiteY71" fmla="*/ 175311 h 290513"/>
                <a:gd name="connsiteX72" fmla="*/ 197837 w 337647"/>
                <a:gd name="connsiteY72" fmla="*/ 12700 h 290513"/>
                <a:gd name="connsiteX73" fmla="*/ 295255 w 337647"/>
                <a:gd name="connsiteY73" fmla="*/ 111680 h 290513"/>
                <a:gd name="connsiteX74" fmla="*/ 292622 w 337647"/>
                <a:gd name="connsiteY74" fmla="*/ 118279 h 290513"/>
                <a:gd name="connsiteX75" fmla="*/ 286040 w 337647"/>
                <a:gd name="connsiteY75" fmla="*/ 122238 h 290513"/>
                <a:gd name="connsiteX76" fmla="*/ 196520 w 337647"/>
                <a:gd name="connsiteY76" fmla="*/ 122238 h 290513"/>
                <a:gd name="connsiteX77" fmla="*/ 187305 w 337647"/>
                <a:gd name="connsiteY77" fmla="*/ 113000 h 290513"/>
                <a:gd name="connsiteX78" fmla="*/ 187305 w 337647"/>
                <a:gd name="connsiteY78" fmla="*/ 21938 h 290513"/>
                <a:gd name="connsiteX79" fmla="*/ 189938 w 337647"/>
                <a:gd name="connsiteY79" fmla="*/ 15339 h 290513"/>
                <a:gd name="connsiteX80" fmla="*/ 197837 w 337647"/>
                <a:gd name="connsiteY80" fmla="*/ 12700 h 290513"/>
                <a:gd name="connsiteX81" fmla="*/ 150484 w 337647"/>
                <a:gd name="connsiteY81" fmla="*/ 0 h 290513"/>
                <a:gd name="connsiteX82" fmla="*/ 159686 w 337647"/>
                <a:gd name="connsiteY82" fmla="*/ 3938 h 290513"/>
                <a:gd name="connsiteX83" fmla="*/ 163629 w 337647"/>
                <a:gd name="connsiteY83" fmla="*/ 13127 h 290513"/>
                <a:gd name="connsiteX84" fmla="*/ 163629 w 337647"/>
                <a:gd name="connsiteY84" fmla="*/ 132587 h 290513"/>
                <a:gd name="connsiteX85" fmla="*/ 176775 w 337647"/>
                <a:gd name="connsiteY85" fmla="*/ 145714 h 290513"/>
                <a:gd name="connsiteX86" fmla="*/ 296398 w 337647"/>
                <a:gd name="connsiteY86" fmla="*/ 145714 h 290513"/>
                <a:gd name="connsiteX87" fmla="*/ 305599 w 337647"/>
                <a:gd name="connsiteY87" fmla="*/ 149653 h 290513"/>
                <a:gd name="connsiteX88" fmla="*/ 308228 w 337647"/>
                <a:gd name="connsiteY88" fmla="*/ 158842 h 290513"/>
                <a:gd name="connsiteX89" fmla="*/ 305599 w 337647"/>
                <a:gd name="connsiteY89" fmla="*/ 178533 h 290513"/>
                <a:gd name="connsiteX90" fmla="*/ 262220 w 337647"/>
                <a:gd name="connsiteY90" fmla="*/ 204788 h 290513"/>
                <a:gd name="connsiteX91" fmla="*/ 242502 w 337647"/>
                <a:gd name="connsiteY91" fmla="*/ 194286 h 290513"/>
                <a:gd name="connsiteX92" fmla="*/ 218840 w 337647"/>
                <a:gd name="connsiteY92" fmla="*/ 165406 h 290513"/>
                <a:gd name="connsiteX93" fmla="*/ 205694 w 337647"/>
                <a:gd name="connsiteY93" fmla="*/ 162780 h 290513"/>
                <a:gd name="connsiteX94" fmla="*/ 168887 w 337647"/>
                <a:gd name="connsiteY94" fmla="*/ 186409 h 290513"/>
                <a:gd name="connsiteX95" fmla="*/ 168887 w 337647"/>
                <a:gd name="connsiteY95" fmla="*/ 187722 h 290513"/>
                <a:gd name="connsiteX96" fmla="*/ 146540 w 337647"/>
                <a:gd name="connsiteY96" fmla="*/ 196912 h 290513"/>
                <a:gd name="connsiteX97" fmla="*/ 142597 w 337647"/>
                <a:gd name="connsiteY97" fmla="*/ 195599 h 290513"/>
                <a:gd name="connsiteX98" fmla="*/ 128137 w 337647"/>
                <a:gd name="connsiteY98" fmla="*/ 192973 h 290513"/>
                <a:gd name="connsiteX99" fmla="*/ 107104 w 337647"/>
                <a:gd name="connsiteY99" fmla="*/ 199537 h 290513"/>
                <a:gd name="connsiteX100" fmla="*/ 70297 w 337647"/>
                <a:gd name="connsiteY100" fmla="*/ 189035 h 290513"/>
                <a:gd name="connsiteX101" fmla="*/ 45321 w 337647"/>
                <a:gd name="connsiteY101" fmla="*/ 191661 h 290513"/>
                <a:gd name="connsiteX102" fmla="*/ 29546 w 337647"/>
                <a:gd name="connsiteY102" fmla="*/ 199537 h 290513"/>
                <a:gd name="connsiteX103" fmla="*/ 19030 w 337647"/>
                <a:gd name="connsiteY103" fmla="*/ 145714 h 290513"/>
                <a:gd name="connsiteX104" fmla="*/ 150484 w 337647"/>
                <a:gd name="connsiteY104" fmla="*/ 0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7647" h="290513">
                  <a:moveTo>
                    <a:pt x="181524" y="231775"/>
                  </a:moveTo>
                  <a:cubicBezTo>
                    <a:pt x="184159" y="234386"/>
                    <a:pt x="188113" y="235691"/>
                    <a:pt x="190749" y="236996"/>
                  </a:cubicBezTo>
                  <a:cubicBezTo>
                    <a:pt x="194703" y="238302"/>
                    <a:pt x="199975" y="239607"/>
                    <a:pt x="205246" y="239607"/>
                  </a:cubicBezTo>
                  <a:cubicBezTo>
                    <a:pt x="210518" y="239607"/>
                    <a:pt x="217108" y="238302"/>
                    <a:pt x="222379" y="235691"/>
                  </a:cubicBezTo>
                  <a:lnTo>
                    <a:pt x="243466" y="247439"/>
                  </a:lnTo>
                  <a:cubicBezTo>
                    <a:pt x="248738" y="251354"/>
                    <a:pt x="255327" y="252660"/>
                    <a:pt x="261917" y="252660"/>
                  </a:cubicBezTo>
                  <a:cubicBezTo>
                    <a:pt x="235559" y="276155"/>
                    <a:pt x="201292" y="290513"/>
                    <a:pt x="163073" y="290513"/>
                  </a:cubicBezTo>
                  <a:cubicBezTo>
                    <a:pt x="118263" y="290513"/>
                    <a:pt x="78726" y="270934"/>
                    <a:pt x="52367" y="239607"/>
                  </a:cubicBezTo>
                  <a:cubicBezTo>
                    <a:pt x="52367" y="239607"/>
                    <a:pt x="52367" y="239607"/>
                    <a:pt x="60275" y="234386"/>
                  </a:cubicBezTo>
                  <a:cubicBezTo>
                    <a:pt x="60275" y="234386"/>
                    <a:pt x="60275" y="234386"/>
                    <a:pt x="91905" y="243523"/>
                  </a:cubicBezTo>
                  <a:cubicBezTo>
                    <a:pt x="91905" y="244828"/>
                    <a:pt x="91905" y="246133"/>
                    <a:pt x="93223" y="247439"/>
                  </a:cubicBezTo>
                  <a:cubicBezTo>
                    <a:pt x="97176" y="256576"/>
                    <a:pt x="105084" y="263102"/>
                    <a:pt x="114309" y="267018"/>
                  </a:cubicBezTo>
                  <a:cubicBezTo>
                    <a:pt x="118263" y="269629"/>
                    <a:pt x="123535" y="269629"/>
                    <a:pt x="127489" y="269629"/>
                  </a:cubicBezTo>
                  <a:cubicBezTo>
                    <a:pt x="143304" y="269629"/>
                    <a:pt x="157801" y="260491"/>
                    <a:pt x="164391" y="244828"/>
                  </a:cubicBezTo>
                  <a:cubicBezTo>
                    <a:pt x="164391" y="243523"/>
                    <a:pt x="164391" y="240912"/>
                    <a:pt x="165708" y="239607"/>
                  </a:cubicBezTo>
                  <a:cubicBezTo>
                    <a:pt x="165708" y="239607"/>
                    <a:pt x="165708" y="239607"/>
                    <a:pt x="181524" y="231775"/>
                  </a:cubicBezTo>
                  <a:close/>
                  <a:moveTo>
                    <a:pt x="127774" y="220663"/>
                  </a:moveTo>
                  <a:cubicBezTo>
                    <a:pt x="123904" y="220663"/>
                    <a:pt x="120035" y="223278"/>
                    <a:pt x="118745" y="227200"/>
                  </a:cubicBezTo>
                  <a:cubicBezTo>
                    <a:pt x="117455" y="229815"/>
                    <a:pt x="118745" y="232429"/>
                    <a:pt x="118745" y="235044"/>
                  </a:cubicBezTo>
                  <a:cubicBezTo>
                    <a:pt x="120035" y="237659"/>
                    <a:pt x="122615" y="238966"/>
                    <a:pt x="125194" y="240273"/>
                  </a:cubicBezTo>
                  <a:cubicBezTo>
                    <a:pt x="129064" y="242888"/>
                    <a:pt x="135513" y="238966"/>
                    <a:pt x="136803" y="235044"/>
                  </a:cubicBezTo>
                  <a:cubicBezTo>
                    <a:pt x="138093" y="232429"/>
                    <a:pt x="138093" y="229815"/>
                    <a:pt x="136803" y="227200"/>
                  </a:cubicBezTo>
                  <a:cubicBezTo>
                    <a:pt x="135513" y="224585"/>
                    <a:pt x="134223" y="223278"/>
                    <a:pt x="131644" y="221970"/>
                  </a:cubicBezTo>
                  <a:cubicBezTo>
                    <a:pt x="130354" y="221970"/>
                    <a:pt x="129064" y="220663"/>
                    <a:pt x="127774" y="220663"/>
                  </a:cubicBezTo>
                  <a:close/>
                  <a:moveTo>
                    <a:pt x="206249" y="190500"/>
                  </a:moveTo>
                  <a:cubicBezTo>
                    <a:pt x="200745" y="190500"/>
                    <a:pt x="197994" y="193080"/>
                    <a:pt x="195242" y="196950"/>
                  </a:cubicBezTo>
                  <a:cubicBezTo>
                    <a:pt x="195242" y="199529"/>
                    <a:pt x="195242" y="202109"/>
                    <a:pt x="196618" y="204689"/>
                  </a:cubicBezTo>
                  <a:cubicBezTo>
                    <a:pt x="196618" y="207269"/>
                    <a:pt x="199370" y="208558"/>
                    <a:pt x="202121" y="209848"/>
                  </a:cubicBezTo>
                  <a:cubicBezTo>
                    <a:pt x="207625" y="211138"/>
                    <a:pt x="213128" y="208558"/>
                    <a:pt x="215880" y="204689"/>
                  </a:cubicBezTo>
                  <a:cubicBezTo>
                    <a:pt x="215880" y="202109"/>
                    <a:pt x="215880" y="199529"/>
                    <a:pt x="214504" y="196950"/>
                  </a:cubicBezTo>
                  <a:cubicBezTo>
                    <a:pt x="214504" y="194370"/>
                    <a:pt x="211752" y="193080"/>
                    <a:pt x="209001" y="191790"/>
                  </a:cubicBezTo>
                  <a:cubicBezTo>
                    <a:pt x="207625" y="190500"/>
                    <a:pt x="206249" y="190500"/>
                    <a:pt x="206249" y="190500"/>
                  </a:cubicBezTo>
                  <a:close/>
                  <a:moveTo>
                    <a:pt x="201791" y="175311"/>
                  </a:moveTo>
                  <a:cubicBezTo>
                    <a:pt x="206090" y="174661"/>
                    <a:pt x="210720" y="174986"/>
                    <a:pt x="215351" y="176934"/>
                  </a:cubicBezTo>
                  <a:cubicBezTo>
                    <a:pt x="219319" y="178233"/>
                    <a:pt x="223288" y="180831"/>
                    <a:pt x="227257" y="184728"/>
                  </a:cubicBezTo>
                  <a:cubicBezTo>
                    <a:pt x="228580" y="187325"/>
                    <a:pt x="229903" y="188624"/>
                    <a:pt x="229903" y="191222"/>
                  </a:cubicBezTo>
                  <a:cubicBezTo>
                    <a:pt x="231226" y="193820"/>
                    <a:pt x="232549" y="197717"/>
                    <a:pt x="232549" y="201613"/>
                  </a:cubicBezTo>
                  <a:cubicBezTo>
                    <a:pt x="232549" y="201613"/>
                    <a:pt x="232549" y="201613"/>
                    <a:pt x="261653" y="218498"/>
                  </a:cubicBezTo>
                  <a:cubicBezTo>
                    <a:pt x="261653" y="218498"/>
                    <a:pt x="261653" y="218498"/>
                    <a:pt x="319861" y="184728"/>
                  </a:cubicBezTo>
                  <a:cubicBezTo>
                    <a:pt x="325153" y="180831"/>
                    <a:pt x="333090" y="183429"/>
                    <a:pt x="335736" y="188624"/>
                  </a:cubicBezTo>
                  <a:cubicBezTo>
                    <a:pt x="339705" y="193820"/>
                    <a:pt x="337059" y="200314"/>
                    <a:pt x="331768" y="204211"/>
                  </a:cubicBezTo>
                  <a:cubicBezTo>
                    <a:pt x="331768" y="204211"/>
                    <a:pt x="331768" y="204211"/>
                    <a:pt x="274882" y="237981"/>
                  </a:cubicBezTo>
                  <a:cubicBezTo>
                    <a:pt x="266944" y="241878"/>
                    <a:pt x="257684" y="241878"/>
                    <a:pt x="251069" y="237981"/>
                  </a:cubicBezTo>
                  <a:cubicBezTo>
                    <a:pt x="251069" y="237981"/>
                    <a:pt x="251069" y="237981"/>
                    <a:pt x="223288" y="222395"/>
                  </a:cubicBezTo>
                  <a:cubicBezTo>
                    <a:pt x="219319" y="224993"/>
                    <a:pt x="215351" y="226292"/>
                    <a:pt x="210059" y="227590"/>
                  </a:cubicBezTo>
                  <a:cubicBezTo>
                    <a:pt x="208736" y="227590"/>
                    <a:pt x="207413" y="227590"/>
                    <a:pt x="206090" y="227590"/>
                  </a:cubicBezTo>
                  <a:cubicBezTo>
                    <a:pt x="202121" y="227590"/>
                    <a:pt x="199476" y="227590"/>
                    <a:pt x="195507" y="226292"/>
                  </a:cubicBezTo>
                  <a:cubicBezTo>
                    <a:pt x="191538" y="224993"/>
                    <a:pt x="187569" y="222395"/>
                    <a:pt x="184924" y="218498"/>
                  </a:cubicBezTo>
                  <a:cubicBezTo>
                    <a:pt x="184924" y="218498"/>
                    <a:pt x="184924" y="218498"/>
                    <a:pt x="166403" y="226292"/>
                  </a:cubicBezTo>
                  <a:cubicBezTo>
                    <a:pt x="166403" y="226292"/>
                    <a:pt x="166403" y="226292"/>
                    <a:pt x="155819" y="231487"/>
                  </a:cubicBezTo>
                  <a:cubicBezTo>
                    <a:pt x="155819" y="235384"/>
                    <a:pt x="154496" y="237981"/>
                    <a:pt x="153173" y="240579"/>
                  </a:cubicBezTo>
                  <a:cubicBezTo>
                    <a:pt x="149205" y="250970"/>
                    <a:pt x="139944" y="258763"/>
                    <a:pt x="128038" y="258763"/>
                  </a:cubicBezTo>
                  <a:cubicBezTo>
                    <a:pt x="125392" y="258763"/>
                    <a:pt x="121423" y="257464"/>
                    <a:pt x="118778" y="256165"/>
                  </a:cubicBezTo>
                  <a:cubicBezTo>
                    <a:pt x="112163" y="253568"/>
                    <a:pt x="106871" y="248372"/>
                    <a:pt x="102903" y="241878"/>
                  </a:cubicBezTo>
                  <a:cubicBezTo>
                    <a:pt x="102903" y="239280"/>
                    <a:pt x="101580" y="236682"/>
                    <a:pt x="101580" y="234085"/>
                  </a:cubicBezTo>
                  <a:cubicBezTo>
                    <a:pt x="101580" y="234085"/>
                    <a:pt x="101580" y="234085"/>
                    <a:pt x="89673" y="230188"/>
                  </a:cubicBezTo>
                  <a:cubicBezTo>
                    <a:pt x="89673" y="230188"/>
                    <a:pt x="89673" y="230188"/>
                    <a:pt x="60569" y="222395"/>
                  </a:cubicBezTo>
                  <a:cubicBezTo>
                    <a:pt x="60569" y="222395"/>
                    <a:pt x="60569" y="222395"/>
                    <a:pt x="15590" y="243177"/>
                  </a:cubicBezTo>
                  <a:cubicBezTo>
                    <a:pt x="14267" y="244476"/>
                    <a:pt x="12944" y="244476"/>
                    <a:pt x="11621" y="244476"/>
                  </a:cubicBezTo>
                  <a:cubicBezTo>
                    <a:pt x="6330" y="244476"/>
                    <a:pt x="2361" y="241878"/>
                    <a:pt x="1038" y="237981"/>
                  </a:cubicBezTo>
                  <a:cubicBezTo>
                    <a:pt x="-1608" y="232786"/>
                    <a:pt x="1038" y="226292"/>
                    <a:pt x="6330" y="223694"/>
                  </a:cubicBezTo>
                  <a:cubicBezTo>
                    <a:pt x="6330" y="223694"/>
                    <a:pt x="6330" y="223694"/>
                    <a:pt x="49986" y="202912"/>
                  </a:cubicBezTo>
                  <a:cubicBezTo>
                    <a:pt x="55278" y="200314"/>
                    <a:pt x="60569" y="199015"/>
                    <a:pt x="65861" y="201613"/>
                  </a:cubicBezTo>
                  <a:cubicBezTo>
                    <a:pt x="65861" y="201613"/>
                    <a:pt x="65861" y="201613"/>
                    <a:pt x="97611" y="209406"/>
                  </a:cubicBezTo>
                  <a:cubicBezTo>
                    <a:pt x="97611" y="209406"/>
                    <a:pt x="97611" y="209406"/>
                    <a:pt x="109517" y="213303"/>
                  </a:cubicBezTo>
                  <a:cubicBezTo>
                    <a:pt x="116132" y="205510"/>
                    <a:pt x="128038" y="202912"/>
                    <a:pt x="138621" y="206809"/>
                  </a:cubicBezTo>
                  <a:cubicBezTo>
                    <a:pt x="141267" y="208107"/>
                    <a:pt x="143913" y="209406"/>
                    <a:pt x="145236" y="210705"/>
                  </a:cubicBezTo>
                  <a:cubicBezTo>
                    <a:pt x="145236" y="210705"/>
                    <a:pt x="145236" y="210705"/>
                    <a:pt x="157142" y="206809"/>
                  </a:cubicBezTo>
                  <a:cubicBezTo>
                    <a:pt x="157142" y="206809"/>
                    <a:pt x="157142" y="206809"/>
                    <a:pt x="178309" y="196418"/>
                  </a:cubicBezTo>
                  <a:cubicBezTo>
                    <a:pt x="178309" y="195119"/>
                    <a:pt x="179632" y="193820"/>
                    <a:pt x="179632" y="192521"/>
                  </a:cubicBezTo>
                  <a:cubicBezTo>
                    <a:pt x="182278" y="187325"/>
                    <a:pt x="184924" y="183429"/>
                    <a:pt x="190215" y="179532"/>
                  </a:cubicBezTo>
                  <a:cubicBezTo>
                    <a:pt x="193522" y="177584"/>
                    <a:pt x="197491" y="175960"/>
                    <a:pt x="201791" y="175311"/>
                  </a:cubicBezTo>
                  <a:close/>
                  <a:moveTo>
                    <a:pt x="197837" y="12700"/>
                  </a:moveTo>
                  <a:cubicBezTo>
                    <a:pt x="249179" y="17979"/>
                    <a:pt x="291306" y="60210"/>
                    <a:pt x="295255" y="111680"/>
                  </a:cubicBezTo>
                  <a:cubicBezTo>
                    <a:pt x="295255" y="114319"/>
                    <a:pt x="295255" y="116959"/>
                    <a:pt x="292622" y="118279"/>
                  </a:cubicBezTo>
                  <a:cubicBezTo>
                    <a:pt x="291306" y="120918"/>
                    <a:pt x="288673" y="122238"/>
                    <a:pt x="286040" y="122238"/>
                  </a:cubicBezTo>
                  <a:cubicBezTo>
                    <a:pt x="286040" y="122238"/>
                    <a:pt x="286040" y="122238"/>
                    <a:pt x="196520" y="122238"/>
                  </a:cubicBezTo>
                  <a:cubicBezTo>
                    <a:pt x="191254" y="122238"/>
                    <a:pt x="187305" y="118279"/>
                    <a:pt x="187305" y="113000"/>
                  </a:cubicBezTo>
                  <a:cubicBezTo>
                    <a:pt x="187305" y="113000"/>
                    <a:pt x="187305" y="113000"/>
                    <a:pt x="187305" y="21938"/>
                  </a:cubicBezTo>
                  <a:cubicBezTo>
                    <a:pt x="187305" y="19299"/>
                    <a:pt x="188621" y="17979"/>
                    <a:pt x="189938" y="15339"/>
                  </a:cubicBezTo>
                  <a:cubicBezTo>
                    <a:pt x="192571" y="14020"/>
                    <a:pt x="195204" y="12700"/>
                    <a:pt x="197837" y="12700"/>
                  </a:cubicBezTo>
                  <a:close/>
                  <a:moveTo>
                    <a:pt x="150484" y="0"/>
                  </a:moveTo>
                  <a:cubicBezTo>
                    <a:pt x="154427" y="0"/>
                    <a:pt x="157057" y="1313"/>
                    <a:pt x="159686" y="3938"/>
                  </a:cubicBezTo>
                  <a:cubicBezTo>
                    <a:pt x="162315" y="6564"/>
                    <a:pt x="163629" y="9189"/>
                    <a:pt x="163629" y="13127"/>
                  </a:cubicBezTo>
                  <a:cubicBezTo>
                    <a:pt x="163629" y="13127"/>
                    <a:pt x="163629" y="13127"/>
                    <a:pt x="163629" y="132587"/>
                  </a:cubicBezTo>
                  <a:cubicBezTo>
                    <a:pt x="163629" y="139151"/>
                    <a:pt x="168887" y="145714"/>
                    <a:pt x="176775" y="145714"/>
                  </a:cubicBezTo>
                  <a:cubicBezTo>
                    <a:pt x="176775" y="145714"/>
                    <a:pt x="176775" y="145714"/>
                    <a:pt x="296398" y="145714"/>
                  </a:cubicBezTo>
                  <a:cubicBezTo>
                    <a:pt x="300341" y="145714"/>
                    <a:pt x="302970" y="147027"/>
                    <a:pt x="305599" y="149653"/>
                  </a:cubicBezTo>
                  <a:cubicBezTo>
                    <a:pt x="308228" y="152278"/>
                    <a:pt x="309543" y="154904"/>
                    <a:pt x="308228" y="158842"/>
                  </a:cubicBezTo>
                  <a:cubicBezTo>
                    <a:pt x="308228" y="165406"/>
                    <a:pt x="306914" y="171969"/>
                    <a:pt x="305599" y="178533"/>
                  </a:cubicBezTo>
                  <a:cubicBezTo>
                    <a:pt x="305599" y="178533"/>
                    <a:pt x="305599" y="178533"/>
                    <a:pt x="262220" y="204788"/>
                  </a:cubicBezTo>
                  <a:cubicBezTo>
                    <a:pt x="262220" y="204788"/>
                    <a:pt x="262220" y="204788"/>
                    <a:pt x="242502" y="194286"/>
                  </a:cubicBezTo>
                  <a:cubicBezTo>
                    <a:pt x="239872" y="181158"/>
                    <a:pt x="231985" y="169344"/>
                    <a:pt x="218840" y="165406"/>
                  </a:cubicBezTo>
                  <a:cubicBezTo>
                    <a:pt x="214896" y="162780"/>
                    <a:pt x="209638" y="162780"/>
                    <a:pt x="205694" y="162780"/>
                  </a:cubicBezTo>
                  <a:cubicBezTo>
                    <a:pt x="189920" y="162780"/>
                    <a:pt x="175460" y="171969"/>
                    <a:pt x="168887" y="186409"/>
                  </a:cubicBezTo>
                  <a:cubicBezTo>
                    <a:pt x="168887" y="187722"/>
                    <a:pt x="168887" y="187722"/>
                    <a:pt x="168887" y="187722"/>
                  </a:cubicBezTo>
                  <a:cubicBezTo>
                    <a:pt x="168887" y="187722"/>
                    <a:pt x="168887" y="187722"/>
                    <a:pt x="146540" y="196912"/>
                  </a:cubicBezTo>
                  <a:cubicBezTo>
                    <a:pt x="145226" y="196912"/>
                    <a:pt x="143911" y="195599"/>
                    <a:pt x="142597" y="195599"/>
                  </a:cubicBezTo>
                  <a:cubicBezTo>
                    <a:pt x="137338" y="192973"/>
                    <a:pt x="133395" y="192973"/>
                    <a:pt x="128137" y="192973"/>
                  </a:cubicBezTo>
                  <a:cubicBezTo>
                    <a:pt x="120249" y="192973"/>
                    <a:pt x="112362" y="195599"/>
                    <a:pt x="107104" y="199537"/>
                  </a:cubicBezTo>
                  <a:cubicBezTo>
                    <a:pt x="107104" y="199537"/>
                    <a:pt x="107104" y="199537"/>
                    <a:pt x="70297" y="189035"/>
                  </a:cubicBezTo>
                  <a:cubicBezTo>
                    <a:pt x="61095" y="187722"/>
                    <a:pt x="53208" y="187722"/>
                    <a:pt x="45321" y="191661"/>
                  </a:cubicBezTo>
                  <a:lnTo>
                    <a:pt x="29546" y="199537"/>
                  </a:lnTo>
                  <a:cubicBezTo>
                    <a:pt x="21659" y="182471"/>
                    <a:pt x="19030" y="164093"/>
                    <a:pt x="19030" y="145714"/>
                  </a:cubicBezTo>
                  <a:cubicBezTo>
                    <a:pt x="19030" y="69575"/>
                    <a:pt x="76870" y="7876"/>
                    <a:pt x="150484" y="0"/>
                  </a:cubicBezTo>
                  <a:close/>
                </a:path>
              </a:pathLst>
            </a:custGeom>
            <a:grpFill/>
            <a:ln>
              <a:noFill/>
            </a:ln>
          </p:spPr>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grpSp>
      <p:grpSp>
        <p:nvGrpSpPr>
          <p:cNvPr id="31" name="组合 30"/>
          <p:cNvGrpSpPr/>
          <p:nvPr/>
        </p:nvGrpSpPr>
        <p:grpSpPr>
          <a:xfrm rot="16200000">
            <a:off x="6450409" y="3938270"/>
            <a:ext cx="1200150" cy="1200150"/>
            <a:chOff x="3032522" y="2914650"/>
            <a:chExt cx="1200150" cy="1200150"/>
          </a:xfrm>
          <a:solidFill>
            <a:schemeClr val="accent5">
              <a:lumMod val="50000"/>
            </a:schemeClr>
          </a:solidFill>
        </p:grpSpPr>
        <p:sp>
          <p:nvSpPr>
            <p:cNvPr id="25" name="箭头: V 形 24"/>
            <p:cNvSpPr/>
            <p:nvPr/>
          </p:nvSpPr>
          <p:spPr>
            <a:xfrm rot="16200000">
              <a:off x="3032522" y="2914650"/>
              <a:ext cx="1200150" cy="1200150"/>
            </a:xfrm>
            <a:prstGeom prst="chevron">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sp>
          <p:nvSpPr>
            <p:cNvPr id="12" name="任意多边形: 形状 11"/>
            <p:cNvSpPr>
              <a:spLocks noChangeAspect="1"/>
            </p:cNvSpPr>
            <p:nvPr/>
          </p:nvSpPr>
          <p:spPr bwMode="auto">
            <a:xfrm>
              <a:off x="3459274" y="3744589"/>
              <a:ext cx="346646" cy="298256"/>
            </a:xfrm>
            <a:custGeom>
              <a:avLst/>
              <a:gdLst>
                <a:gd name="connsiteX0" fmla="*/ 181524 w 337647"/>
                <a:gd name="connsiteY0" fmla="*/ 231775 h 290513"/>
                <a:gd name="connsiteX1" fmla="*/ 190749 w 337647"/>
                <a:gd name="connsiteY1" fmla="*/ 236996 h 290513"/>
                <a:gd name="connsiteX2" fmla="*/ 205246 w 337647"/>
                <a:gd name="connsiteY2" fmla="*/ 239607 h 290513"/>
                <a:gd name="connsiteX3" fmla="*/ 222379 w 337647"/>
                <a:gd name="connsiteY3" fmla="*/ 235691 h 290513"/>
                <a:gd name="connsiteX4" fmla="*/ 243466 w 337647"/>
                <a:gd name="connsiteY4" fmla="*/ 247439 h 290513"/>
                <a:gd name="connsiteX5" fmla="*/ 261917 w 337647"/>
                <a:gd name="connsiteY5" fmla="*/ 252660 h 290513"/>
                <a:gd name="connsiteX6" fmla="*/ 163073 w 337647"/>
                <a:gd name="connsiteY6" fmla="*/ 290513 h 290513"/>
                <a:gd name="connsiteX7" fmla="*/ 52367 w 337647"/>
                <a:gd name="connsiteY7" fmla="*/ 239607 h 290513"/>
                <a:gd name="connsiteX8" fmla="*/ 60275 w 337647"/>
                <a:gd name="connsiteY8" fmla="*/ 234386 h 290513"/>
                <a:gd name="connsiteX9" fmla="*/ 91905 w 337647"/>
                <a:gd name="connsiteY9" fmla="*/ 243523 h 290513"/>
                <a:gd name="connsiteX10" fmla="*/ 93223 w 337647"/>
                <a:gd name="connsiteY10" fmla="*/ 247439 h 290513"/>
                <a:gd name="connsiteX11" fmla="*/ 114309 w 337647"/>
                <a:gd name="connsiteY11" fmla="*/ 267018 h 290513"/>
                <a:gd name="connsiteX12" fmla="*/ 127489 w 337647"/>
                <a:gd name="connsiteY12" fmla="*/ 269629 h 290513"/>
                <a:gd name="connsiteX13" fmla="*/ 164391 w 337647"/>
                <a:gd name="connsiteY13" fmla="*/ 244828 h 290513"/>
                <a:gd name="connsiteX14" fmla="*/ 165708 w 337647"/>
                <a:gd name="connsiteY14" fmla="*/ 239607 h 290513"/>
                <a:gd name="connsiteX15" fmla="*/ 181524 w 337647"/>
                <a:gd name="connsiteY15" fmla="*/ 231775 h 290513"/>
                <a:gd name="connsiteX16" fmla="*/ 127774 w 337647"/>
                <a:gd name="connsiteY16" fmla="*/ 220663 h 290513"/>
                <a:gd name="connsiteX17" fmla="*/ 118745 w 337647"/>
                <a:gd name="connsiteY17" fmla="*/ 227200 h 290513"/>
                <a:gd name="connsiteX18" fmla="*/ 118745 w 337647"/>
                <a:gd name="connsiteY18" fmla="*/ 235044 h 290513"/>
                <a:gd name="connsiteX19" fmla="*/ 125194 w 337647"/>
                <a:gd name="connsiteY19" fmla="*/ 240273 h 290513"/>
                <a:gd name="connsiteX20" fmla="*/ 136803 w 337647"/>
                <a:gd name="connsiteY20" fmla="*/ 235044 h 290513"/>
                <a:gd name="connsiteX21" fmla="*/ 136803 w 337647"/>
                <a:gd name="connsiteY21" fmla="*/ 227200 h 290513"/>
                <a:gd name="connsiteX22" fmla="*/ 131644 w 337647"/>
                <a:gd name="connsiteY22" fmla="*/ 221970 h 290513"/>
                <a:gd name="connsiteX23" fmla="*/ 127774 w 337647"/>
                <a:gd name="connsiteY23" fmla="*/ 220663 h 290513"/>
                <a:gd name="connsiteX24" fmla="*/ 206249 w 337647"/>
                <a:gd name="connsiteY24" fmla="*/ 190500 h 290513"/>
                <a:gd name="connsiteX25" fmla="*/ 195242 w 337647"/>
                <a:gd name="connsiteY25" fmla="*/ 196950 h 290513"/>
                <a:gd name="connsiteX26" fmla="*/ 196618 w 337647"/>
                <a:gd name="connsiteY26" fmla="*/ 204689 h 290513"/>
                <a:gd name="connsiteX27" fmla="*/ 202121 w 337647"/>
                <a:gd name="connsiteY27" fmla="*/ 209848 h 290513"/>
                <a:gd name="connsiteX28" fmla="*/ 215880 w 337647"/>
                <a:gd name="connsiteY28" fmla="*/ 204689 h 290513"/>
                <a:gd name="connsiteX29" fmla="*/ 214504 w 337647"/>
                <a:gd name="connsiteY29" fmla="*/ 196950 h 290513"/>
                <a:gd name="connsiteX30" fmla="*/ 209001 w 337647"/>
                <a:gd name="connsiteY30" fmla="*/ 191790 h 290513"/>
                <a:gd name="connsiteX31" fmla="*/ 206249 w 337647"/>
                <a:gd name="connsiteY31" fmla="*/ 190500 h 290513"/>
                <a:gd name="connsiteX32" fmla="*/ 201791 w 337647"/>
                <a:gd name="connsiteY32" fmla="*/ 175311 h 290513"/>
                <a:gd name="connsiteX33" fmla="*/ 215351 w 337647"/>
                <a:gd name="connsiteY33" fmla="*/ 176934 h 290513"/>
                <a:gd name="connsiteX34" fmla="*/ 227257 w 337647"/>
                <a:gd name="connsiteY34" fmla="*/ 184728 h 290513"/>
                <a:gd name="connsiteX35" fmla="*/ 229903 w 337647"/>
                <a:gd name="connsiteY35" fmla="*/ 191222 h 290513"/>
                <a:gd name="connsiteX36" fmla="*/ 232549 w 337647"/>
                <a:gd name="connsiteY36" fmla="*/ 201613 h 290513"/>
                <a:gd name="connsiteX37" fmla="*/ 261653 w 337647"/>
                <a:gd name="connsiteY37" fmla="*/ 218498 h 290513"/>
                <a:gd name="connsiteX38" fmla="*/ 319861 w 337647"/>
                <a:gd name="connsiteY38" fmla="*/ 184728 h 290513"/>
                <a:gd name="connsiteX39" fmla="*/ 335736 w 337647"/>
                <a:gd name="connsiteY39" fmla="*/ 188624 h 290513"/>
                <a:gd name="connsiteX40" fmla="*/ 331768 w 337647"/>
                <a:gd name="connsiteY40" fmla="*/ 204211 h 290513"/>
                <a:gd name="connsiteX41" fmla="*/ 274882 w 337647"/>
                <a:gd name="connsiteY41" fmla="*/ 237981 h 290513"/>
                <a:gd name="connsiteX42" fmla="*/ 251069 w 337647"/>
                <a:gd name="connsiteY42" fmla="*/ 237981 h 290513"/>
                <a:gd name="connsiteX43" fmla="*/ 223288 w 337647"/>
                <a:gd name="connsiteY43" fmla="*/ 222395 h 290513"/>
                <a:gd name="connsiteX44" fmla="*/ 210059 w 337647"/>
                <a:gd name="connsiteY44" fmla="*/ 227590 h 290513"/>
                <a:gd name="connsiteX45" fmla="*/ 206090 w 337647"/>
                <a:gd name="connsiteY45" fmla="*/ 227590 h 290513"/>
                <a:gd name="connsiteX46" fmla="*/ 195507 w 337647"/>
                <a:gd name="connsiteY46" fmla="*/ 226292 h 290513"/>
                <a:gd name="connsiteX47" fmla="*/ 184924 w 337647"/>
                <a:gd name="connsiteY47" fmla="*/ 218498 h 290513"/>
                <a:gd name="connsiteX48" fmla="*/ 166403 w 337647"/>
                <a:gd name="connsiteY48" fmla="*/ 226292 h 290513"/>
                <a:gd name="connsiteX49" fmla="*/ 155819 w 337647"/>
                <a:gd name="connsiteY49" fmla="*/ 231487 h 290513"/>
                <a:gd name="connsiteX50" fmla="*/ 153173 w 337647"/>
                <a:gd name="connsiteY50" fmla="*/ 240579 h 290513"/>
                <a:gd name="connsiteX51" fmla="*/ 128038 w 337647"/>
                <a:gd name="connsiteY51" fmla="*/ 258763 h 290513"/>
                <a:gd name="connsiteX52" fmla="*/ 118778 w 337647"/>
                <a:gd name="connsiteY52" fmla="*/ 256165 h 290513"/>
                <a:gd name="connsiteX53" fmla="*/ 102903 w 337647"/>
                <a:gd name="connsiteY53" fmla="*/ 241878 h 290513"/>
                <a:gd name="connsiteX54" fmla="*/ 101580 w 337647"/>
                <a:gd name="connsiteY54" fmla="*/ 234085 h 290513"/>
                <a:gd name="connsiteX55" fmla="*/ 89673 w 337647"/>
                <a:gd name="connsiteY55" fmla="*/ 230188 h 290513"/>
                <a:gd name="connsiteX56" fmla="*/ 60569 w 337647"/>
                <a:gd name="connsiteY56" fmla="*/ 222395 h 290513"/>
                <a:gd name="connsiteX57" fmla="*/ 15590 w 337647"/>
                <a:gd name="connsiteY57" fmla="*/ 243177 h 290513"/>
                <a:gd name="connsiteX58" fmla="*/ 11621 w 337647"/>
                <a:gd name="connsiteY58" fmla="*/ 244476 h 290513"/>
                <a:gd name="connsiteX59" fmla="*/ 1038 w 337647"/>
                <a:gd name="connsiteY59" fmla="*/ 237981 h 290513"/>
                <a:gd name="connsiteX60" fmla="*/ 6330 w 337647"/>
                <a:gd name="connsiteY60" fmla="*/ 223694 h 290513"/>
                <a:gd name="connsiteX61" fmla="*/ 49986 w 337647"/>
                <a:gd name="connsiteY61" fmla="*/ 202912 h 290513"/>
                <a:gd name="connsiteX62" fmla="*/ 65861 w 337647"/>
                <a:gd name="connsiteY62" fmla="*/ 201613 h 290513"/>
                <a:gd name="connsiteX63" fmla="*/ 97611 w 337647"/>
                <a:gd name="connsiteY63" fmla="*/ 209406 h 290513"/>
                <a:gd name="connsiteX64" fmla="*/ 109517 w 337647"/>
                <a:gd name="connsiteY64" fmla="*/ 213303 h 290513"/>
                <a:gd name="connsiteX65" fmla="*/ 138621 w 337647"/>
                <a:gd name="connsiteY65" fmla="*/ 206809 h 290513"/>
                <a:gd name="connsiteX66" fmla="*/ 145236 w 337647"/>
                <a:gd name="connsiteY66" fmla="*/ 210705 h 290513"/>
                <a:gd name="connsiteX67" fmla="*/ 157142 w 337647"/>
                <a:gd name="connsiteY67" fmla="*/ 206809 h 290513"/>
                <a:gd name="connsiteX68" fmla="*/ 178309 w 337647"/>
                <a:gd name="connsiteY68" fmla="*/ 196418 h 290513"/>
                <a:gd name="connsiteX69" fmla="*/ 179632 w 337647"/>
                <a:gd name="connsiteY69" fmla="*/ 192521 h 290513"/>
                <a:gd name="connsiteX70" fmla="*/ 190215 w 337647"/>
                <a:gd name="connsiteY70" fmla="*/ 179532 h 290513"/>
                <a:gd name="connsiteX71" fmla="*/ 201791 w 337647"/>
                <a:gd name="connsiteY71" fmla="*/ 175311 h 290513"/>
                <a:gd name="connsiteX72" fmla="*/ 197837 w 337647"/>
                <a:gd name="connsiteY72" fmla="*/ 12700 h 290513"/>
                <a:gd name="connsiteX73" fmla="*/ 295255 w 337647"/>
                <a:gd name="connsiteY73" fmla="*/ 111680 h 290513"/>
                <a:gd name="connsiteX74" fmla="*/ 292622 w 337647"/>
                <a:gd name="connsiteY74" fmla="*/ 118279 h 290513"/>
                <a:gd name="connsiteX75" fmla="*/ 286040 w 337647"/>
                <a:gd name="connsiteY75" fmla="*/ 122238 h 290513"/>
                <a:gd name="connsiteX76" fmla="*/ 196520 w 337647"/>
                <a:gd name="connsiteY76" fmla="*/ 122238 h 290513"/>
                <a:gd name="connsiteX77" fmla="*/ 187305 w 337647"/>
                <a:gd name="connsiteY77" fmla="*/ 113000 h 290513"/>
                <a:gd name="connsiteX78" fmla="*/ 187305 w 337647"/>
                <a:gd name="connsiteY78" fmla="*/ 21938 h 290513"/>
                <a:gd name="connsiteX79" fmla="*/ 189938 w 337647"/>
                <a:gd name="connsiteY79" fmla="*/ 15339 h 290513"/>
                <a:gd name="connsiteX80" fmla="*/ 197837 w 337647"/>
                <a:gd name="connsiteY80" fmla="*/ 12700 h 290513"/>
                <a:gd name="connsiteX81" fmla="*/ 150484 w 337647"/>
                <a:gd name="connsiteY81" fmla="*/ 0 h 290513"/>
                <a:gd name="connsiteX82" fmla="*/ 159686 w 337647"/>
                <a:gd name="connsiteY82" fmla="*/ 3938 h 290513"/>
                <a:gd name="connsiteX83" fmla="*/ 163629 w 337647"/>
                <a:gd name="connsiteY83" fmla="*/ 13127 h 290513"/>
                <a:gd name="connsiteX84" fmla="*/ 163629 w 337647"/>
                <a:gd name="connsiteY84" fmla="*/ 132587 h 290513"/>
                <a:gd name="connsiteX85" fmla="*/ 176775 w 337647"/>
                <a:gd name="connsiteY85" fmla="*/ 145714 h 290513"/>
                <a:gd name="connsiteX86" fmla="*/ 296398 w 337647"/>
                <a:gd name="connsiteY86" fmla="*/ 145714 h 290513"/>
                <a:gd name="connsiteX87" fmla="*/ 305599 w 337647"/>
                <a:gd name="connsiteY87" fmla="*/ 149653 h 290513"/>
                <a:gd name="connsiteX88" fmla="*/ 308228 w 337647"/>
                <a:gd name="connsiteY88" fmla="*/ 158842 h 290513"/>
                <a:gd name="connsiteX89" fmla="*/ 305599 w 337647"/>
                <a:gd name="connsiteY89" fmla="*/ 178533 h 290513"/>
                <a:gd name="connsiteX90" fmla="*/ 262220 w 337647"/>
                <a:gd name="connsiteY90" fmla="*/ 204788 h 290513"/>
                <a:gd name="connsiteX91" fmla="*/ 242502 w 337647"/>
                <a:gd name="connsiteY91" fmla="*/ 194286 h 290513"/>
                <a:gd name="connsiteX92" fmla="*/ 218840 w 337647"/>
                <a:gd name="connsiteY92" fmla="*/ 165406 h 290513"/>
                <a:gd name="connsiteX93" fmla="*/ 205694 w 337647"/>
                <a:gd name="connsiteY93" fmla="*/ 162780 h 290513"/>
                <a:gd name="connsiteX94" fmla="*/ 168887 w 337647"/>
                <a:gd name="connsiteY94" fmla="*/ 186409 h 290513"/>
                <a:gd name="connsiteX95" fmla="*/ 168887 w 337647"/>
                <a:gd name="connsiteY95" fmla="*/ 187722 h 290513"/>
                <a:gd name="connsiteX96" fmla="*/ 146540 w 337647"/>
                <a:gd name="connsiteY96" fmla="*/ 196912 h 290513"/>
                <a:gd name="connsiteX97" fmla="*/ 142597 w 337647"/>
                <a:gd name="connsiteY97" fmla="*/ 195599 h 290513"/>
                <a:gd name="connsiteX98" fmla="*/ 128137 w 337647"/>
                <a:gd name="connsiteY98" fmla="*/ 192973 h 290513"/>
                <a:gd name="connsiteX99" fmla="*/ 107104 w 337647"/>
                <a:gd name="connsiteY99" fmla="*/ 199537 h 290513"/>
                <a:gd name="connsiteX100" fmla="*/ 70297 w 337647"/>
                <a:gd name="connsiteY100" fmla="*/ 189035 h 290513"/>
                <a:gd name="connsiteX101" fmla="*/ 45321 w 337647"/>
                <a:gd name="connsiteY101" fmla="*/ 191661 h 290513"/>
                <a:gd name="connsiteX102" fmla="*/ 29546 w 337647"/>
                <a:gd name="connsiteY102" fmla="*/ 199537 h 290513"/>
                <a:gd name="connsiteX103" fmla="*/ 19030 w 337647"/>
                <a:gd name="connsiteY103" fmla="*/ 145714 h 290513"/>
                <a:gd name="connsiteX104" fmla="*/ 150484 w 337647"/>
                <a:gd name="connsiteY104" fmla="*/ 0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7647" h="290513">
                  <a:moveTo>
                    <a:pt x="181524" y="231775"/>
                  </a:moveTo>
                  <a:cubicBezTo>
                    <a:pt x="184159" y="234386"/>
                    <a:pt x="188113" y="235691"/>
                    <a:pt x="190749" y="236996"/>
                  </a:cubicBezTo>
                  <a:cubicBezTo>
                    <a:pt x="194703" y="238302"/>
                    <a:pt x="199975" y="239607"/>
                    <a:pt x="205246" y="239607"/>
                  </a:cubicBezTo>
                  <a:cubicBezTo>
                    <a:pt x="210518" y="239607"/>
                    <a:pt x="217108" y="238302"/>
                    <a:pt x="222379" y="235691"/>
                  </a:cubicBezTo>
                  <a:lnTo>
                    <a:pt x="243466" y="247439"/>
                  </a:lnTo>
                  <a:cubicBezTo>
                    <a:pt x="248738" y="251354"/>
                    <a:pt x="255327" y="252660"/>
                    <a:pt x="261917" y="252660"/>
                  </a:cubicBezTo>
                  <a:cubicBezTo>
                    <a:pt x="235559" y="276155"/>
                    <a:pt x="201292" y="290513"/>
                    <a:pt x="163073" y="290513"/>
                  </a:cubicBezTo>
                  <a:cubicBezTo>
                    <a:pt x="118263" y="290513"/>
                    <a:pt x="78726" y="270934"/>
                    <a:pt x="52367" y="239607"/>
                  </a:cubicBezTo>
                  <a:cubicBezTo>
                    <a:pt x="52367" y="239607"/>
                    <a:pt x="52367" y="239607"/>
                    <a:pt x="60275" y="234386"/>
                  </a:cubicBezTo>
                  <a:cubicBezTo>
                    <a:pt x="60275" y="234386"/>
                    <a:pt x="60275" y="234386"/>
                    <a:pt x="91905" y="243523"/>
                  </a:cubicBezTo>
                  <a:cubicBezTo>
                    <a:pt x="91905" y="244828"/>
                    <a:pt x="91905" y="246133"/>
                    <a:pt x="93223" y="247439"/>
                  </a:cubicBezTo>
                  <a:cubicBezTo>
                    <a:pt x="97176" y="256576"/>
                    <a:pt x="105084" y="263102"/>
                    <a:pt x="114309" y="267018"/>
                  </a:cubicBezTo>
                  <a:cubicBezTo>
                    <a:pt x="118263" y="269629"/>
                    <a:pt x="123535" y="269629"/>
                    <a:pt x="127489" y="269629"/>
                  </a:cubicBezTo>
                  <a:cubicBezTo>
                    <a:pt x="143304" y="269629"/>
                    <a:pt x="157801" y="260491"/>
                    <a:pt x="164391" y="244828"/>
                  </a:cubicBezTo>
                  <a:cubicBezTo>
                    <a:pt x="164391" y="243523"/>
                    <a:pt x="164391" y="240912"/>
                    <a:pt x="165708" y="239607"/>
                  </a:cubicBezTo>
                  <a:cubicBezTo>
                    <a:pt x="165708" y="239607"/>
                    <a:pt x="165708" y="239607"/>
                    <a:pt x="181524" y="231775"/>
                  </a:cubicBezTo>
                  <a:close/>
                  <a:moveTo>
                    <a:pt x="127774" y="220663"/>
                  </a:moveTo>
                  <a:cubicBezTo>
                    <a:pt x="123904" y="220663"/>
                    <a:pt x="120035" y="223278"/>
                    <a:pt x="118745" y="227200"/>
                  </a:cubicBezTo>
                  <a:cubicBezTo>
                    <a:pt x="117455" y="229815"/>
                    <a:pt x="118745" y="232429"/>
                    <a:pt x="118745" y="235044"/>
                  </a:cubicBezTo>
                  <a:cubicBezTo>
                    <a:pt x="120035" y="237659"/>
                    <a:pt x="122615" y="238966"/>
                    <a:pt x="125194" y="240273"/>
                  </a:cubicBezTo>
                  <a:cubicBezTo>
                    <a:pt x="129064" y="242888"/>
                    <a:pt x="135513" y="238966"/>
                    <a:pt x="136803" y="235044"/>
                  </a:cubicBezTo>
                  <a:cubicBezTo>
                    <a:pt x="138093" y="232429"/>
                    <a:pt x="138093" y="229815"/>
                    <a:pt x="136803" y="227200"/>
                  </a:cubicBezTo>
                  <a:cubicBezTo>
                    <a:pt x="135513" y="224585"/>
                    <a:pt x="134223" y="223278"/>
                    <a:pt x="131644" y="221970"/>
                  </a:cubicBezTo>
                  <a:cubicBezTo>
                    <a:pt x="130354" y="221970"/>
                    <a:pt x="129064" y="220663"/>
                    <a:pt x="127774" y="220663"/>
                  </a:cubicBezTo>
                  <a:close/>
                  <a:moveTo>
                    <a:pt x="206249" y="190500"/>
                  </a:moveTo>
                  <a:cubicBezTo>
                    <a:pt x="200745" y="190500"/>
                    <a:pt x="197994" y="193080"/>
                    <a:pt x="195242" y="196950"/>
                  </a:cubicBezTo>
                  <a:cubicBezTo>
                    <a:pt x="195242" y="199529"/>
                    <a:pt x="195242" y="202109"/>
                    <a:pt x="196618" y="204689"/>
                  </a:cubicBezTo>
                  <a:cubicBezTo>
                    <a:pt x="196618" y="207269"/>
                    <a:pt x="199370" y="208558"/>
                    <a:pt x="202121" y="209848"/>
                  </a:cubicBezTo>
                  <a:cubicBezTo>
                    <a:pt x="207625" y="211138"/>
                    <a:pt x="213128" y="208558"/>
                    <a:pt x="215880" y="204689"/>
                  </a:cubicBezTo>
                  <a:cubicBezTo>
                    <a:pt x="215880" y="202109"/>
                    <a:pt x="215880" y="199529"/>
                    <a:pt x="214504" y="196950"/>
                  </a:cubicBezTo>
                  <a:cubicBezTo>
                    <a:pt x="214504" y="194370"/>
                    <a:pt x="211752" y="193080"/>
                    <a:pt x="209001" y="191790"/>
                  </a:cubicBezTo>
                  <a:cubicBezTo>
                    <a:pt x="207625" y="190500"/>
                    <a:pt x="206249" y="190500"/>
                    <a:pt x="206249" y="190500"/>
                  </a:cubicBezTo>
                  <a:close/>
                  <a:moveTo>
                    <a:pt x="201791" y="175311"/>
                  </a:moveTo>
                  <a:cubicBezTo>
                    <a:pt x="206090" y="174661"/>
                    <a:pt x="210720" y="174986"/>
                    <a:pt x="215351" y="176934"/>
                  </a:cubicBezTo>
                  <a:cubicBezTo>
                    <a:pt x="219319" y="178233"/>
                    <a:pt x="223288" y="180831"/>
                    <a:pt x="227257" y="184728"/>
                  </a:cubicBezTo>
                  <a:cubicBezTo>
                    <a:pt x="228580" y="187325"/>
                    <a:pt x="229903" y="188624"/>
                    <a:pt x="229903" y="191222"/>
                  </a:cubicBezTo>
                  <a:cubicBezTo>
                    <a:pt x="231226" y="193820"/>
                    <a:pt x="232549" y="197717"/>
                    <a:pt x="232549" y="201613"/>
                  </a:cubicBezTo>
                  <a:cubicBezTo>
                    <a:pt x="232549" y="201613"/>
                    <a:pt x="232549" y="201613"/>
                    <a:pt x="261653" y="218498"/>
                  </a:cubicBezTo>
                  <a:cubicBezTo>
                    <a:pt x="261653" y="218498"/>
                    <a:pt x="261653" y="218498"/>
                    <a:pt x="319861" y="184728"/>
                  </a:cubicBezTo>
                  <a:cubicBezTo>
                    <a:pt x="325153" y="180831"/>
                    <a:pt x="333090" y="183429"/>
                    <a:pt x="335736" y="188624"/>
                  </a:cubicBezTo>
                  <a:cubicBezTo>
                    <a:pt x="339705" y="193820"/>
                    <a:pt x="337059" y="200314"/>
                    <a:pt x="331768" y="204211"/>
                  </a:cubicBezTo>
                  <a:cubicBezTo>
                    <a:pt x="331768" y="204211"/>
                    <a:pt x="331768" y="204211"/>
                    <a:pt x="274882" y="237981"/>
                  </a:cubicBezTo>
                  <a:cubicBezTo>
                    <a:pt x="266944" y="241878"/>
                    <a:pt x="257684" y="241878"/>
                    <a:pt x="251069" y="237981"/>
                  </a:cubicBezTo>
                  <a:cubicBezTo>
                    <a:pt x="251069" y="237981"/>
                    <a:pt x="251069" y="237981"/>
                    <a:pt x="223288" y="222395"/>
                  </a:cubicBezTo>
                  <a:cubicBezTo>
                    <a:pt x="219319" y="224993"/>
                    <a:pt x="215351" y="226292"/>
                    <a:pt x="210059" y="227590"/>
                  </a:cubicBezTo>
                  <a:cubicBezTo>
                    <a:pt x="208736" y="227590"/>
                    <a:pt x="207413" y="227590"/>
                    <a:pt x="206090" y="227590"/>
                  </a:cubicBezTo>
                  <a:cubicBezTo>
                    <a:pt x="202121" y="227590"/>
                    <a:pt x="199476" y="227590"/>
                    <a:pt x="195507" y="226292"/>
                  </a:cubicBezTo>
                  <a:cubicBezTo>
                    <a:pt x="191538" y="224993"/>
                    <a:pt x="187569" y="222395"/>
                    <a:pt x="184924" y="218498"/>
                  </a:cubicBezTo>
                  <a:cubicBezTo>
                    <a:pt x="184924" y="218498"/>
                    <a:pt x="184924" y="218498"/>
                    <a:pt x="166403" y="226292"/>
                  </a:cubicBezTo>
                  <a:cubicBezTo>
                    <a:pt x="166403" y="226292"/>
                    <a:pt x="166403" y="226292"/>
                    <a:pt x="155819" y="231487"/>
                  </a:cubicBezTo>
                  <a:cubicBezTo>
                    <a:pt x="155819" y="235384"/>
                    <a:pt x="154496" y="237981"/>
                    <a:pt x="153173" y="240579"/>
                  </a:cubicBezTo>
                  <a:cubicBezTo>
                    <a:pt x="149205" y="250970"/>
                    <a:pt x="139944" y="258763"/>
                    <a:pt x="128038" y="258763"/>
                  </a:cubicBezTo>
                  <a:cubicBezTo>
                    <a:pt x="125392" y="258763"/>
                    <a:pt x="121423" y="257464"/>
                    <a:pt x="118778" y="256165"/>
                  </a:cubicBezTo>
                  <a:cubicBezTo>
                    <a:pt x="112163" y="253568"/>
                    <a:pt x="106871" y="248372"/>
                    <a:pt x="102903" y="241878"/>
                  </a:cubicBezTo>
                  <a:cubicBezTo>
                    <a:pt x="102903" y="239280"/>
                    <a:pt x="101580" y="236682"/>
                    <a:pt x="101580" y="234085"/>
                  </a:cubicBezTo>
                  <a:cubicBezTo>
                    <a:pt x="101580" y="234085"/>
                    <a:pt x="101580" y="234085"/>
                    <a:pt x="89673" y="230188"/>
                  </a:cubicBezTo>
                  <a:cubicBezTo>
                    <a:pt x="89673" y="230188"/>
                    <a:pt x="89673" y="230188"/>
                    <a:pt x="60569" y="222395"/>
                  </a:cubicBezTo>
                  <a:cubicBezTo>
                    <a:pt x="60569" y="222395"/>
                    <a:pt x="60569" y="222395"/>
                    <a:pt x="15590" y="243177"/>
                  </a:cubicBezTo>
                  <a:cubicBezTo>
                    <a:pt x="14267" y="244476"/>
                    <a:pt x="12944" y="244476"/>
                    <a:pt x="11621" y="244476"/>
                  </a:cubicBezTo>
                  <a:cubicBezTo>
                    <a:pt x="6330" y="244476"/>
                    <a:pt x="2361" y="241878"/>
                    <a:pt x="1038" y="237981"/>
                  </a:cubicBezTo>
                  <a:cubicBezTo>
                    <a:pt x="-1608" y="232786"/>
                    <a:pt x="1038" y="226292"/>
                    <a:pt x="6330" y="223694"/>
                  </a:cubicBezTo>
                  <a:cubicBezTo>
                    <a:pt x="6330" y="223694"/>
                    <a:pt x="6330" y="223694"/>
                    <a:pt x="49986" y="202912"/>
                  </a:cubicBezTo>
                  <a:cubicBezTo>
                    <a:pt x="55278" y="200314"/>
                    <a:pt x="60569" y="199015"/>
                    <a:pt x="65861" y="201613"/>
                  </a:cubicBezTo>
                  <a:cubicBezTo>
                    <a:pt x="65861" y="201613"/>
                    <a:pt x="65861" y="201613"/>
                    <a:pt x="97611" y="209406"/>
                  </a:cubicBezTo>
                  <a:cubicBezTo>
                    <a:pt x="97611" y="209406"/>
                    <a:pt x="97611" y="209406"/>
                    <a:pt x="109517" y="213303"/>
                  </a:cubicBezTo>
                  <a:cubicBezTo>
                    <a:pt x="116132" y="205510"/>
                    <a:pt x="128038" y="202912"/>
                    <a:pt x="138621" y="206809"/>
                  </a:cubicBezTo>
                  <a:cubicBezTo>
                    <a:pt x="141267" y="208107"/>
                    <a:pt x="143913" y="209406"/>
                    <a:pt x="145236" y="210705"/>
                  </a:cubicBezTo>
                  <a:cubicBezTo>
                    <a:pt x="145236" y="210705"/>
                    <a:pt x="145236" y="210705"/>
                    <a:pt x="157142" y="206809"/>
                  </a:cubicBezTo>
                  <a:cubicBezTo>
                    <a:pt x="157142" y="206809"/>
                    <a:pt x="157142" y="206809"/>
                    <a:pt x="178309" y="196418"/>
                  </a:cubicBezTo>
                  <a:cubicBezTo>
                    <a:pt x="178309" y="195119"/>
                    <a:pt x="179632" y="193820"/>
                    <a:pt x="179632" y="192521"/>
                  </a:cubicBezTo>
                  <a:cubicBezTo>
                    <a:pt x="182278" y="187325"/>
                    <a:pt x="184924" y="183429"/>
                    <a:pt x="190215" y="179532"/>
                  </a:cubicBezTo>
                  <a:cubicBezTo>
                    <a:pt x="193522" y="177584"/>
                    <a:pt x="197491" y="175960"/>
                    <a:pt x="201791" y="175311"/>
                  </a:cubicBezTo>
                  <a:close/>
                  <a:moveTo>
                    <a:pt x="197837" y="12700"/>
                  </a:moveTo>
                  <a:cubicBezTo>
                    <a:pt x="249179" y="17979"/>
                    <a:pt x="291306" y="60210"/>
                    <a:pt x="295255" y="111680"/>
                  </a:cubicBezTo>
                  <a:cubicBezTo>
                    <a:pt x="295255" y="114319"/>
                    <a:pt x="295255" y="116959"/>
                    <a:pt x="292622" y="118279"/>
                  </a:cubicBezTo>
                  <a:cubicBezTo>
                    <a:pt x="291306" y="120918"/>
                    <a:pt x="288673" y="122238"/>
                    <a:pt x="286040" y="122238"/>
                  </a:cubicBezTo>
                  <a:cubicBezTo>
                    <a:pt x="286040" y="122238"/>
                    <a:pt x="286040" y="122238"/>
                    <a:pt x="196520" y="122238"/>
                  </a:cubicBezTo>
                  <a:cubicBezTo>
                    <a:pt x="191254" y="122238"/>
                    <a:pt x="187305" y="118279"/>
                    <a:pt x="187305" y="113000"/>
                  </a:cubicBezTo>
                  <a:cubicBezTo>
                    <a:pt x="187305" y="113000"/>
                    <a:pt x="187305" y="113000"/>
                    <a:pt x="187305" y="21938"/>
                  </a:cubicBezTo>
                  <a:cubicBezTo>
                    <a:pt x="187305" y="19299"/>
                    <a:pt x="188621" y="17979"/>
                    <a:pt x="189938" y="15339"/>
                  </a:cubicBezTo>
                  <a:cubicBezTo>
                    <a:pt x="192571" y="14020"/>
                    <a:pt x="195204" y="12700"/>
                    <a:pt x="197837" y="12700"/>
                  </a:cubicBezTo>
                  <a:close/>
                  <a:moveTo>
                    <a:pt x="150484" y="0"/>
                  </a:moveTo>
                  <a:cubicBezTo>
                    <a:pt x="154427" y="0"/>
                    <a:pt x="157057" y="1313"/>
                    <a:pt x="159686" y="3938"/>
                  </a:cubicBezTo>
                  <a:cubicBezTo>
                    <a:pt x="162315" y="6564"/>
                    <a:pt x="163629" y="9189"/>
                    <a:pt x="163629" y="13127"/>
                  </a:cubicBezTo>
                  <a:cubicBezTo>
                    <a:pt x="163629" y="13127"/>
                    <a:pt x="163629" y="13127"/>
                    <a:pt x="163629" y="132587"/>
                  </a:cubicBezTo>
                  <a:cubicBezTo>
                    <a:pt x="163629" y="139151"/>
                    <a:pt x="168887" y="145714"/>
                    <a:pt x="176775" y="145714"/>
                  </a:cubicBezTo>
                  <a:cubicBezTo>
                    <a:pt x="176775" y="145714"/>
                    <a:pt x="176775" y="145714"/>
                    <a:pt x="296398" y="145714"/>
                  </a:cubicBezTo>
                  <a:cubicBezTo>
                    <a:pt x="300341" y="145714"/>
                    <a:pt x="302970" y="147027"/>
                    <a:pt x="305599" y="149653"/>
                  </a:cubicBezTo>
                  <a:cubicBezTo>
                    <a:pt x="308228" y="152278"/>
                    <a:pt x="309543" y="154904"/>
                    <a:pt x="308228" y="158842"/>
                  </a:cubicBezTo>
                  <a:cubicBezTo>
                    <a:pt x="308228" y="165406"/>
                    <a:pt x="306914" y="171969"/>
                    <a:pt x="305599" y="178533"/>
                  </a:cubicBezTo>
                  <a:cubicBezTo>
                    <a:pt x="305599" y="178533"/>
                    <a:pt x="305599" y="178533"/>
                    <a:pt x="262220" y="204788"/>
                  </a:cubicBezTo>
                  <a:cubicBezTo>
                    <a:pt x="262220" y="204788"/>
                    <a:pt x="262220" y="204788"/>
                    <a:pt x="242502" y="194286"/>
                  </a:cubicBezTo>
                  <a:cubicBezTo>
                    <a:pt x="239872" y="181158"/>
                    <a:pt x="231985" y="169344"/>
                    <a:pt x="218840" y="165406"/>
                  </a:cubicBezTo>
                  <a:cubicBezTo>
                    <a:pt x="214896" y="162780"/>
                    <a:pt x="209638" y="162780"/>
                    <a:pt x="205694" y="162780"/>
                  </a:cubicBezTo>
                  <a:cubicBezTo>
                    <a:pt x="189920" y="162780"/>
                    <a:pt x="175460" y="171969"/>
                    <a:pt x="168887" y="186409"/>
                  </a:cubicBezTo>
                  <a:cubicBezTo>
                    <a:pt x="168887" y="187722"/>
                    <a:pt x="168887" y="187722"/>
                    <a:pt x="168887" y="187722"/>
                  </a:cubicBezTo>
                  <a:cubicBezTo>
                    <a:pt x="168887" y="187722"/>
                    <a:pt x="168887" y="187722"/>
                    <a:pt x="146540" y="196912"/>
                  </a:cubicBezTo>
                  <a:cubicBezTo>
                    <a:pt x="145226" y="196912"/>
                    <a:pt x="143911" y="195599"/>
                    <a:pt x="142597" y="195599"/>
                  </a:cubicBezTo>
                  <a:cubicBezTo>
                    <a:pt x="137338" y="192973"/>
                    <a:pt x="133395" y="192973"/>
                    <a:pt x="128137" y="192973"/>
                  </a:cubicBezTo>
                  <a:cubicBezTo>
                    <a:pt x="120249" y="192973"/>
                    <a:pt x="112362" y="195599"/>
                    <a:pt x="107104" y="199537"/>
                  </a:cubicBezTo>
                  <a:cubicBezTo>
                    <a:pt x="107104" y="199537"/>
                    <a:pt x="107104" y="199537"/>
                    <a:pt x="70297" y="189035"/>
                  </a:cubicBezTo>
                  <a:cubicBezTo>
                    <a:pt x="61095" y="187722"/>
                    <a:pt x="53208" y="187722"/>
                    <a:pt x="45321" y="191661"/>
                  </a:cubicBezTo>
                  <a:lnTo>
                    <a:pt x="29546" y="199537"/>
                  </a:lnTo>
                  <a:cubicBezTo>
                    <a:pt x="21659" y="182471"/>
                    <a:pt x="19030" y="164093"/>
                    <a:pt x="19030" y="145714"/>
                  </a:cubicBezTo>
                  <a:cubicBezTo>
                    <a:pt x="19030" y="69575"/>
                    <a:pt x="76870" y="7876"/>
                    <a:pt x="150484" y="0"/>
                  </a:cubicBezTo>
                  <a:close/>
                </a:path>
              </a:pathLst>
            </a:custGeom>
            <a:grpFill/>
            <a:ln>
              <a:noFill/>
            </a:ln>
          </p:spPr>
          <p:txBody>
            <a:bodyPr anchor="ctr"/>
            <a:lstStyle/>
            <a:p>
              <a:pPr algn="ctr"/>
              <a:endParaRPr u="sng">
                <a:latin typeface="思源黑体 CN Light" panose="020B0300000000000000" pitchFamily="34" charset="-122"/>
                <a:ea typeface="思源黑体 CN Light" panose="020B0300000000000000" pitchFamily="34" charset="-122"/>
                <a:cs typeface="+mn-ea"/>
                <a:sym typeface="+mn-lt"/>
              </a:endParaRPr>
            </a:p>
          </p:txBody>
        </p:sp>
      </p:grpSp>
      <p:sp>
        <p:nvSpPr>
          <p:cNvPr id="36" name="TextBox 27"/>
          <p:cNvSpPr txBox="1"/>
          <p:nvPr/>
        </p:nvSpPr>
        <p:spPr>
          <a:xfrm>
            <a:off x="7912290" y="4377133"/>
            <a:ext cx="3053080" cy="565604"/>
          </a:xfrm>
          <a:prstGeom prst="rect">
            <a:avLst/>
          </a:prstGeom>
          <a:noFill/>
        </p:spPr>
        <p:txBody>
          <a:bodyPr wrap="square" rtlCol="0">
            <a:spAutoFit/>
          </a:bodyPr>
          <a:lstStyle/>
          <a:p>
            <a:pPr algn="ctr">
              <a:lnSpc>
                <a:spcPct val="120000"/>
              </a:lnSpc>
              <a:buClrTx/>
              <a:buSzTx/>
              <a:buFontTx/>
            </a:pPr>
            <a:r>
              <a:rPr lang="zh-CN" altLang="en-US"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实现化繁为简</a:t>
            </a:r>
            <a:endParaRPr lang="zh-CN" altLang="zh-CN"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sp>
        <p:nvSpPr>
          <p:cNvPr id="39" name="TextBox 27"/>
          <p:cNvSpPr txBox="1"/>
          <p:nvPr/>
        </p:nvSpPr>
        <p:spPr>
          <a:xfrm>
            <a:off x="8034845" y="2462399"/>
            <a:ext cx="2807970" cy="565604"/>
          </a:xfrm>
          <a:prstGeom prst="rect">
            <a:avLst/>
          </a:prstGeom>
          <a:noFill/>
        </p:spPr>
        <p:txBody>
          <a:bodyPr wrap="square" rtlCol="0">
            <a:spAutoFit/>
          </a:bodyPr>
          <a:lstStyle/>
          <a:p>
            <a:pPr algn="ctr">
              <a:lnSpc>
                <a:spcPct val="120000"/>
              </a:lnSpc>
            </a:pPr>
            <a:r>
              <a:rPr lang="zh-CN" altLang="en-US"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搭建知识结构</a:t>
            </a:r>
            <a:endParaRPr lang="zh-CN" altLang="en-GB"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sp>
        <p:nvSpPr>
          <p:cNvPr id="2" name="文本框 1"/>
          <p:cNvSpPr txBox="1"/>
          <p:nvPr/>
        </p:nvSpPr>
        <p:spPr>
          <a:xfrm>
            <a:off x="392430" y="2031365"/>
            <a:ext cx="309880" cy="521970"/>
          </a:xfrm>
          <a:prstGeom prst="rect">
            <a:avLst/>
          </a:prstGeom>
          <a:noFill/>
        </p:spPr>
        <p:txBody>
          <a:bodyPr wrap="none" rtlCol="0">
            <a:spAutoFit/>
          </a:bodyPr>
          <a:lstStyle/>
          <a:p>
            <a:pPr algn="l"/>
            <a:endParaRPr lang="zh-CN" altLang="en-GB"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sp>
        <p:nvSpPr>
          <p:cNvPr id="7" name="任意多边形 8"/>
          <p:cNvSpPr/>
          <p:nvPr/>
        </p:nvSpPr>
        <p:spPr>
          <a:xfrm>
            <a:off x="3442335" y="793926"/>
            <a:ext cx="4807585" cy="826135"/>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206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6" name="文本框 15"/>
          <p:cNvSpPr txBox="1"/>
          <p:nvPr/>
        </p:nvSpPr>
        <p:spPr>
          <a:xfrm>
            <a:off x="3692207" y="877777"/>
            <a:ext cx="4307840" cy="583565"/>
          </a:xfrm>
          <a:prstGeom prst="rect">
            <a:avLst/>
          </a:prstGeom>
          <a:noFill/>
        </p:spPr>
        <p:txBody>
          <a:bodyPr wrap="square" rtlCol="0">
            <a:spAutoFit/>
          </a:bodyPr>
          <a:lstStyle/>
          <a:p>
            <a:pPr algn="ctr"/>
            <a:r>
              <a:rPr lang="en-US" altLang="zh-CN" sz="3200" b="1">
                <a:solidFill>
                  <a:schemeClr val="bg1"/>
                </a:solidFill>
                <a:cs typeface="+mn-ea"/>
                <a:sym typeface="+mn-lt"/>
              </a:rPr>
              <a:t>03.</a:t>
            </a:r>
            <a:r>
              <a:rPr lang="zh-CN" altLang="en-US" sz="3200" b="1">
                <a:solidFill>
                  <a:schemeClr val="bg1"/>
                </a:solidFill>
                <a:cs typeface="+mn-ea"/>
                <a:sym typeface="+mn-lt"/>
              </a:rPr>
              <a:t>史实梳理</a:t>
            </a:r>
            <a:endParaRPr lang="zh-CN" altLang="en-US" sz="3200" b="1">
              <a:solidFill>
                <a:schemeClr val="bg1"/>
              </a:solidFill>
              <a:cs typeface="+mn-ea"/>
              <a:sym typeface="+mn-lt"/>
            </a:endParaRPr>
          </a:p>
        </p:txBody>
      </p:sp>
      <p:sp>
        <p:nvSpPr>
          <p:cNvPr id="3" name="TextBox 27"/>
          <p:cNvSpPr txBox="1"/>
          <p:nvPr/>
        </p:nvSpPr>
        <p:spPr>
          <a:xfrm>
            <a:off x="702310" y="2462399"/>
            <a:ext cx="3788410" cy="565604"/>
          </a:xfrm>
          <a:prstGeom prst="rect">
            <a:avLst/>
          </a:prstGeom>
          <a:noFill/>
        </p:spPr>
        <p:txBody>
          <a:bodyPr wrap="square" rtlCol="0">
            <a:spAutoFit/>
          </a:bodyPr>
          <a:lstStyle/>
          <a:p>
            <a:pPr algn="ctr">
              <a:lnSpc>
                <a:spcPct val="120000"/>
              </a:lnSpc>
            </a:pPr>
            <a:r>
              <a:rPr lang="zh-CN" altLang="en-US"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研究历史逻辑</a:t>
            </a:r>
            <a:endParaRPr lang="zh-CN" altLang="zh-CN"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grpSp>
        <p:nvGrpSpPr>
          <p:cNvPr id="17" name="组合 16"/>
          <p:cNvGrpSpPr/>
          <p:nvPr/>
        </p:nvGrpSpPr>
        <p:grpSpPr>
          <a:xfrm rot="10800000">
            <a:off x="4212822" y="4059860"/>
            <a:ext cx="1200150" cy="1200150"/>
            <a:chOff x="4909395" y="1028700"/>
            <a:chExt cx="1200150" cy="1200150"/>
          </a:xfrm>
          <a:solidFill>
            <a:schemeClr val="accent5">
              <a:lumMod val="50000"/>
            </a:schemeClr>
          </a:solidFill>
        </p:grpSpPr>
        <p:sp>
          <p:nvSpPr>
            <p:cNvPr id="18" name="箭头: V 形 17"/>
            <p:cNvSpPr/>
            <p:nvPr/>
          </p:nvSpPr>
          <p:spPr>
            <a:xfrm rot="5400000">
              <a:off x="4909395" y="1028700"/>
              <a:ext cx="1200150" cy="1200150"/>
            </a:xfrm>
            <a:prstGeom prst="chevron">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sp>
          <p:nvSpPr>
            <p:cNvPr id="19" name="任意多边形: 形状 18"/>
            <p:cNvSpPr/>
            <p:nvPr/>
          </p:nvSpPr>
          <p:spPr bwMode="auto">
            <a:xfrm>
              <a:off x="5347617" y="1073539"/>
              <a:ext cx="323708" cy="278519"/>
            </a:xfrm>
            <a:custGeom>
              <a:avLst/>
              <a:gdLst>
                <a:gd name="connsiteX0" fmla="*/ 181524 w 337647"/>
                <a:gd name="connsiteY0" fmla="*/ 231775 h 290513"/>
                <a:gd name="connsiteX1" fmla="*/ 190749 w 337647"/>
                <a:gd name="connsiteY1" fmla="*/ 236996 h 290513"/>
                <a:gd name="connsiteX2" fmla="*/ 205246 w 337647"/>
                <a:gd name="connsiteY2" fmla="*/ 239607 h 290513"/>
                <a:gd name="connsiteX3" fmla="*/ 222379 w 337647"/>
                <a:gd name="connsiteY3" fmla="*/ 235691 h 290513"/>
                <a:gd name="connsiteX4" fmla="*/ 243466 w 337647"/>
                <a:gd name="connsiteY4" fmla="*/ 247439 h 290513"/>
                <a:gd name="connsiteX5" fmla="*/ 261917 w 337647"/>
                <a:gd name="connsiteY5" fmla="*/ 252660 h 290513"/>
                <a:gd name="connsiteX6" fmla="*/ 163073 w 337647"/>
                <a:gd name="connsiteY6" fmla="*/ 290513 h 290513"/>
                <a:gd name="connsiteX7" fmla="*/ 52367 w 337647"/>
                <a:gd name="connsiteY7" fmla="*/ 239607 h 290513"/>
                <a:gd name="connsiteX8" fmla="*/ 60275 w 337647"/>
                <a:gd name="connsiteY8" fmla="*/ 234386 h 290513"/>
                <a:gd name="connsiteX9" fmla="*/ 91905 w 337647"/>
                <a:gd name="connsiteY9" fmla="*/ 243523 h 290513"/>
                <a:gd name="connsiteX10" fmla="*/ 93223 w 337647"/>
                <a:gd name="connsiteY10" fmla="*/ 247439 h 290513"/>
                <a:gd name="connsiteX11" fmla="*/ 114309 w 337647"/>
                <a:gd name="connsiteY11" fmla="*/ 267018 h 290513"/>
                <a:gd name="connsiteX12" fmla="*/ 127489 w 337647"/>
                <a:gd name="connsiteY12" fmla="*/ 269629 h 290513"/>
                <a:gd name="connsiteX13" fmla="*/ 164391 w 337647"/>
                <a:gd name="connsiteY13" fmla="*/ 244828 h 290513"/>
                <a:gd name="connsiteX14" fmla="*/ 165708 w 337647"/>
                <a:gd name="connsiteY14" fmla="*/ 239607 h 290513"/>
                <a:gd name="connsiteX15" fmla="*/ 181524 w 337647"/>
                <a:gd name="connsiteY15" fmla="*/ 231775 h 290513"/>
                <a:gd name="connsiteX16" fmla="*/ 127774 w 337647"/>
                <a:gd name="connsiteY16" fmla="*/ 220663 h 290513"/>
                <a:gd name="connsiteX17" fmla="*/ 118745 w 337647"/>
                <a:gd name="connsiteY17" fmla="*/ 227200 h 290513"/>
                <a:gd name="connsiteX18" fmla="*/ 118745 w 337647"/>
                <a:gd name="connsiteY18" fmla="*/ 235044 h 290513"/>
                <a:gd name="connsiteX19" fmla="*/ 125194 w 337647"/>
                <a:gd name="connsiteY19" fmla="*/ 240273 h 290513"/>
                <a:gd name="connsiteX20" fmla="*/ 136803 w 337647"/>
                <a:gd name="connsiteY20" fmla="*/ 235044 h 290513"/>
                <a:gd name="connsiteX21" fmla="*/ 136803 w 337647"/>
                <a:gd name="connsiteY21" fmla="*/ 227200 h 290513"/>
                <a:gd name="connsiteX22" fmla="*/ 131644 w 337647"/>
                <a:gd name="connsiteY22" fmla="*/ 221970 h 290513"/>
                <a:gd name="connsiteX23" fmla="*/ 127774 w 337647"/>
                <a:gd name="connsiteY23" fmla="*/ 220663 h 290513"/>
                <a:gd name="connsiteX24" fmla="*/ 206249 w 337647"/>
                <a:gd name="connsiteY24" fmla="*/ 190500 h 290513"/>
                <a:gd name="connsiteX25" fmla="*/ 195242 w 337647"/>
                <a:gd name="connsiteY25" fmla="*/ 196950 h 290513"/>
                <a:gd name="connsiteX26" fmla="*/ 196618 w 337647"/>
                <a:gd name="connsiteY26" fmla="*/ 204689 h 290513"/>
                <a:gd name="connsiteX27" fmla="*/ 202121 w 337647"/>
                <a:gd name="connsiteY27" fmla="*/ 209848 h 290513"/>
                <a:gd name="connsiteX28" fmla="*/ 215880 w 337647"/>
                <a:gd name="connsiteY28" fmla="*/ 204689 h 290513"/>
                <a:gd name="connsiteX29" fmla="*/ 214504 w 337647"/>
                <a:gd name="connsiteY29" fmla="*/ 196950 h 290513"/>
                <a:gd name="connsiteX30" fmla="*/ 209001 w 337647"/>
                <a:gd name="connsiteY30" fmla="*/ 191790 h 290513"/>
                <a:gd name="connsiteX31" fmla="*/ 206249 w 337647"/>
                <a:gd name="connsiteY31" fmla="*/ 190500 h 290513"/>
                <a:gd name="connsiteX32" fmla="*/ 201791 w 337647"/>
                <a:gd name="connsiteY32" fmla="*/ 175311 h 290513"/>
                <a:gd name="connsiteX33" fmla="*/ 215351 w 337647"/>
                <a:gd name="connsiteY33" fmla="*/ 176934 h 290513"/>
                <a:gd name="connsiteX34" fmla="*/ 227257 w 337647"/>
                <a:gd name="connsiteY34" fmla="*/ 184728 h 290513"/>
                <a:gd name="connsiteX35" fmla="*/ 229903 w 337647"/>
                <a:gd name="connsiteY35" fmla="*/ 191222 h 290513"/>
                <a:gd name="connsiteX36" fmla="*/ 232549 w 337647"/>
                <a:gd name="connsiteY36" fmla="*/ 201613 h 290513"/>
                <a:gd name="connsiteX37" fmla="*/ 261653 w 337647"/>
                <a:gd name="connsiteY37" fmla="*/ 218498 h 290513"/>
                <a:gd name="connsiteX38" fmla="*/ 319861 w 337647"/>
                <a:gd name="connsiteY38" fmla="*/ 184728 h 290513"/>
                <a:gd name="connsiteX39" fmla="*/ 335736 w 337647"/>
                <a:gd name="connsiteY39" fmla="*/ 188624 h 290513"/>
                <a:gd name="connsiteX40" fmla="*/ 331768 w 337647"/>
                <a:gd name="connsiteY40" fmla="*/ 204211 h 290513"/>
                <a:gd name="connsiteX41" fmla="*/ 274882 w 337647"/>
                <a:gd name="connsiteY41" fmla="*/ 237981 h 290513"/>
                <a:gd name="connsiteX42" fmla="*/ 251069 w 337647"/>
                <a:gd name="connsiteY42" fmla="*/ 237981 h 290513"/>
                <a:gd name="connsiteX43" fmla="*/ 223288 w 337647"/>
                <a:gd name="connsiteY43" fmla="*/ 222395 h 290513"/>
                <a:gd name="connsiteX44" fmla="*/ 210059 w 337647"/>
                <a:gd name="connsiteY44" fmla="*/ 227590 h 290513"/>
                <a:gd name="connsiteX45" fmla="*/ 206090 w 337647"/>
                <a:gd name="connsiteY45" fmla="*/ 227590 h 290513"/>
                <a:gd name="connsiteX46" fmla="*/ 195507 w 337647"/>
                <a:gd name="connsiteY46" fmla="*/ 226292 h 290513"/>
                <a:gd name="connsiteX47" fmla="*/ 184924 w 337647"/>
                <a:gd name="connsiteY47" fmla="*/ 218498 h 290513"/>
                <a:gd name="connsiteX48" fmla="*/ 166403 w 337647"/>
                <a:gd name="connsiteY48" fmla="*/ 226292 h 290513"/>
                <a:gd name="connsiteX49" fmla="*/ 155819 w 337647"/>
                <a:gd name="connsiteY49" fmla="*/ 231487 h 290513"/>
                <a:gd name="connsiteX50" fmla="*/ 153173 w 337647"/>
                <a:gd name="connsiteY50" fmla="*/ 240579 h 290513"/>
                <a:gd name="connsiteX51" fmla="*/ 128038 w 337647"/>
                <a:gd name="connsiteY51" fmla="*/ 258763 h 290513"/>
                <a:gd name="connsiteX52" fmla="*/ 118778 w 337647"/>
                <a:gd name="connsiteY52" fmla="*/ 256165 h 290513"/>
                <a:gd name="connsiteX53" fmla="*/ 102903 w 337647"/>
                <a:gd name="connsiteY53" fmla="*/ 241878 h 290513"/>
                <a:gd name="connsiteX54" fmla="*/ 101580 w 337647"/>
                <a:gd name="connsiteY54" fmla="*/ 234085 h 290513"/>
                <a:gd name="connsiteX55" fmla="*/ 89673 w 337647"/>
                <a:gd name="connsiteY55" fmla="*/ 230188 h 290513"/>
                <a:gd name="connsiteX56" fmla="*/ 60569 w 337647"/>
                <a:gd name="connsiteY56" fmla="*/ 222395 h 290513"/>
                <a:gd name="connsiteX57" fmla="*/ 15590 w 337647"/>
                <a:gd name="connsiteY57" fmla="*/ 243177 h 290513"/>
                <a:gd name="connsiteX58" fmla="*/ 11621 w 337647"/>
                <a:gd name="connsiteY58" fmla="*/ 244476 h 290513"/>
                <a:gd name="connsiteX59" fmla="*/ 1038 w 337647"/>
                <a:gd name="connsiteY59" fmla="*/ 237981 h 290513"/>
                <a:gd name="connsiteX60" fmla="*/ 6330 w 337647"/>
                <a:gd name="connsiteY60" fmla="*/ 223694 h 290513"/>
                <a:gd name="connsiteX61" fmla="*/ 49986 w 337647"/>
                <a:gd name="connsiteY61" fmla="*/ 202912 h 290513"/>
                <a:gd name="connsiteX62" fmla="*/ 65861 w 337647"/>
                <a:gd name="connsiteY62" fmla="*/ 201613 h 290513"/>
                <a:gd name="connsiteX63" fmla="*/ 97611 w 337647"/>
                <a:gd name="connsiteY63" fmla="*/ 209406 h 290513"/>
                <a:gd name="connsiteX64" fmla="*/ 109517 w 337647"/>
                <a:gd name="connsiteY64" fmla="*/ 213303 h 290513"/>
                <a:gd name="connsiteX65" fmla="*/ 138621 w 337647"/>
                <a:gd name="connsiteY65" fmla="*/ 206809 h 290513"/>
                <a:gd name="connsiteX66" fmla="*/ 145236 w 337647"/>
                <a:gd name="connsiteY66" fmla="*/ 210705 h 290513"/>
                <a:gd name="connsiteX67" fmla="*/ 157142 w 337647"/>
                <a:gd name="connsiteY67" fmla="*/ 206809 h 290513"/>
                <a:gd name="connsiteX68" fmla="*/ 178309 w 337647"/>
                <a:gd name="connsiteY68" fmla="*/ 196418 h 290513"/>
                <a:gd name="connsiteX69" fmla="*/ 179632 w 337647"/>
                <a:gd name="connsiteY69" fmla="*/ 192521 h 290513"/>
                <a:gd name="connsiteX70" fmla="*/ 190215 w 337647"/>
                <a:gd name="connsiteY70" fmla="*/ 179532 h 290513"/>
                <a:gd name="connsiteX71" fmla="*/ 201791 w 337647"/>
                <a:gd name="connsiteY71" fmla="*/ 175311 h 290513"/>
                <a:gd name="connsiteX72" fmla="*/ 197837 w 337647"/>
                <a:gd name="connsiteY72" fmla="*/ 12700 h 290513"/>
                <a:gd name="connsiteX73" fmla="*/ 295255 w 337647"/>
                <a:gd name="connsiteY73" fmla="*/ 111680 h 290513"/>
                <a:gd name="connsiteX74" fmla="*/ 292622 w 337647"/>
                <a:gd name="connsiteY74" fmla="*/ 118279 h 290513"/>
                <a:gd name="connsiteX75" fmla="*/ 286040 w 337647"/>
                <a:gd name="connsiteY75" fmla="*/ 122238 h 290513"/>
                <a:gd name="connsiteX76" fmla="*/ 196520 w 337647"/>
                <a:gd name="connsiteY76" fmla="*/ 122238 h 290513"/>
                <a:gd name="connsiteX77" fmla="*/ 187305 w 337647"/>
                <a:gd name="connsiteY77" fmla="*/ 113000 h 290513"/>
                <a:gd name="connsiteX78" fmla="*/ 187305 w 337647"/>
                <a:gd name="connsiteY78" fmla="*/ 21938 h 290513"/>
                <a:gd name="connsiteX79" fmla="*/ 189938 w 337647"/>
                <a:gd name="connsiteY79" fmla="*/ 15339 h 290513"/>
                <a:gd name="connsiteX80" fmla="*/ 197837 w 337647"/>
                <a:gd name="connsiteY80" fmla="*/ 12700 h 290513"/>
                <a:gd name="connsiteX81" fmla="*/ 150484 w 337647"/>
                <a:gd name="connsiteY81" fmla="*/ 0 h 290513"/>
                <a:gd name="connsiteX82" fmla="*/ 159686 w 337647"/>
                <a:gd name="connsiteY82" fmla="*/ 3938 h 290513"/>
                <a:gd name="connsiteX83" fmla="*/ 163629 w 337647"/>
                <a:gd name="connsiteY83" fmla="*/ 13127 h 290513"/>
                <a:gd name="connsiteX84" fmla="*/ 163629 w 337647"/>
                <a:gd name="connsiteY84" fmla="*/ 132587 h 290513"/>
                <a:gd name="connsiteX85" fmla="*/ 176775 w 337647"/>
                <a:gd name="connsiteY85" fmla="*/ 145714 h 290513"/>
                <a:gd name="connsiteX86" fmla="*/ 296398 w 337647"/>
                <a:gd name="connsiteY86" fmla="*/ 145714 h 290513"/>
                <a:gd name="connsiteX87" fmla="*/ 305599 w 337647"/>
                <a:gd name="connsiteY87" fmla="*/ 149653 h 290513"/>
                <a:gd name="connsiteX88" fmla="*/ 308228 w 337647"/>
                <a:gd name="connsiteY88" fmla="*/ 158842 h 290513"/>
                <a:gd name="connsiteX89" fmla="*/ 305599 w 337647"/>
                <a:gd name="connsiteY89" fmla="*/ 178533 h 290513"/>
                <a:gd name="connsiteX90" fmla="*/ 262220 w 337647"/>
                <a:gd name="connsiteY90" fmla="*/ 204788 h 290513"/>
                <a:gd name="connsiteX91" fmla="*/ 242502 w 337647"/>
                <a:gd name="connsiteY91" fmla="*/ 194286 h 290513"/>
                <a:gd name="connsiteX92" fmla="*/ 218840 w 337647"/>
                <a:gd name="connsiteY92" fmla="*/ 165406 h 290513"/>
                <a:gd name="connsiteX93" fmla="*/ 205694 w 337647"/>
                <a:gd name="connsiteY93" fmla="*/ 162780 h 290513"/>
                <a:gd name="connsiteX94" fmla="*/ 168887 w 337647"/>
                <a:gd name="connsiteY94" fmla="*/ 186409 h 290513"/>
                <a:gd name="connsiteX95" fmla="*/ 168887 w 337647"/>
                <a:gd name="connsiteY95" fmla="*/ 187722 h 290513"/>
                <a:gd name="connsiteX96" fmla="*/ 146540 w 337647"/>
                <a:gd name="connsiteY96" fmla="*/ 196912 h 290513"/>
                <a:gd name="connsiteX97" fmla="*/ 142597 w 337647"/>
                <a:gd name="connsiteY97" fmla="*/ 195599 h 290513"/>
                <a:gd name="connsiteX98" fmla="*/ 128137 w 337647"/>
                <a:gd name="connsiteY98" fmla="*/ 192973 h 290513"/>
                <a:gd name="connsiteX99" fmla="*/ 107104 w 337647"/>
                <a:gd name="connsiteY99" fmla="*/ 199537 h 290513"/>
                <a:gd name="connsiteX100" fmla="*/ 70297 w 337647"/>
                <a:gd name="connsiteY100" fmla="*/ 189035 h 290513"/>
                <a:gd name="connsiteX101" fmla="*/ 45321 w 337647"/>
                <a:gd name="connsiteY101" fmla="*/ 191661 h 290513"/>
                <a:gd name="connsiteX102" fmla="*/ 29546 w 337647"/>
                <a:gd name="connsiteY102" fmla="*/ 199537 h 290513"/>
                <a:gd name="connsiteX103" fmla="*/ 19030 w 337647"/>
                <a:gd name="connsiteY103" fmla="*/ 145714 h 290513"/>
                <a:gd name="connsiteX104" fmla="*/ 150484 w 337647"/>
                <a:gd name="connsiteY104" fmla="*/ 0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7647" h="290513">
                  <a:moveTo>
                    <a:pt x="181524" y="231775"/>
                  </a:moveTo>
                  <a:cubicBezTo>
                    <a:pt x="184159" y="234386"/>
                    <a:pt x="188113" y="235691"/>
                    <a:pt x="190749" y="236996"/>
                  </a:cubicBezTo>
                  <a:cubicBezTo>
                    <a:pt x="194703" y="238302"/>
                    <a:pt x="199975" y="239607"/>
                    <a:pt x="205246" y="239607"/>
                  </a:cubicBezTo>
                  <a:cubicBezTo>
                    <a:pt x="210518" y="239607"/>
                    <a:pt x="217108" y="238302"/>
                    <a:pt x="222379" y="235691"/>
                  </a:cubicBezTo>
                  <a:lnTo>
                    <a:pt x="243466" y="247439"/>
                  </a:lnTo>
                  <a:cubicBezTo>
                    <a:pt x="248738" y="251354"/>
                    <a:pt x="255327" y="252660"/>
                    <a:pt x="261917" y="252660"/>
                  </a:cubicBezTo>
                  <a:cubicBezTo>
                    <a:pt x="235559" y="276155"/>
                    <a:pt x="201292" y="290513"/>
                    <a:pt x="163073" y="290513"/>
                  </a:cubicBezTo>
                  <a:cubicBezTo>
                    <a:pt x="118263" y="290513"/>
                    <a:pt x="78726" y="270934"/>
                    <a:pt x="52367" y="239607"/>
                  </a:cubicBezTo>
                  <a:cubicBezTo>
                    <a:pt x="52367" y="239607"/>
                    <a:pt x="52367" y="239607"/>
                    <a:pt x="60275" y="234386"/>
                  </a:cubicBezTo>
                  <a:cubicBezTo>
                    <a:pt x="60275" y="234386"/>
                    <a:pt x="60275" y="234386"/>
                    <a:pt x="91905" y="243523"/>
                  </a:cubicBezTo>
                  <a:cubicBezTo>
                    <a:pt x="91905" y="244828"/>
                    <a:pt x="91905" y="246133"/>
                    <a:pt x="93223" y="247439"/>
                  </a:cubicBezTo>
                  <a:cubicBezTo>
                    <a:pt x="97176" y="256576"/>
                    <a:pt x="105084" y="263102"/>
                    <a:pt x="114309" y="267018"/>
                  </a:cubicBezTo>
                  <a:cubicBezTo>
                    <a:pt x="118263" y="269629"/>
                    <a:pt x="123535" y="269629"/>
                    <a:pt x="127489" y="269629"/>
                  </a:cubicBezTo>
                  <a:cubicBezTo>
                    <a:pt x="143304" y="269629"/>
                    <a:pt x="157801" y="260491"/>
                    <a:pt x="164391" y="244828"/>
                  </a:cubicBezTo>
                  <a:cubicBezTo>
                    <a:pt x="164391" y="243523"/>
                    <a:pt x="164391" y="240912"/>
                    <a:pt x="165708" y="239607"/>
                  </a:cubicBezTo>
                  <a:cubicBezTo>
                    <a:pt x="165708" y="239607"/>
                    <a:pt x="165708" y="239607"/>
                    <a:pt x="181524" y="231775"/>
                  </a:cubicBezTo>
                  <a:close/>
                  <a:moveTo>
                    <a:pt x="127774" y="220663"/>
                  </a:moveTo>
                  <a:cubicBezTo>
                    <a:pt x="123904" y="220663"/>
                    <a:pt x="120035" y="223278"/>
                    <a:pt x="118745" y="227200"/>
                  </a:cubicBezTo>
                  <a:cubicBezTo>
                    <a:pt x="117455" y="229815"/>
                    <a:pt x="118745" y="232429"/>
                    <a:pt x="118745" y="235044"/>
                  </a:cubicBezTo>
                  <a:cubicBezTo>
                    <a:pt x="120035" y="237659"/>
                    <a:pt x="122615" y="238966"/>
                    <a:pt x="125194" y="240273"/>
                  </a:cubicBezTo>
                  <a:cubicBezTo>
                    <a:pt x="129064" y="242888"/>
                    <a:pt x="135513" y="238966"/>
                    <a:pt x="136803" y="235044"/>
                  </a:cubicBezTo>
                  <a:cubicBezTo>
                    <a:pt x="138093" y="232429"/>
                    <a:pt x="138093" y="229815"/>
                    <a:pt x="136803" y="227200"/>
                  </a:cubicBezTo>
                  <a:cubicBezTo>
                    <a:pt x="135513" y="224585"/>
                    <a:pt x="134223" y="223278"/>
                    <a:pt x="131644" y="221970"/>
                  </a:cubicBezTo>
                  <a:cubicBezTo>
                    <a:pt x="130354" y="221970"/>
                    <a:pt x="129064" y="220663"/>
                    <a:pt x="127774" y="220663"/>
                  </a:cubicBezTo>
                  <a:close/>
                  <a:moveTo>
                    <a:pt x="206249" y="190500"/>
                  </a:moveTo>
                  <a:cubicBezTo>
                    <a:pt x="200745" y="190500"/>
                    <a:pt x="197994" y="193080"/>
                    <a:pt x="195242" y="196950"/>
                  </a:cubicBezTo>
                  <a:cubicBezTo>
                    <a:pt x="195242" y="199529"/>
                    <a:pt x="195242" y="202109"/>
                    <a:pt x="196618" y="204689"/>
                  </a:cubicBezTo>
                  <a:cubicBezTo>
                    <a:pt x="196618" y="207269"/>
                    <a:pt x="199370" y="208558"/>
                    <a:pt x="202121" y="209848"/>
                  </a:cubicBezTo>
                  <a:cubicBezTo>
                    <a:pt x="207625" y="211138"/>
                    <a:pt x="213128" y="208558"/>
                    <a:pt x="215880" y="204689"/>
                  </a:cubicBezTo>
                  <a:cubicBezTo>
                    <a:pt x="215880" y="202109"/>
                    <a:pt x="215880" y="199529"/>
                    <a:pt x="214504" y="196950"/>
                  </a:cubicBezTo>
                  <a:cubicBezTo>
                    <a:pt x="214504" y="194370"/>
                    <a:pt x="211752" y="193080"/>
                    <a:pt x="209001" y="191790"/>
                  </a:cubicBezTo>
                  <a:cubicBezTo>
                    <a:pt x="207625" y="190500"/>
                    <a:pt x="206249" y="190500"/>
                    <a:pt x="206249" y="190500"/>
                  </a:cubicBezTo>
                  <a:close/>
                  <a:moveTo>
                    <a:pt x="201791" y="175311"/>
                  </a:moveTo>
                  <a:cubicBezTo>
                    <a:pt x="206090" y="174661"/>
                    <a:pt x="210720" y="174986"/>
                    <a:pt x="215351" y="176934"/>
                  </a:cubicBezTo>
                  <a:cubicBezTo>
                    <a:pt x="219319" y="178233"/>
                    <a:pt x="223288" y="180831"/>
                    <a:pt x="227257" y="184728"/>
                  </a:cubicBezTo>
                  <a:cubicBezTo>
                    <a:pt x="228580" y="187325"/>
                    <a:pt x="229903" y="188624"/>
                    <a:pt x="229903" y="191222"/>
                  </a:cubicBezTo>
                  <a:cubicBezTo>
                    <a:pt x="231226" y="193820"/>
                    <a:pt x="232549" y="197717"/>
                    <a:pt x="232549" y="201613"/>
                  </a:cubicBezTo>
                  <a:cubicBezTo>
                    <a:pt x="232549" y="201613"/>
                    <a:pt x="232549" y="201613"/>
                    <a:pt x="261653" y="218498"/>
                  </a:cubicBezTo>
                  <a:cubicBezTo>
                    <a:pt x="261653" y="218498"/>
                    <a:pt x="261653" y="218498"/>
                    <a:pt x="319861" y="184728"/>
                  </a:cubicBezTo>
                  <a:cubicBezTo>
                    <a:pt x="325153" y="180831"/>
                    <a:pt x="333090" y="183429"/>
                    <a:pt x="335736" y="188624"/>
                  </a:cubicBezTo>
                  <a:cubicBezTo>
                    <a:pt x="339705" y="193820"/>
                    <a:pt x="337059" y="200314"/>
                    <a:pt x="331768" y="204211"/>
                  </a:cubicBezTo>
                  <a:cubicBezTo>
                    <a:pt x="331768" y="204211"/>
                    <a:pt x="331768" y="204211"/>
                    <a:pt x="274882" y="237981"/>
                  </a:cubicBezTo>
                  <a:cubicBezTo>
                    <a:pt x="266944" y="241878"/>
                    <a:pt x="257684" y="241878"/>
                    <a:pt x="251069" y="237981"/>
                  </a:cubicBezTo>
                  <a:cubicBezTo>
                    <a:pt x="251069" y="237981"/>
                    <a:pt x="251069" y="237981"/>
                    <a:pt x="223288" y="222395"/>
                  </a:cubicBezTo>
                  <a:cubicBezTo>
                    <a:pt x="219319" y="224993"/>
                    <a:pt x="215351" y="226292"/>
                    <a:pt x="210059" y="227590"/>
                  </a:cubicBezTo>
                  <a:cubicBezTo>
                    <a:pt x="208736" y="227590"/>
                    <a:pt x="207413" y="227590"/>
                    <a:pt x="206090" y="227590"/>
                  </a:cubicBezTo>
                  <a:cubicBezTo>
                    <a:pt x="202121" y="227590"/>
                    <a:pt x="199476" y="227590"/>
                    <a:pt x="195507" y="226292"/>
                  </a:cubicBezTo>
                  <a:cubicBezTo>
                    <a:pt x="191538" y="224993"/>
                    <a:pt x="187569" y="222395"/>
                    <a:pt x="184924" y="218498"/>
                  </a:cubicBezTo>
                  <a:cubicBezTo>
                    <a:pt x="184924" y="218498"/>
                    <a:pt x="184924" y="218498"/>
                    <a:pt x="166403" y="226292"/>
                  </a:cubicBezTo>
                  <a:cubicBezTo>
                    <a:pt x="166403" y="226292"/>
                    <a:pt x="166403" y="226292"/>
                    <a:pt x="155819" y="231487"/>
                  </a:cubicBezTo>
                  <a:cubicBezTo>
                    <a:pt x="155819" y="235384"/>
                    <a:pt x="154496" y="237981"/>
                    <a:pt x="153173" y="240579"/>
                  </a:cubicBezTo>
                  <a:cubicBezTo>
                    <a:pt x="149205" y="250970"/>
                    <a:pt x="139944" y="258763"/>
                    <a:pt x="128038" y="258763"/>
                  </a:cubicBezTo>
                  <a:cubicBezTo>
                    <a:pt x="125392" y="258763"/>
                    <a:pt x="121423" y="257464"/>
                    <a:pt x="118778" y="256165"/>
                  </a:cubicBezTo>
                  <a:cubicBezTo>
                    <a:pt x="112163" y="253568"/>
                    <a:pt x="106871" y="248372"/>
                    <a:pt x="102903" y="241878"/>
                  </a:cubicBezTo>
                  <a:cubicBezTo>
                    <a:pt x="102903" y="239280"/>
                    <a:pt x="101580" y="236682"/>
                    <a:pt x="101580" y="234085"/>
                  </a:cubicBezTo>
                  <a:cubicBezTo>
                    <a:pt x="101580" y="234085"/>
                    <a:pt x="101580" y="234085"/>
                    <a:pt x="89673" y="230188"/>
                  </a:cubicBezTo>
                  <a:cubicBezTo>
                    <a:pt x="89673" y="230188"/>
                    <a:pt x="89673" y="230188"/>
                    <a:pt x="60569" y="222395"/>
                  </a:cubicBezTo>
                  <a:cubicBezTo>
                    <a:pt x="60569" y="222395"/>
                    <a:pt x="60569" y="222395"/>
                    <a:pt x="15590" y="243177"/>
                  </a:cubicBezTo>
                  <a:cubicBezTo>
                    <a:pt x="14267" y="244476"/>
                    <a:pt x="12944" y="244476"/>
                    <a:pt x="11621" y="244476"/>
                  </a:cubicBezTo>
                  <a:cubicBezTo>
                    <a:pt x="6330" y="244476"/>
                    <a:pt x="2361" y="241878"/>
                    <a:pt x="1038" y="237981"/>
                  </a:cubicBezTo>
                  <a:cubicBezTo>
                    <a:pt x="-1608" y="232786"/>
                    <a:pt x="1038" y="226292"/>
                    <a:pt x="6330" y="223694"/>
                  </a:cubicBezTo>
                  <a:cubicBezTo>
                    <a:pt x="6330" y="223694"/>
                    <a:pt x="6330" y="223694"/>
                    <a:pt x="49986" y="202912"/>
                  </a:cubicBezTo>
                  <a:cubicBezTo>
                    <a:pt x="55278" y="200314"/>
                    <a:pt x="60569" y="199015"/>
                    <a:pt x="65861" y="201613"/>
                  </a:cubicBezTo>
                  <a:cubicBezTo>
                    <a:pt x="65861" y="201613"/>
                    <a:pt x="65861" y="201613"/>
                    <a:pt x="97611" y="209406"/>
                  </a:cubicBezTo>
                  <a:cubicBezTo>
                    <a:pt x="97611" y="209406"/>
                    <a:pt x="97611" y="209406"/>
                    <a:pt x="109517" y="213303"/>
                  </a:cubicBezTo>
                  <a:cubicBezTo>
                    <a:pt x="116132" y="205510"/>
                    <a:pt x="128038" y="202912"/>
                    <a:pt x="138621" y="206809"/>
                  </a:cubicBezTo>
                  <a:cubicBezTo>
                    <a:pt x="141267" y="208107"/>
                    <a:pt x="143913" y="209406"/>
                    <a:pt x="145236" y="210705"/>
                  </a:cubicBezTo>
                  <a:cubicBezTo>
                    <a:pt x="145236" y="210705"/>
                    <a:pt x="145236" y="210705"/>
                    <a:pt x="157142" y="206809"/>
                  </a:cubicBezTo>
                  <a:cubicBezTo>
                    <a:pt x="157142" y="206809"/>
                    <a:pt x="157142" y="206809"/>
                    <a:pt x="178309" y="196418"/>
                  </a:cubicBezTo>
                  <a:cubicBezTo>
                    <a:pt x="178309" y="195119"/>
                    <a:pt x="179632" y="193820"/>
                    <a:pt x="179632" y="192521"/>
                  </a:cubicBezTo>
                  <a:cubicBezTo>
                    <a:pt x="182278" y="187325"/>
                    <a:pt x="184924" y="183429"/>
                    <a:pt x="190215" y="179532"/>
                  </a:cubicBezTo>
                  <a:cubicBezTo>
                    <a:pt x="193522" y="177584"/>
                    <a:pt x="197491" y="175960"/>
                    <a:pt x="201791" y="175311"/>
                  </a:cubicBezTo>
                  <a:close/>
                  <a:moveTo>
                    <a:pt x="197837" y="12700"/>
                  </a:moveTo>
                  <a:cubicBezTo>
                    <a:pt x="249179" y="17979"/>
                    <a:pt x="291306" y="60210"/>
                    <a:pt x="295255" y="111680"/>
                  </a:cubicBezTo>
                  <a:cubicBezTo>
                    <a:pt x="295255" y="114319"/>
                    <a:pt x="295255" y="116959"/>
                    <a:pt x="292622" y="118279"/>
                  </a:cubicBezTo>
                  <a:cubicBezTo>
                    <a:pt x="291306" y="120918"/>
                    <a:pt x="288673" y="122238"/>
                    <a:pt x="286040" y="122238"/>
                  </a:cubicBezTo>
                  <a:cubicBezTo>
                    <a:pt x="286040" y="122238"/>
                    <a:pt x="286040" y="122238"/>
                    <a:pt x="196520" y="122238"/>
                  </a:cubicBezTo>
                  <a:cubicBezTo>
                    <a:pt x="191254" y="122238"/>
                    <a:pt x="187305" y="118279"/>
                    <a:pt x="187305" y="113000"/>
                  </a:cubicBezTo>
                  <a:cubicBezTo>
                    <a:pt x="187305" y="113000"/>
                    <a:pt x="187305" y="113000"/>
                    <a:pt x="187305" y="21938"/>
                  </a:cubicBezTo>
                  <a:cubicBezTo>
                    <a:pt x="187305" y="19299"/>
                    <a:pt x="188621" y="17979"/>
                    <a:pt x="189938" y="15339"/>
                  </a:cubicBezTo>
                  <a:cubicBezTo>
                    <a:pt x="192571" y="14020"/>
                    <a:pt x="195204" y="12700"/>
                    <a:pt x="197837" y="12700"/>
                  </a:cubicBezTo>
                  <a:close/>
                  <a:moveTo>
                    <a:pt x="150484" y="0"/>
                  </a:moveTo>
                  <a:cubicBezTo>
                    <a:pt x="154427" y="0"/>
                    <a:pt x="157057" y="1313"/>
                    <a:pt x="159686" y="3938"/>
                  </a:cubicBezTo>
                  <a:cubicBezTo>
                    <a:pt x="162315" y="6564"/>
                    <a:pt x="163629" y="9189"/>
                    <a:pt x="163629" y="13127"/>
                  </a:cubicBezTo>
                  <a:cubicBezTo>
                    <a:pt x="163629" y="13127"/>
                    <a:pt x="163629" y="13127"/>
                    <a:pt x="163629" y="132587"/>
                  </a:cubicBezTo>
                  <a:cubicBezTo>
                    <a:pt x="163629" y="139151"/>
                    <a:pt x="168887" y="145714"/>
                    <a:pt x="176775" y="145714"/>
                  </a:cubicBezTo>
                  <a:cubicBezTo>
                    <a:pt x="176775" y="145714"/>
                    <a:pt x="176775" y="145714"/>
                    <a:pt x="296398" y="145714"/>
                  </a:cubicBezTo>
                  <a:cubicBezTo>
                    <a:pt x="300341" y="145714"/>
                    <a:pt x="302970" y="147027"/>
                    <a:pt x="305599" y="149653"/>
                  </a:cubicBezTo>
                  <a:cubicBezTo>
                    <a:pt x="308228" y="152278"/>
                    <a:pt x="309543" y="154904"/>
                    <a:pt x="308228" y="158842"/>
                  </a:cubicBezTo>
                  <a:cubicBezTo>
                    <a:pt x="308228" y="165406"/>
                    <a:pt x="306914" y="171969"/>
                    <a:pt x="305599" y="178533"/>
                  </a:cubicBezTo>
                  <a:cubicBezTo>
                    <a:pt x="305599" y="178533"/>
                    <a:pt x="305599" y="178533"/>
                    <a:pt x="262220" y="204788"/>
                  </a:cubicBezTo>
                  <a:cubicBezTo>
                    <a:pt x="262220" y="204788"/>
                    <a:pt x="262220" y="204788"/>
                    <a:pt x="242502" y="194286"/>
                  </a:cubicBezTo>
                  <a:cubicBezTo>
                    <a:pt x="239872" y="181158"/>
                    <a:pt x="231985" y="169344"/>
                    <a:pt x="218840" y="165406"/>
                  </a:cubicBezTo>
                  <a:cubicBezTo>
                    <a:pt x="214896" y="162780"/>
                    <a:pt x="209638" y="162780"/>
                    <a:pt x="205694" y="162780"/>
                  </a:cubicBezTo>
                  <a:cubicBezTo>
                    <a:pt x="189920" y="162780"/>
                    <a:pt x="175460" y="171969"/>
                    <a:pt x="168887" y="186409"/>
                  </a:cubicBezTo>
                  <a:cubicBezTo>
                    <a:pt x="168887" y="187722"/>
                    <a:pt x="168887" y="187722"/>
                    <a:pt x="168887" y="187722"/>
                  </a:cubicBezTo>
                  <a:cubicBezTo>
                    <a:pt x="168887" y="187722"/>
                    <a:pt x="168887" y="187722"/>
                    <a:pt x="146540" y="196912"/>
                  </a:cubicBezTo>
                  <a:cubicBezTo>
                    <a:pt x="145226" y="196912"/>
                    <a:pt x="143911" y="195599"/>
                    <a:pt x="142597" y="195599"/>
                  </a:cubicBezTo>
                  <a:cubicBezTo>
                    <a:pt x="137338" y="192973"/>
                    <a:pt x="133395" y="192973"/>
                    <a:pt x="128137" y="192973"/>
                  </a:cubicBezTo>
                  <a:cubicBezTo>
                    <a:pt x="120249" y="192973"/>
                    <a:pt x="112362" y="195599"/>
                    <a:pt x="107104" y="199537"/>
                  </a:cubicBezTo>
                  <a:cubicBezTo>
                    <a:pt x="107104" y="199537"/>
                    <a:pt x="107104" y="199537"/>
                    <a:pt x="70297" y="189035"/>
                  </a:cubicBezTo>
                  <a:cubicBezTo>
                    <a:pt x="61095" y="187722"/>
                    <a:pt x="53208" y="187722"/>
                    <a:pt x="45321" y="191661"/>
                  </a:cubicBezTo>
                  <a:lnTo>
                    <a:pt x="29546" y="199537"/>
                  </a:lnTo>
                  <a:cubicBezTo>
                    <a:pt x="21659" y="182471"/>
                    <a:pt x="19030" y="164093"/>
                    <a:pt x="19030" y="145714"/>
                  </a:cubicBezTo>
                  <a:cubicBezTo>
                    <a:pt x="19030" y="69575"/>
                    <a:pt x="76870" y="7876"/>
                    <a:pt x="150484" y="0"/>
                  </a:cubicBezTo>
                  <a:close/>
                </a:path>
              </a:pathLst>
            </a:custGeom>
            <a:grpFill/>
            <a:ln>
              <a:noFill/>
            </a:ln>
          </p:spPr>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grpSp>
      <p:sp>
        <p:nvSpPr>
          <p:cNvPr id="20" name="TextBox 27"/>
          <p:cNvSpPr txBox="1"/>
          <p:nvPr/>
        </p:nvSpPr>
        <p:spPr>
          <a:xfrm>
            <a:off x="702310" y="4465876"/>
            <a:ext cx="3788410" cy="565604"/>
          </a:xfrm>
          <a:prstGeom prst="rect">
            <a:avLst/>
          </a:prstGeom>
          <a:noFill/>
        </p:spPr>
        <p:txBody>
          <a:bodyPr wrap="square" rtlCol="0">
            <a:spAutoFit/>
          </a:bodyPr>
          <a:lstStyle/>
          <a:p>
            <a:pPr algn="ctr">
              <a:lnSpc>
                <a:spcPct val="120000"/>
              </a:lnSpc>
            </a:pPr>
            <a:r>
              <a:rPr lang="zh-CN" altLang="en-US"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降低掌握难度</a:t>
            </a:r>
            <a:endParaRPr lang="zh-CN" altLang="zh-CN"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5935345" y="2884805"/>
            <a:ext cx="949960" cy="460375"/>
          </a:xfrm>
          <a:prstGeom prst="rect">
            <a:avLst/>
          </a:prstGeom>
          <a:noFill/>
          <a:ln>
            <a:solidFill>
              <a:srgbClr val="00B050"/>
            </a:solidFill>
          </a:ln>
        </p:spPr>
        <p:txBody>
          <a:bodyPr wrap="square" rtlCol="0">
            <a:spAutoFit/>
          </a:bodyPr>
          <a:lstStyle/>
          <a:p>
            <a:r>
              <a:rPr lang="zh-CN" altLang="en-US" sz="2400" b="1">
                <a:latin typeface="华文中宋" panose="02010600040101010101" charset="-122"/>
                <a:ea typeface="华文中宋" panose="02010600040101010101" charset="-122"/>
              </a:rPr>
              <a:t>领主</a:t>
            </a:r>
            <a:endParaRPr lang="zh-CN" altLang="en-US" sz="2400" b="1">
              <a:latin typeface="华文中宋" panose="02010600040101010101" charset="-122"/>
              <a:ea typeface="华文中宋" panose="02010600040101010101" charset="-122"/>
            </a:endParaRPr>
          </a:p>
        </p:txBody>
      </p:sp>
      <p:sp>
        <p:nvSpPr>
          <p:cNvPr id="40" name="文本框 39"/>
          <p:cNvSpPr txBox="1"/>
          <p:nvPr/>
        </p:nvSpPr>
        <p:spPr>
          <a:xfrm>
            <a:off x="5935345" y="3451860"/>
            <a:ext cx="949960" cy="460375"/>
          </a:xfrm>
          <a:prstGeom prst="rect">
            <a:avLst/>
          </a:prstGeom>
          <a:noFill/>
          <a:ln>
            <a:solidFill>
              <a:srgbClr val="00B050"/>
            </a:solidFill>
          </a:ln>
        </p:spPr>
        <p:txBody>
          <a:bodyPr wrap="square" rtlCol="0">
            <a:spAutoFit/>
          </a:bodyPr>
          <a:lstStyle/>
          <a:p>
            <a:r>
              <a:rPr lang="zh-CN" altLang="en-US" sz="2400" b="1">
                <a:latin typeface="华文中宋" panose="02010600040101010101" charset="-122"/>
                <a:ea typeface="华文中宋" panose="02010600040101010101" charset="-122"/>
              </a:rPr>
              <a:t>佃户</a:t>
            </a:r>
            <a:endParaRPr lang="zh-CN" altLang="en-US" sz="2400" b="1">
              <a:latin typeface="华文中宋" panose="02010600040101010101" charset="-122"/>
              <a:ea typeface="华文中宋" panose="02010600040101010101" charset="-122"/>
            </a:endParaRPr>
          </a:p>
        </p:txBody>
      </p:sp>
      <p:grpSp>
        <p:nvGrpSpPr>
          <p:cNvPr id="51" name="组合 50"/>
          <p:cNvGrpSpPr/>
          <p:nvPr/>
        </p:nvGrpSpPr>
        <p:grpSpPr>
          <a:xfrm>
            <a:off x="837565" y="648335"/>
            <a:ext cx="10516870" cy="4465320"/>
            <a:chOff x="1519" y="1652"/>
            <a:chExt cx="16562" cy="7032"/>
          </a:xfrm>
        </p:grpSpPr>
        <p:sp>
          <p:nvSpPr>
            <p:cNvPr id="16" name="下箭头 15"/>
            <p:cNvSpPr/>
            <p:nvPr/>
          </p:nvSpPr>
          <p:spPr>
            <a:xfrm>
              <a:off x="7524" y="4794"/>
              <a:ext cx="390" cy="901"/>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1519" y="1652"/>
              <a:ext cx="16562" cy="7032"/>
              <a:chOff x="1654" y="2042"/>
              <a:chExt cx="16562" cy="7032"/>
            </a:xfrm>
          </p:grpSpPr>
          <p:sp>
            <p:nvSpPr>
              <p:cNvPr id="8" name="文本框 7"/>
              <p:cNvSpPr txBox="1"/>
              <p:nvPr/>
            </p:nvSpPr>
            <p:spPr>
              <a:xfrm>
                <a:off x="1654" y="2246"/>
                <a:ext cx="3898" cy="1113"/>
              </a:xfrm>
              <a:prstGeom prst="rect">
                <a:avLst/>
              </a:prstGeom>
              <a:noFill/>
              <a:ln w="15875">
                <a:solidFill>
                  <a:srgbClr val="00B050"/>
                </a:solidFill>
              </a:ln>
            </p:spPr>
            <p:txBody>
              <a:bodyPr wrap="square" rtlCol="0">
                <a:spAutoFit/>
              </a:bodyPr>
              <a:lstStyle/>
              <a:p>
                <a:r>
                  <a:rPr lang="en-US" altLang="zh-CN" sz="3200" b="1"/>
                  <a:t> </a:t>
                </a:r>
                <a:r>
                  <a:rPr lang="zh-CN" altLang="en-US" sz="4000" b="1">
                    <a:solidFill>
                      <a:srgbClr val="C00000"/>
                    </a:solidFill>
                    <a:latin typeface="方正粗黑宋简体" panose="02000000000000000000" charset="-122"/>
                    <a:ea typeface="方正粗黑宋简体" panose="02000000000000000000" charset="-122"/>
                  </a:rPr>
                  <a:t>西欧庄园</a:t>
                </a:r>
                <a:endParaRPr lang="zh-CN" altLang="en-US" sz="4000" b="1">
                  <a:solidFill>
                    <a:srgbClr val="C00000"/>
                  </a:solidFill>
                  <a:latin typeface="方正粗黑宋简体" panose="02000000000000000000" charset="-122"/>
                  <a:ea typeface="方正粗黑宋简体" panose="02000000000000000000" charset="-122"/>
                </a:endParaRPr>
              </a:p>
            </p:txBody>
          </p:sp>
          <p:sp>
            <p:nvSpPr>
              <p:cNvPr id="9" name="右箭头 8"/>
              <p:cNvSpPr/>
              <p:nvPr/>
            </p:nvSpPr>
            <p:spPr>
              <a:xfrm>
                <a:off x="5552" y="2608"/>
                <a:ext cx="1018" cy="388"/>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6570" y="2416"/>
                <a:ext cx="2516" cy="774"/>
              </a:xfrm>
              <a:prstGeom prst="rect">
                <a:avLst/>
              </a:prstGeom>
              <a:noFill/>
              <a:ln w="12700">
                <a:solidFill>
                  <a:srgbClr val="00B050"/>
                </a:solidFill>
              </a:ln>
            </p:spPr>
            <p:txBody>
              <a:bodyPr wrap="square" rtlCol="0">
                <a:spAutoFit/>
              </a:bodyPr>
              <a:lstStyle/>
              <a:p>
                <a:r>
                  <a:rPr lang="zh-CN" altLang="en-US" sz="2600" b="1">
                    <a:latin typeface="黑体" panose="02010609060101010101" charset="-122"/>
                    <a:ea typeface="黑体" panose="02010609060101010101" charset="-122"/>
                  </a:rPr>
                  <a:t>人员构成</a:t>
                </a:r>
                <a:endParaRPr lang="zh-CN" altLang="en-US" sz="2600" b="1">
                  <a:latin typeface="黑体" panose="02010609060101010101" charset="-122"/>
                  <a:ea typeface="黑体" panose="02010609060101010101" charset="-122"/>
                </a:endParaRPr>
              </a:p>
            </p:txBody>
          </p:sp>
          <p:sp>
            <p:nvSpPr>
              <p:cNvPr id="11" name="文本框 10"/>
              <p:cNvSpPr txBox="1"/>
              <p:nvPr/>
            </p:nvSpPr>
            <p:spPr>
              <a:xfrm>
                <a:off x="6563" y="4381"/>
                <a:ext cx="2516" cy="774"/>
              </a:xfrm>
              <a:prstGeom prst="rect">
                <a:avLst/>
              </a:prstGeom>
              <a:noFill/>
              <a:ln w="12700">
                <a:solidFill>
                  <a:srgbClr val="00B050"/>
                </a:solidFill>
              </a:ln>
            </p:spPr>
            <p:txBody>
              <a:bodyPr wrap="square" rtlCol="0">
                <a:spAutoFit/>
              </a:bodyPr>
              <a:lstStyle/>
              <a:p>
                <a:r>
                  <a:rPr lang="zh-CN" altLang="en-US" sz="2600" b="1">
                    <a:latin typeface="黑体" panose="02010609060101010101" charset="-122"/>
                    <a:ea typeface="黑体" panose="02010609060101010101" charset="-122"/>
                  </a:rPr>
                  <a:t>土地分配</a:t>
                </a:r>
                <a:endParaRPr lang="zh-CN" altLang="en-US" sz="2600" b="1">
                  <a:latin typeface="黑体" panose="02010609060101010101" charset="-122"/>
                  <a:ea typeface="黑体" panose="02010609060101010101" charset="-122"/>
                </a:endParaRPr>
              </a:p>
            </p:txBody>
          </p:sp>
          <p:sp>
            <p:nvSpPr>
              <p:cNvPr id="12" name="文本框 11"/>
              <p:cNvSpPr txBox="1"/>
              <p:nvPr/>
            </p:nvSpPr>
            <p:spPr>
              <a:xfrm>
                <a:off x="6563" y="6114"/>
                <a:ext cx="2516" cy="774"/>
              </a:xfrm>
              <a:prstGeom prst="rect">
                <a:avLst/>
              </a:prstGeom>
              <a:noFill/>
              <a:ln w="12700">
                <a:solidFill>
                  <a:srgbClr val="00B050"/>
                </a:solidFill>
              </a:ln>
            </p:spPr>
            <p:txBody>
              <a:bodyPr wrap="square" rtlCol="0">
                <a:spAutoFit/>
              </a:bodyPr>
              <a:lstStyle/>
              <a:p>
                <a:r>
                  <a:rPr lang="zh-CN" altLang="en-US" sz="2600" b="1">
                    <a:latin typeface="黑体" panose="02010609060101010101" charset="-122"/>
                    <a:ea typeface="黑体" panose="02010609060101010101" charset="-122"/>
                  </a:rPr>
                  <a:t>权利义务</a:t>
                </a:r>
                <a:endParaRPr lang="zh-CN" altLang="en-US" sz="2600" b="1">
                  <a:latin typeface="黑体" panose="02010609060101010101" charset="-122"/>
                  <a:ea typeface="黑体" panose="02010609060101010101" charset="-122"/>
                </a:endParaRPr>
              </a:p>
            </p:txBody>
          </p:sp>
          <p:sp>
            <p:nvSpPr>
              <p:cNvPr id="13" name="文本框 12"/>
              <p:cNvSpPr txBox="1"/>
              <p:nvPr/>
            </p:nvSpPr>
            <p:spPr>
              <a:xfrm>
                <a:off x="6580" y="7952"/>
                <a:ext cx="2516" cy="774"/>
              </a:xfrm>
              <a:prstGeom prst="rect">
                <a:avLst/>
              </a:prstGeom>
              <a:noFill/>
              <a:ln w="12700">
                <a:solidFill>
                  <a:srgbClr val="00B050"/>
                </a:solidFill>
              </a:ln>
            </p:spPr>
            <p:txBody>
              <a:bodyPr wrap="square" rtlCol="0">
                <a:spAutoFit/>
              </a:bodyPr>
              <a:lstStyle/>
              <a:p>
                <a:r>
                  <a:rPr lang="zh-CN" altLang="en-US" sz="2600" b="1">
                    <a:latin typeface="黑体" panose="02010609060101010101" charset="-122"/>
                    <a:ea typeface="黑体" panose="02010609060101010101" charset="-122"/>
                  </a:rPr>
                  <a:t>管理方法</a:t>
                </a:r>
                <a:endParaRPr lang="zh-CN" altLang="en-US" sz="2600" b="1">
                  <a:latin typeface="黑体" panose="02010609060101010101" charset="-122"/>
                  <a:ea typeface="黑体" panose="02010609060101010101" charset="-122"/>
                </a:endParaRPr>
              </a:p>
            </p:txBody>
          </p:sp>
          <p:sp>
            <p:nvSpPr>
              <p:cNvPr id="14" name="文本框 13"/>
              <p:cNvSpPr txBox="1"/>
              <p:nvPr/>
            </p:nvSpPr>
            <p:spPr>
              <a:xfrm>
                <a:off x="2345" y="3987"/>
                <a:ext cx="2516" cy="774"/>
              </a:xfrm>
              <a:prstGeom prst="rect">
                <a:avLst/>
              </a:prstGeom>
              <a:noFill/>
              <a:ln w="12700">
                <a:solidFill>
                  <a:srgbClr val="00B050"/>
                </a:solidFill>
              </a:ln>
            </p:spPr>
            <p:txBody>
              <a:bodyPr wrap="square" rtlCol="0">
                <a:spAutoFit/>
              </a:bodyPr>
              <a:lstStyle/>
              <a:p>
                <a:r>
                  <a:rPr lang="zh-CN" altLang="en-US" sz="2600" b="1">
                    <a:latin typeface="黑体" panose="02010609060101010101" charset="-122"/>
                    <a:ea typeface="黑体" panose="02010609060101010101" charset="-122"/>
                  </a:rPr>
                  <a:t>庄园性质</a:t>
                </a:r>
                <a:endParaRPr lang="zh-CN" altLang="en-US" sz="2600" b="1">
                  <a:latin typeface="黑体" panose="02010609060101010101" charset="-122"/>
                  <a:ea typeface="黑体" panose="02010609060101010101" charset="-122"/>
                </a:endParaRPr>
              </a:p>
            </p:txBody>
          </p:sp>
          <p:sp>
            <p:nvSpPr>
              <p:cNvPr id="15" name="下箭头 14"/>
              <p:cNvSpPr/>
              <p:nvPr/>
            </p:nvSpPr>
            <p:spPr>
              <a:xfrm>
                <a:off x="7633" y="3190"/>
                <a:ext cx="390" cy="1162"/>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下箭头 16"/>
              <p:cNvSpPr/>
              <p:nvPr/>
            </p:nvSpPr>
            <p:spPr>
              <a:xfrm>
                <a:off x="7633" y="6917"/>
                <a:ext cx="390" cy="1052"/>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下箭头 17"/>
              <p:cNvSpPr/>
              <p:nvPr/>
            </p:nvSpPr>
            <p:spPr>
              <a:xfrm>
                <a:off x="3408" y="3359"/>
                <a:ext cx="390" cy="628"/>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右箭头 18"/>
              <p:cNvSpPr/>
              <p:nvPr/>
            </p:nvSpPr>
            <p:spPr>
              <a:xfrm>
                <a:off x="9083" y="2608"/>
                <a:ext cx="477" cy="388"/>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右箭头 19"/>
              <p:cNvSpPr/>
              <p:nvPr/>
            </p:nvSpPr>
            <p:spPr>
              <a:xfrm>
                <a:off x="9057" y="8145"/>
                <a:ext cx="477" cy="388"/>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右箭头 20"/>
              <p:cNvSpPr/>
              <p:nvPr/>
            </p:nvSpPr>
            <p:spPr>
              <a:xfrm>
                <a:off x="9079" y="4574"/>
                <a:ext cx="477" cy="388"/>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右箭头 21"/>
              <p:cNvSpPr/>
              <p:nvPr/>
            </p:nvSpPr>
            <p:spPr>
              <a:xfrm>
                <a:off x="9057" y="6289"/>
                <a:ext cx="477" cy="388"/>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左中括号 23"/>
              <p:cNvSpPr/>
              <p:nvPr/>
            </p:nvSpPr>
            <p:spPr>
              <a:xfrm>
                <a:off x="9563" y="2336"/>
                <a:ext cx="119" cy="934"/>
              </a:xfrm>
              <a:prstGeom prst="leftBracket">
                <a:avLst/>
              </a:prstGeom>
              <a:ln w="2222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左中括号 26"/>
              <p:cNvSpPr/>
              <p:nvPr/>
            </p:nvSpPr>
            <p:spPr>
              <a:xfrm>
                <a:off x="9548" y="5848"/>
                <a:ext cx="120" cy="1080"/>
              </a:xfrm>
              <a:prstGeom prst="leftBracket">
                <a:avLst/>
              </a:prstGeom>
              <a:ln w="2222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文本框 28"/>
              <p:cNvSpPr txBox="1"/>
              <p:nvPr/>
            </p:nvSpPr>
            <p:spPr>
              <a:xfrm>
                <a:off x="9534" y="4381"/>
                <a:ext cx="1870" cy="725"/>
              </a:xfrm>
              <a:prstGeom prst="rect">
                <a:avLst/>
              </a:prstGeom>
              <a:noFill/>
              <a:ln>
                <a:solidFill>
                  <a:srgbClr val="00B050"/>
                </a:solidFill>
              </a:ln>
            </p:spPr>
            <p:txBody>
              <a:bodyPr wrap="square" rtlCol="0">
                <a:spAutoFit/>
              </a:bodyPr>
              <a:lstStyle/>
              <a:p>
                <a:r>
                  <a:rPr lang="zh-CN" altLang="en-US" sz="2400" b="1">
                    <a:latin typeface="华文中宋" panose="02010600040101010101" charset="-122"/>
                    <a:ea typeface="华文中宋" panose="02010600040101010101" charset="-122"/>
                  </a:rPr>
                  <a:t>自营地</a:t>
                </a:r>
                <a:endParaRPr lang="zh-CN" altLang="en-US" sz="2400" b="1">
                  <a:latin typeface="华文中宋" panose="02010600040101010101" charset="-122"/>
                  <a:ea typeface="华文中宋" panose="02010600040101010101" charset="-122"/>
                </a:endParaRPr>
              </a:p>
            </p:txBody>
          </p:sp>
          <p:sp>
            <p:nvSpPr>
              <p:cNvPr id="30" name="文本框 29"/>
              <p:cNvSpPr txBox="1"/>
              <p:nvPr/>
            </p:nvSpPr>
            <p:spPr>
              <a:xfrm>
                <a:off x="9682" y="2871"/>
                <a:ext cx="1496" cy="725"/>
              </a:xfrm>
              <a:prstGeom prst="rect">
                <a:avLst/>
              </a:prstGeom>
              <a:noFill/>
              <a:ln>
                <a:solidFill>
                  <a:srgbClr val="00B050"/>
                </a:solidFill>
              </a:ln>
            </p:spPr>
            <p:txBody>
              <a:bodyPr wrap="square" rtlCol="0">
                <a:spAutoFit/>
              </a:bodyPr>
              <a:lstStyle/>
              <a:p>
                <a:r>
                  <a:rPr lang="zh-CN" altLang="en-US" sz="2400" b="1">
                    <a:latin typeface="华文中宋" panose="02010600040101010101" charset="-122"/>
                    <a:ea typeface="华文中宋" panose="02010600040101010101" charset="-122"/>
                  </a:rPr>
                  <a:t>佃户</a:t>
                </a:r>
                <a:endParaRPr lang="zh-CN" altLang="en-US" sz="2400" b="1">
                  <a:latin typeface="华文中宋" panose="02010600040101010101" charset="-122"/>
                  <a:ea typeface="华文中宋" panose="02010600040101010101" charset="-122"/>
                </a:endParaRPr>
              </a:p>
            </p:txBody>
          </p:sp>
          <p:sp>
            <p:nvSpPr>
              <p:cNvPr id="31" name="右箭头 30"/>
              <p:cNvSpPr/>
              <p:nvPr/>
            </p:nvSpPr>
            <p:spPr>
              <a:xfrm>
                <a:off x="11167" y="3086"/>
                <a:ext cx="414" cy="273"/>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左中括号 32"/>
              <p:cNvSpPr/>
              <p:nvPr/>
            </p:nvSpPr>
            <p:spPr>
              <a:xfrm>
                <a:off x="11581" y="2767"/>
                <a:ext cx="119" cy="934"/>
              </a:xfrm>
              <a:prstGeom prst="leftBracket">
                <a:avLst/>
              </a:prstGeom>
              <a:ln w="2222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 name="文本框 33"/>
              <p:cNvSpPr txBox="1"/>
              <p:nvPr/>
            </p:nvSpPr>
            <p:spPr>
              <a:xfrm>
                <a:off x="11700" y="2458"/>
                <a:ext cx="3536" cy="677"/>
              </a:xfrm>
              <a:prstGeom prst="rect">
                <a:avLst/>
              </a:prstGeom>
              <a:noFill/>
              <a:ln>
                <a:solidFill>
                  <a:srgbClr val="00B050"/>
                </a:solidFill>
              </a:ln>
            </p:spPr>
            <p:txBody>
              <a:bodyPr wrap="square" rtlCol="0">
                <a:spAutoFit/>
              </a:bodyPr>
              <a:lstStyle/>
              <a:p>
                <a:r>
                  <a:rPr lang="en-US" altLang="zh-CN" sz="2200" b="1">
                    <a:latin typeface="华文中宋" panose="02010600040101010101" charset="-122"/>
                    <a:ea typeface="华文中宋" panose="02010600040101010101" charset="-122"/>
                  </a:rPr>
                  <a:t>   </a:t>
                </a:r>
                <a:r>
                  <a:rPr lang="zh-CN" altLang="en-US" sz="2200" b="1">
                    <a:latin typeface="华文中宋" panose="02010600040101010101" charset="-122"/>
                    <a:ea typeface="华文中宋" panose="02010600040101010101" charset="-122"/>
                  </a:rPr>
                  <a:t>自由的农民</a:t>
                </a:r>
                <a:endParaRPr lang="zh-CN" altLang="en-US" sz="2200" b="1">
                  <a:latin typeface="华文中宋" panose="02010600040101010101" charset="-122"/>
                  <a:ea typeface="华文中宋" panose="02010600040101010101" charset="-122"/>
                </a:endParaRPr>
              </a:p>
            </p:txBody>
          </p:sp>
          <p:sp>
            <p:nvSpPr>
              <p:cNvPr id="35" name="文本框 34"/>
              <p:cNvSpPr txBox="1"/>
              <p:nvPr/>
            </p:nvSpPr>
            <p:spPr>
              <a:xfrm>
                <a:off x="11700" y="3376"/>
                <a:ext cx="3538" cy="677"/>
              </a:xfrm>
              <a:prstGeom prst="rect">
                <a:avLst/>
              </a:prstGeom>
              <a:noFill/>
              <a:ln>
                <a:solidFill>
                  <a:srgbClr val="00B050"/>
                </a:solidFill>
              </a:ln>
            </p:spPr>
            <p:txBody>
              <a:bodyPr wrap="square" rtlCol="0">
                <a:spAutoFit/>
              </a:bodyPr>
              <a:lstStyle/>
              <a:p>
                <a:r>
                  <a:rPr lang="zh-CN" altLang="en-US" sz="2200" b="1">
                    <a:latin typeface="华文中宋" panose="02010600040101010101" charset="-122"/>
                    <a:ea typeface="华文中宋" panose="02010600040101010101" charset="-122"/>
                  </a:rPr>
                  <a:t>缺少自由的农奴</a:t>
                </a:r>
                <a:endParaRPr lang="zh-CN" altLang="en-US" sz="2200" b="1">
                  <a:latin typeface="华文中宋" panose="02010600040101010101" charset="-122"/>
                  <a:ea typeface="华文中宋" panose="02010600040101010101" charset="-122"/>
                </a:endParaRPr>
              </a:p>
            </p:txBody>
          </p:sp>
          <p:sp>
            <p:nvSpPr>
              <p:cNvPr id="36" name="文本框 35"/>
              <p:cNvSpPr txBox="1"/>
              <p:nvPr/>
            </p:nvSpPr>
            <p:spPr>
              <a:xfrm>
                <a:off x="9716" y="2042"/>
                <a:ext cx="1496" cy="725"/>
              </a:xfrm>
              <a:prstGeom prst="rect">
                <a:avLst/>
              </a:prstGeom>
              <a:noFill/>
              <a:ln>
                <a:solidFill>
                  <a:srgbClr val="00B050"/>
                </a:solidFill>
              </a:ln>
            </p:spPr>
            <p:txBody>
              <a:bodyPr wrap="square" rtlCol="0">
                <a:spAutoFit/>
              </a:bodyPr>
              <a:lstStyle/>
              <a:p>
                <a:r>
                  <a:rPr lang="zh-CN" altLang="en-US" sz="2400" b="1">
                    <a:latin typeface="华文中宋" panose="02010600040101010101" charset="-122"/>
                    <a:ea typeface="华文中宋" panose="02010600040101010101" charset="-122"/>
                  </a:rPr>
                  <a:t>领主</a:t>
                </a:r>
                <a:endParaRPr lang="zh-CN" altLang="en-US" sz="2400" b="1">
                  <a:latin typeface="华文中宋" panose="02010600040101010101" charset="-122"/>
                  <a:ea typeface="华文中宋" panose="02010600040101010101" charset="-122"/>
                </a:endParaRPr>
              </a:p>
            </p:txBody>
          </p:sp>
          <p:sp>
            <p:nvSpPr>
              <p:cNvPr id="37" name="文本框 36"/>
              <p:cNvSpPr txBox="1"/>
              <p:nvPr/>
            </p:nvSpPr>
            <p:spPr>
              <a:xfrm>
                <a:off x="11404" y="4381"/>
                <a:ext cx="1870" cy="725"/>
              </a:xfrm>
              <a:prstGeom prst="rect">
                <a:avLst/>
              </a:prstGeom>
              <a:noFill/>
              <a:ln>
                <a:solidFill>
                  <a:srgbClr val="00B050"/>
                </a:solidFill>
              </a:ln>
            </p:spPr>
            <p:txBody>
              <a:bodyPr wrap="square" rtlCol="0">
                <a:spAutoFit/>
              </a:bodyPr>
              <a:lstStyle/>
              <a:p>
                <a:r>
                  <a:rPr lang="zh-CN" altLang="en-US" sz="2400" b="1">
                    <a:latin typeface="华文中宋" panose="02010600040101010101" charset="-122"/>
                    <a:ea typeface="华文中宋" panose="02010600040101010101" charset="-122"/>
                  </a:rPr>
                  <a:t>份地</a:t>
                </a:r>
                <a:endParaRPr lang="zh-CN" altLang="en-US" sz="2400" b="1">
                  <a:latin typeface="华文中宋" panose="02010600040101010101" charset="-122"/>
                  <a:ea typeface="华文中宋" panose="02010600040101010101" charset="-122"/>
                </a:endParaRPr>
              </a:p>
            </p:txBody>
          </p:sp>
          <p:sp>
            <p:nvSpPr>
              <p:cNvPr id="38" name="文本框 37"/>
              <p:cNvSpPr txBox="1"/>
              <p:nvPr/>
            </p:nvSpPr>
            <p:spPr>
              <a:xfrm>
                <a:off x="13274" y="4381"/>
                <a:ext cx="1862" cy="725"/>
              </a:xfrm>
              <a:prstGeom prst="rect">
                <a:avLst/>
              </a:prstGeom>
              <a:noFill/>
              <a:ln>
                <a:solidFill>
                  <a:srgbClr val="00B050"/>
                </a:solidFill>
              </a:ln>
            </p:spPr>
            <p:txBody>
              <a:bodyPr wrap="square" rtlCol="0">
                <a:spAutoFit/>
              </a:bodyPr>
              <a:lstStyle/>
              <a:p>
                <a:r>
                  <a:rPr lang="zh-CN" altLang="en-US" sz="2400" b="1">
                    <a:latin typeface="华文中宋" panose="02010600040101010101" charset="-122"/>
                    <a:ea typeface="华文中宋" panose="02010600040101010101" charset="-122"/>
                  </a:rPr>
                  <a:t>共用地</a:t>
                </a:r>
                <a:endParaRPr lang="zh-CN" altLang="en-US" sz="2400" b="1">
                  <a:latin typeface="华文中宋" panose="02010600040101010101" charset="-122"/>
                  <a:ea typeface="华文中宋" panose="02010600040101010101" charset="-122"/>
                </a:endParaRPr>
              </a:p>
            </p:txBody>
          </p:sp>
          <p:sp>
            <p:nvSpPr>
              <p:cNvPr id="41" name="文本框 40"/>
              <p:cNvSpPr txBox="1"/>
              <p:nvPr/>
            </p:nvSpPr>
            <p:spPr>
              <a:xfrm>
                <a:off x="9548" y="7942"/>
                <a:ext cx="2327" cy="725"/>
              </a:xfrm>
              <a:prstGeom prst="rect">
                <a:avLst/>
              </a:prstGeom>
              <a:noFill/>
              <a:ln>
                <a:solidFill>
                  <a:srgbClr val="00B050"/>
                </a:solidFill>
              </a:ln>
            </p:spPr>
            <p:txBody>
              <a:bodyPr wrap="square" rtlCol="0">
                <a:spAutoFit/>
              </a:bodyPr>
              <a:lstStyle/>
              <a:p>
                <a:r>
                  <a:rPr lang="zh-CN" altLang="en-US" sz="2400" b="1">
                    <a:latin typeface="华文中宋" panose="02010600040101010101" charset="-122"/>
                    <a:ea typeface="华文中宋" panose="02010600040101010101" charset="-122"/>
                  </a:rPr>
                  <a:t>庄园法庭</a:t>
                </a:r>
                <a:endParaRPr lang="zh-CN" altLang="en-US" sz="2400" b="1">
                  <a:latin typeface="华文中宋" panose="02010600040101010101" charset="-122"/>
                  <a:ea typeface="华文中宋" panose="02010600040101010101" charset="-122"/>
                </a:endParaRPr>
              </a:p>
            </p:txBody>
          </p:sp>
          <p:sp>
            <p:nvSpPr>
              <p:cNvPr id="42" name="文本框 41"/>
              <p:cNvSpPr txBox="1"/>
              <p:nvPr/>
            </p:nvSpPr>
            <p:spPr>
              <a:xfrm>
                <a:off x="11167" y="5567"/>
                <a:ext cx="6462" cy="677"/>
              </a:xfrm>
              <a:prstGeom prst="rect">
                <a:avLst/>
              </a:prstGeom>
              <a:noFill/>
              <a:ln>
                <a:solidFill>
                  <a:srgbClr val="00B050"/>
                </a:solidFill>
              </a:ln>
            </p:spPr>
            <p:txBody>
              <a:bodyPr wrap="none" rtlCol="0">
                <a:spAutoFit/>
              </a:bodyPr>
              <a:lstStyle/>
              <a:p>
                <a:r>
                  <a:rPr lang="zh-CN" altLang="en-US" sz="2200" b="1">
                    <a:latin typeface="华文中宋" panose="02010600040101010101" charset="-122"/>
                    <a:ea typeface="华文中宋" panose="02010600040101010101" charset="-122"/>
                  </a:rPr>
                  <a:t>自营地收获物；其他捐税费用。</a:t>
                </a:r>
                <a:endParaRPr lang="zh-CN" altLang="en-US" sz="2200" b="1">
                  <a:latin typeface="华文中宋" panose="02010600040101010101" charset="-122"/>
                  <a:ea typeface="华文中宋" panose="02010600040101010101" charset="-122"/>
                </a:endParaRPr>
              </a:p>
            </p:txBody>
          </p:sp>
          <p:sp>
            <p:nvSpPr>
              <p:cNvPr id="43" name="文本框 42"/>
              <p:cNvSpPr txBox="1"/>
              <p:nvPr/>
            </p:nvSpPr>
            <p:spPr>
              <a:xfrm>
                <a:off x="11212" y="6505"/>
                <a:ext cx="6506" cy="677"/>
              </a:xfrm>
              <a:prstGeom prst="rect">
                <a:avLst/>
              </a:prstGeom>
              <a:noFill/>
              <a:ln>
                <a:solidFill>
                  <a:srgbClr val="00B050"/>
                </a:solidFill>
              </a:ln>
            </p:spPr>
            <p:txBody>
              <a:bodyPr wrap="square" rtlCol="0">
                <a:spAutoFit/>
              </a:bodyPr>
              <a:lstStyle/>
              <a:p>
                <a:r>
                  <a:rPr lang="zh-CN" altLang="en-US" sz="2200" b="1">
                    <a:latin typeface="华文中宋" panose="02010600040101010101" charset="-122"/>
                    <a:ea typeface="华文中宋" panose="02010600040101010101" charset="-122"/>
                  </a:rPr>
                  <a:t>义务劳役，份地维持生活。</a:t>
                </a:r>
                <a:endParaRPr lang="zh-CN" altLang="en-US" sz="2200" b="1">
                  <a:latin typeface="华文中宋" panose="02010600040101010101" charset="-122"/>
                  <a:ea typeface="华文中宋" panose="02010600040101010101" charset="-122"/>
                </a:endParaRPr>
              </a:p>
            </p:txBody>
          </p:sp>
          <p:sp>
            <p:nvSpPr>
              <p:cNvPr id="45" name="右箭头 44"/>
              <p:cNvSpPr/>
              <p:nvPr/>
            </p:nvSpPr>
            <p:spPr>
              <a:xfrm>
                <a:off x="11889" y="8175"/>
                <a:ext cx="414" cy="273"/>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左中括号 45"/>
              <p:cNvSpPr/>
              <p:nvPr/>
            </p:nvSpPr>
            <p:spPr>
              <a:xfrm>
                <a:off x="12327" y="7839"/>
                <a:ext cx="119" cy="934"/>
              </a:xfrm>
              <a:prstGeom prst="leftBracket">
                <a:avLst/>
              </a:prstGeom>
              <a:ln w="2222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7" name="文本框 46"/>
              <p:cNvSpPr txBox="1"/>
              <p:nvPr/>
            </p:nvSpPr>
            <p:spPr>
              <a:xfrm>
                <a:off x="12470" y="8446"/>
                <a:ext cx="5746" cy="628"/>
              </a:xfrm>
              <a:prstGeom prst="rect">
                <a:avLst/>
              </a:prstGeom>
              <a:noFill/>
              <a:ln>
                <a:solidFill>
                  <a:srgbClr val="00B050"/>
                </a:solidFill>
              </a:ln>
            </p:spPr>
            <p:txBody>
              <a:bodyPr wrap="square" rtlCol="0">
                <a:spAutoFit/>
              </a:bodyPr>
              <a:lstStyle/>
              <a:p>
                <a:r>
                  <a:rPr lang="zh-CN" altLang="en-US" sz="2000" b="1">
                    <a:latin typeface="华文中宋" panose="02010600040101010101" charset="-122"/>
                    <a:ea typeface="华文中宋" panose="02010600040101010101" charset="-122"/>
                  </a:rPr>
                  <a:t>法庭职能</a:t>
                </a:r>
                <a:r>
                  <a:rPr lang="en-US" altLang="zh-CN" sz="2000" b="1">
                    <a:latin typeface="华文中宋" panose="02010600040101010101" charset="-122"/>
                    <a:ea typeface="华文中宋" panose="02010600040101010101" charset="-122"/>
                  </a:rPr>
                  <a:t>/</a:t>
                </a:r>
                <a:r>
                  <a:rPr lang="zh-CN" altLang="en-US" sz="2000" b="1">
                    <a:latin typeface="华文中宋" panose="02010600040101010101" charset="-122"/>
                    <a:ea typeface="华文中宋" panose="02010600040101010101" charset="-122"/>
                  </a:rPr>
                  <a:t>审判依据</a:t>
                </a:r>
                <a:r>
                  <a:rPr lang="en-US" altLang="zh-CN" sz="2000" b="1">
                    <a:latin typeface="华文中宋" panose="02010600040101010101" charset="-122"/>
                    <a:ea typeface="华文中宋" panose="02010600040101010101" charset="-122"/>
                  </a:rPr>
                  <a:t>/</a:t>
                </a:r>
                <a:r>
                  <a:rPr lang="zh-CN" altLang="en-US" sz="2000" b="1">
                    <a:latin typeface="华文中宋" panose="02010600040101010101" charset="-122"/>
                    <a:ea typeface="华文中宋" panose="02010600040101010101" charset="-122"/>
                  </a:rPr>
                  <a:t>法庭作用</a:t>
                </a:r>
                <a:endParaRPr lang="zh-CN" altLang="en-US" sz="2000" b="1">
                  <a:latin typeface="华文中宋" panose="02010600040101010101" charset="-122"/>
                  <a:ea typeface="华文中宋" panose="02010600040101010101" charset="-122"/>
                </a:endParaRPr>
              </a:p>
            </p:txBody>
          </p:sp>
          <p:sp>
            <p:nvSpPr>
              <p:cNvPr id="48" name="文本框 47"/>
              <p:cNvSpPr txBox="1"/>
              <p:nvPr/>
            </p:nvSpPr>
            <p:spPr>
              <a:xfrm>
                <a:off x="12470" y="7564"/>
                <a:ext cx="5746" cy="628"/>
              </a:xfrm>
              <a:prstGeom prst="rect">
                <a:avLst/>
              </a:prstGeom>
              <a:noFill/>
              <a:ln>
                <a:solidFill>
                  <a:srgbClr val="00B050"/>
                </a:solidFill>
              </a:ln>
            </p:spPr>
            <p:txBody>
              <a:bodyPr wrap="square" rtlCol="0">
                <a:spAutoFit/>
              </a:bodyPr>
              <a:lstStyle/>
              <a:p>
                <a:r>
                  <a:rPr lang="zh-CN" altLang="en-US" sz="2000" b="1">
                    <a:latin typeface="华文中宋" panose="02010600040101010101" charset="-122"/>
                    <a:ea typeface="华文中宋" panose="02010600040101010101" charset="-122"/>
                  </a:rPr>
                  <a:t>法庭概况</a:t>
                </a:r>
                <a:r>
                  <a:rPr lang="en-US" altLang="zh-CN" sz="2000" b="1">
                    <a:latin typeface="华文中宋" panose="02010600040101010101" charset="-122"/>
                    <a:ea typeface="华文中宋" panose="02010600040101010101" charset="-122"/>
                  </a:rPr>
                  <a:t>—</a:t>
                </a:r>
                <a:r>
                  <a:rPr lang="zh-CN" altLang="en-US" sz="2000" b="1">
                    <a:latin typeface="华文中宋" panose="02010600040101010101" charset="-122"/>
                    <a:ea typeface="华文中宋" panose="02010600040101010101" charset="-122"/>
                  </a:rPr>
                  <a:t>人员</a:t>
                </a:r>
                <a:r>
                  <a:rPr lang="en-US" altLang="zh-CN" sz="2000" b="1">
                    <a:latin typeface="华文中宋" panose="02010600040101010101" charset="-122"/>
                    <a:ea typeface="华文中宋" panose="02010600040101010101" charset="-122"/>
                  </a:rPr>
                  <a:t>/</a:t>
                </a:r>
                <a:r>
                  <a:rPr lang="zh-CN" altLang="en-US" sz="2000" b="1">
                    <a:latin typeface="华文中宋" panose="02010600040101010101" charset="-122"/>
                    <a:ea typeface="华文中宋" panose="02010600040101010101" charset="-122"/>
                  </a:rPr>
                  <a:t>时间</a:t>
                </a:r>
                <a:r>
                  <a:rPr lang="en-US" altLang="zh-CN" sz="2000" b="1">
                    <a:latin typeface="华文中宋" panose="02010600040101010101" charset="-122"/>
                    <a:ea typeface="华文中宋" panose="02010600040101010101" charset="-122"/>
                  </a:rPr>
                  <a:t>/</a:t>
                </a:r>
                <a:r>
                  <a:rPr lang="zh-CN" altLang="en-US" sz="2000" b="1">
                    <a:latin typeface="华文中宋" panose="02010600040101010101" charset="-122"/>
                    <a:ea typeface="华文中宋" panose="02010600040101010101" charset="-122"/>
                  </a:rPr>
                  <a:t>地点</a:t>
                </a:r>
                <a:endParaRPr lang="zh-CN" altLang="en-US" sz="2000" b="1">
                  <a:latin typeface="华文中宋" panose="02010600040101010101" charset="-122"/>
                  <a:ea typeface="华文中宋" panose="02010600040101010101" charset="-122"/>
                </a:endParaRPr>
              </a:p>
            </p:txBody>
          </p:sp>
          <p:sp>
            <p:nvSpPr>
              <p:cNvPr id="49" name="文本框 48"/>
              <p:cNvSpPr txBox="1"/>
              <p:nvPr/>
            </p:nvSpPr>
            <p:spPr>
              <a:xfrm>
                <a:off x="6371" y="5173"/>
                <a:ext cx="3191" cy="822"/>
              </a:xfrm>
              <a:prstGeom prst="rect">
                <a:avLst/>
              </a:prstGeom>
              <a:noFill/>
            </p:spPr>
            <p:txBody>
              <a:bodyPr wrap="square" rtlCol="0">
                <a:spAutoFit/>
              </a:bodyPr>
              <a:lstStyle/>
              <a:p>
                <a:r>
                  <a:rPr lang="zh-CN" altLang="en-US" sz="2800" b="1">
                    <a:solidFill>
                      <a:srgbClr val="C00000"/>
                    </a:solidFill>
                  </a:rPr>
                  <a:t>劳役</a:t>
                </a:r>
                <a:r>
                  <a:rPr lang="en-US" altLang="zh-CN" sz="2800" b="1">
                    <a:solidFill>
                      <a:srgbClr val="C00000"/>
                    </a:solidFill>
                  </a:rPr>
                  <a:t>   </a:t>
                </a:r>
                <a:r>
                  <a:rPr lang="zh-CN" altLang="en-US" sz="2800" b="1">
                    <a:solidFill>
                      <a:srgbClr val="C00000"/>
                    </a:solidFill>
                  </a:rPr>
                  <a:t>地租</a:t>
                </a:r>
                <a:endParaRPr lang="zh-CN" altLang="en-US" sz="2800" b="1">
                  <a:solidFill>
                    <a:srgbClr val="C00000"/>
                  </a:solidFill>
                </a:endParaRPr>
              </a:p>
            </p:txBody>
          </p:sp>
        </p:grpSp>
      </p:grpSp>
      <p:pic>
        <p:nvPicPr>
          <p:cNvPr id="52" name="图片 51" descr="新图 (1)"/>
          <p:cNvPicPr>
            <a:picLocks noChangeAspect="1"/>
          </p:cNvPicPr>
          <p:nvPr/>
        </p:nvPicPr>
        <p:blipFill>
          <a:blip r:embed="rId1"/>
          <a:stretch>
            <a:fillRect/>
          </a:stretch>
        </p:blipFill>
        <p:spPr>
          <a:xfrm>
            <a:off x="117475" y="4716145"/>
            <a:ext cx="3345180" cy="2078355"/>
          </a:xfrm>
          <a:prstGeom prst="rect">
            <a:avLst/>
          </a:prstGeom>
        </p:spPr>
      </p:pic>
      <p:sp>
        <p:nvSpPr>
          <p:cNvPr id="25" name="文本框 24"/>
          <p:cNvSpPr txBox="1"/>
          <p:nvPr/>
        </p:nvSpPr>
        <p:spPr>
          <a:xfrm>
            <a:off x="117475" y="2510790"/>
            <a:ext cx="3830955" cy="1938020"/>
          </a:xfrm>
          <a:prstGeom prst="rect">
            <a:avLst/>
          </a:prstGeom>
          <a:noFill/>
        </p:spPr>
        <p:txBody>
          <a:bodyPr wrap="square" rtlCol="0">
            <a:spAutoFit/>
          </a:bodyPr>
          <a:lstStyle/>
          <a:p>
            <a:r>
              <a:rPr lang="en-US" altLang="zh-CN" sz="2000" b="1">
                <a:latin typeface="黑体" panose="02010609060101010101" charset="-122"/>
                <a:ea typeface="黑体" panose="02010609060101010101" charset="-122"/>
                <a:cs typeface="黑体" panose="02010609060101010101" charset="-122"/>
              </a:rPr>
              <a:t>1</a:t>
            </a:r>
            <a:r>
              <a:rPr lang="zh-CN" altLang="en-US" sz="2000" b="1">
                <a:latin typeface="黑体" panose="02010609060101010101" charset="-122"/>
                <a:ea typeface="黑体" panose="02010609060101010101" charset="-122"/>
                <a:cs typeface="黑体" panose="02010609060101010101" charset="-122"/>
              </a:rPr>
              <a:t>、一种新的农业生产组织形式</a:t>
            </a:r>
            <a:endParaRPr lang="zh-CN" altLang="en-US" sz="2000" b="1">
              <a:latin typeface="黑体" panose="02010609060101010101" charset="-122"/>
              <a:ea typeface="黑体" panose="02010609060101010101" charset="-122"/>
              <a:cs typeface="黑体" panose="02010609060101010101" charset="-122"/>
            </a:endParaRPr>
          </a:p>
          <a:p>
            <a:r>
              <a:rPr lang="en-US" altLang="zh-CN" sz="2000" b="1">
                <a:latin typeface="黑体" panose="02010609060101010101" charset="-122"/>
                <a:ea typeface="黑体" panose="02010609060101010101" charset="-122"/>
                <a:cs typeface="黑体" panose="02010609060101010101" charset="-122"/>
              </a:rPr>
              <a:t>2</a:t>
            </a:r>
            <a:r>
              <a:rPr lang="zh-CN" altLang="en-US" sz="2000" b="1">
                <a:latin typeface="黑体" panose="02010609060101010101" charset="-122"/>
                <a:ea typeface="黑体" panose="02010609060101010101" charset="-122"/>
                <a:cs typeface="黑体" panose="02010609060101010101" charset="-122"/>
              </a:rPr>
              <a:t>、一个独立的自给自足的生产组织单位</a:t>
            </a:r>
            <a:endParaRPr lang="zh-CN" altLang="en-US" sz="2000" b="1">
              <a:latin typeface="黑体" panose="02010609060101010101" charset="-122"/>
              <a:ea typeface="黑体" panose="02010609060101010101" charset="-122"/>
              <a:cs typeface="黑体" panose="02010609060101010101" charset="-122"/>
            </a:endParaRPr>
          </a:p>
          <a:p>
            <a:r>
              <a:rPr lang="en-US" altLang="zh-CN" sz="2000" b="1">
                <a:latin typeface="黑体" panose="02010609060101010101" charset="-122"/>
                <a:ea typeface="黑体" panose="02010609060101010101" charset="-122"/>
                <a:cs typeface="黑体" panose="02010609060101010101" charset="-122"/>
              </a:rPr>
              <a:t>3</a:t>
            </a:r>
            <a:r>
              <a:rPr lang="zh-CN" altLang="en-US" sz="2000" b="1">
                <a:latin typeface="黑体" panose="02010609060101010101" charset="-122"/>
                <a:ea typeface="黑体" panose="02010609060101010101" charset="-122"/>
                <a:cs typeface="黑体" panose="02010609060101010101" charset="-122"/>
              </a:rPr>
              <a:t>、一个独立的封闭的行政管理单位</a:t>
            </a:r>
            <a:endParaRPr lang="zh-CN" altLang="en-US" sz="2000" b="1">
              <a:latin typeface="黑体" panose="02010609060101010101" charset="-122"/>
              <a:ea typeface="黑体" panose="02010609060101010101" charset="-122"/>
              <a:cs typeface="黑体" panose="02010609060101010101" charset="-122"/>
            </a:endParaRPr>
          </a:p>
          <a:p>
            <a:r>
              <a:rPr lang="en-US" altLang="zh-CN" sz="2000" b="1">
                <a:latin typeface="黑体" panose="02010609060101010101" charset="-122"/>
                <a:ea typeface="黑体" panose="02010609060101010101" charset="-122"/>
                <a:cs typeface="黑体" panose="02010609060101010101" charset="-122"/>
              </a:rPr>
              <a:t>4.</a:t>
            </a:r>
            <a:r>
              <a:rPr lang="zh-CN" altLang="en-US" sz="2000" b="1">
                <a:latin typeface="黑体" panose="02010609060101010101" charset="-122"/>
                <a:ea typeface="黑体" panose="02010609060101010101" charset="-122"/>
                <a:cs typeface="黑体" panose="02010609060101010101" charset="-122"/>
              </a:rPr>
              <a:t>拥有独立的司法权</a:t>
            </a:r>
            <a:endParaRPr lang="zh-CN" altLang="en-US" sz="2000" b="1">
              <a:latin typeface="黑体" panose="02010609060101010101" charset="-122"/>
              <a:ea typeface="黑体" panose="02010609060101010101" charset="-122"/>
              <a:cs typeface="黑体" panose="02010609060101010101" charset="-122"/>
            </a:endParaRPr>
          </a:p>
        </p:txBody>
      </p:sp>
    </p:spTree>
  </p:cSld>
  <p:clrMapOvr>
    <a:masterClrMapping/>
  </p:clrMapOvr>
  <p:transition spd="slow">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6281806" y="1728638"/>
            <a:ext cx="1200150" cy="1200150"/>
            <a:chOff x="4909395" y="1028700"/>
            <a:chExt cx="1200150" cy="1200150"/>
          </a:xfrm>
          <a:solidFill>
            <a:schemeClr val="accent5">
              <a:lumMod val="50000"/>
            </a:schemeClr>
          </a:solidFill>
        </p:grpSpPr>
        <p:sp>
          <p:nvSpPr>
            <p:cNvPr id="23" name="箭头: V 形 22"/>
            <p:cNvSpPr/>
            <p:nvPr/>
          </p:nvSpPr>
          <p:spPr>
            <a:xfrm rot="5400000">
              <a:off x="4909395" y="1028700"/>
              <a:ext cx="1200150" cy="1200150"/>
            </a:xfrm>
            <a:prstGeom prst="chevron">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sp>
          <p:nvSpPr>
            <p:cNvPr id="10" name="任意多边形: 形状 9"/>
            <p:cNvSpPr/>
            <p:nvPr/>
          </p:nvSpPr>
          <p:spPr bwMode="auto">
            <a:xfrm>
              <a:off x="5347617" y="1073539"/>
              <a:ext cx="323708" cy="278519"/>
            </a:xfrm>
            <a:custGeom>
              <a:avLst/>
              <a:gdLst>
                <a:gd name="connsiteX0" fmla="*/ 181524 w 337647"/>
                <a:gd name="connsiteY0" fmla="*/ 231775 h 290513"/>
                <a:gd name="connsiteX1" fmla="*/ 190749 w 337647"/>
                <a:gd name="connsiteY1" fmla="*/ 236996 h 290513"/>
                <a:gd name="connsiteX2" fmla="*/ 205246 w 337647"/>
                <a:gd name="connsiteY2" fmla="*/ 239607 h 290513"/>
                <a:gd name="connsiteX3" fmla="*/ 222379 w 337647"/>
                <a:gd name="connsiteY3" fmla="*/ 235691 h 290513"/>
                <a:gd name="connsiteX4" fmla="*/ 243466 w 337647"/>
                <a:gd name="connsiteY4" fmla="*/ 247439 h 290513"/>
                <a:gd name="connsiteX5" fmla="*/ 261917 w 337647"/>
                <a:gd name="connsiteY5" fmla="*/ 252660 h 290513"/>
                <a:gd name="connsiteX6" fmla="*/ 163073 w 337647"/>
                <a:gd name="connsiteY6" fmla="*/ 290513 h 290513"/>
                <a:gd name="connsiteX7" fmla="*/ 52367 w 337647"/>
                <a:gd name="connsiteY7" fmla="*/ 239607 h 290513"/>
                <a:gd name="connsiteX8" fmla="*/ 60275 w 337647"/>
                <a:gd name="connsiteY8" fmla="*/ 234386 h 290513"/>
                <a:gd name="connsiteX9" fmla="*/ 91905 w 337647"/>
                <a:gd name="connsiteY9" fmla="*/ 243523 h 290513"/>
                <a:gd name="connsiteX10" fmla="*/ 93223 w 337647"/>
                <a:gd name="connsiteY10" fmla="*/ 247439 h 290513"/>
                <a:gd name="connsiteX11" fmla="*/ 114309 w 337647"/>
                <a:gd name="connsiteY11" fmla="*/ 267018 h 290513"/>
                <a:gd name="connsiteX12" fmla="*/ 127489 w 337647"/>
                <a:gd name="connsiteY12" fmla="*/ 269629 h 290513"/>
                <a:gd name="connsiteX13" fmla="*/ 164391 w 337647"/>
                <a:gd name="connsiteY13" fmla="*/ 244828 h 290513"/>
                <a:gd name="connsiteX14" fmla="*/ 165708 w 337647"/>
                <a:gd name="connsiteY14" fmla="*/ 239607 h 290513"/>
                <a:gd name="connsiteX15" fmla="*/ 181524 w 337647"/>
                <a:gd name="connsiteY15" fmla="*/ 231775 h 290513"/>
                <a:gd name="connsiteX16" fmla="*/ 127774 w 337647"/>
                <a:gd name="connsiteY16" fmla="*/ 220663 h 290513"/>
                <a:gd name="connsiteX17" fmla="*/ 118745 w 337647"/>
                <a:gd name="connsiteY17" fmla="*/ 227200 h 290513"/>
                <a:gd name="connsiteX18" fmla="*/ 118745 w 337647"/>
                <a:gd name="connsiteY18" fmla="*/ 235044 h 290513"/>
                <a:gd name="connsiteX19" fmla="*/ 125194 w 337647"/>
                <a:gd name="connsiteY19" fmla="*/ 240273 h 290513"/>
                <a:gd name="connsiteX20" fmla="*/ 136803 w 337647"/>
                <a:gd name="connsiteY20" fmla="*/ 235044 h 290513"/>
                <a:gd name="connsiteX21" fmla="*/ 136803 w 337647"/>
                <a:gd name="connsiteY21" fmla="*/ 227200 h 290513"/>
                <a:gd name="connsiteX22" fmla="*/ 131644 w 337647"/>
                <a:gd name="connsiteY22" fmla="*/ 221970 h 290513"/>
                <a:gd name="connsiteX23" fmla="*/ 127774 w 337647"/>
                <a:gd name="connsiteY23" fmla="*/ 220663 h 290513"/>
                <a:gd name="connsiteX24" fmla="*/ 206249 w 337647"/>
                <a:gd name="connsiteY24" fmla="*/ 190500 h 290513"/>
                <a:gd name="connsiteX25" fmla="*/ 195242 w 337647"/>
                <a:gd name="connsiteY25" fmla="*/ 196950 h 290513"/>
                <a:gd name="connsiteX26" fmla="*/ 196618 w 337647"/>
                <a:gd name="connsiteY26" fmla="*/ 204689 h 290513"/>
                <a:gd name="connsiteX27" fmla="*/ 202121 w 337647"/>
                <a:gd name="connsiteY27" fmla="*/ 209848 h 290513"/>
                <a:gd name="connsiteX28" fmla="*/ 215880 w 337647"/>
                <a:gd name="connsiteY28" fmla="*/ 204689 h 290513"/>
                <a:gd name="connsiteX29" fmla="*/ 214504 w 337647"/>
                <a:gd name="connsiteY29" fmla="*/ 196950 h 290513"/>
                <a:gd name="connsiteX30" fmla="*/ 209001 w 337647"/>
                <a:gd name="connsiteY30" fmla="*/ 191790 h 290513"/>
                <a:gd name="connsiteX31" fmla="*/ 206249 w 337647"/>
                <a:gd name="connsiteY31" fmla="*/ 190500 h 290513"/>
                <a:gd name="connsiteX32" fmla="*/ 201791 w 337647"/>
                <a:gd name="connsiteY32" fmla="*/ 175311 h 290513"/>
                <a:gd name="connsiteX33" fmla="*/ 215351 w 337647"/>
                <a:gd name="connsiteY33" fmla="*/ 176934 h 290513"/>
                <a:gd name="connsiteX34" fmla="*/ 227257 w 337647"/>
                <a:gd name="connsiteY34" fmla="*/ 184728 h 290513"/>
                <a:gd name="connsiteX35" fmla="*/ 229903 w 337647"/>
                <a:gd name="connsiteY35" fmla="*/ 191222 h 290513"/>
                <a:gd name="connsiteX36" fmla="*/ 232549 w 337647"/>
                <a:gd name="connsiteY36" fmla="*/ 201613 h 290513"/>
                <a:gd name="connsiteX37" fmla="*/ 261653 w 337647"/>
                <a:gd name="connsiteY37" fmla="*/ 218498 h 290513"/>
                <a:gd name="connsiteX38" fmla="*/ 319861 w 337647"/>
                <a:gd name="connsiteY38" fmla="*/ 184728 h 290513"/>
                <a:gd name="connsiteX39" fmla="*/ 335736 w 337647"/>
                <a:gd name="connsiteY39" fmla="*/ 188624 h 290513"/>
                <a:gd name="connsiteX40" fmla="*/ 331768 w 337647"/>
                <a:gd name="connsiteY40" fmla="*/ 204211 h 290513"/>
                <a:gd name="connsiteX41" fmla="*/ 274882 w 337647"/>
                <a:gd name="connsiteY41" fmla="*/ 237981 h 290513"/>
                <a:gd name="connsiteX42" fmla="*/ 251069 w 337647"/>
                <a:gd name="connsiteY42" fmla="*/ 237981 h 290513"/>
                <a:gd name="connsiteX43" fmla="*/ 223288 w 337647"/>
                <a:gd name="connsiteY43" fmla="*/ 222395 h 290513"/>
                <a:gd name="connsiteX44" fmla="*/ 210059 w 337647"/>
                <a:gd name="connsiteY44" fmla="*/ 227590 h 290513"/>
                <a:gd name="connsiteX45" fmla="*/ 206090 w 337647"/>
                <a:gd name="connsiteY45" fmla="*/ 227590 h 290513"/>
                <a:gd name="connsiteX46" fmla="*/ 195507 w 337647"/>
                <a:gd name="connsiteY46" fmla="*/ 226292 h 290513"/>
                <a:gd name="connsiteX47" fmla="*/ 184924 w 337647"/>
                <a:gd name="connsiteY47" fmla="*/ 218498 h 290513"/>
                <a:gd name="connsiteX48" fmla="*/ 166403 w 337647"/>
                <a:gd name="connsiteY48" fmla="*/ 226292 h 290513"/>
                <a:gd name="connsiteX49" fmla="*/ 155819 w 337647"/>
                <a:gd name="connsiteY49" fmla="*/ 231487 h 290513"/>
                <a:gd name="connsiteX50" fmla="*/ 153173 w 337647"/>
                <a:gd name="connsiteY50" fmla="*/ 240579 h 290513"/>
                <a:gd name="connsiteX51" fmla="*/ 128038 w 337647"/>
                <a:gd name="connsiteY51" fmla="*/ 258763 h 290513"/>
                <a:gd name="connsiteX52" fmla="*/ 118778 w 337647"/>
                <a:gd name="connsiteY52" fmla="*/ 256165 h 290513"/>
                <a:gd name="connsiteX53" fmla="*/ 102903 w 337647"/>
                <a:gd name="connsiteY53" fmla="*/ 241878 h 290513"/>
                <a:gd name="connsiteX54" fmla="*/ 101580 w 337647"/>
                <a:gd name="connsiteY54" fmla="*/ 234085 h 290513"/>
                <a:gd name="connsiteX55" fmla="*/ 89673 w 337647"/>
                <a:gd name="connsiteY55" fmla="*/ 230188 h 290513"/>
                <a:gd name="connsiteX56" fmla="*/ 60569 w 337647"/>
                <a:gd name="connsiteY56" fmla="*/ 222395 h 290513"/>
                <a:gd name="connsiteX57" fmla="*/ 15590 w 337647"/>
                <a:gd name="connsiteY57" fmla="*/ 243177 h 290513"/>
                <a:gd name="connsiteX58" fmla="*/ 11621 w 337647"/>
                <a:gd name="connsiteY58" fmla="*/ 244476 h 290513"/>
                <a:gd name="connsiteX59" fmla="*/ 1038 w 337647"/>
                <a:gd name="connsiteY59" fmla="*/ 237981 h 290513"/>
                <a:gd name="connsiteX60" fmla="*/ 6330 w 337647"/>
                <a:gd name="connsiteY60" fmla="*/ 223694 h 290513"/>
                <a:gd name="connsiteX61" fmla="*/ 49986 w 337647"/>
                <a:gd name="connsiteY61" fmla="*/ 202912 h 290513"/>
                <a:gd name="connsiteX62" fmla="*/ 65861 w 337647"/>
                <a:gd name="connsiteY62" fmla="*/ 201613 h 290513"/>
                <a:gd name="connsiteX63" fmla="*/ 97611 w 337647"/>
                <a:gd name="connsiteY63" fmla="*/ 209406 h 290513"/>
                <a:gd name="connsiteX64" fmla="*/ 109517 w 337647"/>
                <a:gd name="connsiteY64" fmla="*/ 213303 h 290513"/>
                <a:gd name="connsiteX65" fmla="*/ 138621 w 337647"/>
                <a:gd name="connsiteY65" fmla="*/ 206809 h 290513"/>
                <a:gd name="connsiteX66" fmla="*/ 145236 w 337647"/>
                <a:gd name="connsiteY66" fmla="*/ 210705 h 290513"/>
                <a:gd name="connsiteX67" fmla="*/ 157142 w 337647"/>
                <a:gd name="connsiteY67" fmla="*/ 206809 h 290513"/>
                <a:gd name="connsiteX68" fmla="*/ 178309 w 337647"/>
                <a:gd name="connsiteY68" fmla="*/ 196418 h 290513"/>
                <a:gd name="connsiteX69" fmla="*/ 179632 w 337647"/>
                <a:gd name="connsiteY69" fmla="*/ 192521 h 290513"/>
                <a:gd name="connsiteX70" fmla="*/ 190215 w 337647"/>
                <a:gd name="connsiteY70" fmla="*/ 179532 h 290513"/>
                <a:gd name="connsiteX71" fmla="*/ 201791 w 337647"/>
                <a:gd name="connsiteY71" fmla="*/ 175311 h 290513"/>
                <a:gd name="connsiteX72" fmla="*/ 197837 w 337647"/>
                <a:gd name="connsiteY72" fmla="*/ 12700 h 290513"/>
                <a:gd name="connsiteX73" fmla="*/ 295255 w 337647"/>
                <a:gd name="connsiteY73" fmla="*/ 111680 h 290513"/>
                <a:gd name="connsiteX74" fmla="*/ 292622 w 337647"/>
                <a:gd name="connsiteY74" fmla="*/ 118279 h 290513"/>
                <a:gd name="connsiteX75" fmla="*/ 286040 w 337647"/>
                <a:gd name="connsiteY75" fmla="*/ 122238 h 290513"/>
                <a:gd name="connsiteX76" fmla="*/ 196520 w 337647"/>
                <a:gd name="connsiteY76" fmla="*/ 122238 h 290513"/>
                <a:gd name="connsiteX77" fmla="*/ 187305 w 337647"/>
                <a:gd name="connsiteY77" fmla="*/ 113000 h 290513"/>
                <a:gd name="connsiteX78" fmla="*/ 187305 w 337647"/>
                <a:gd name="connsiteY78" fmla="*/ 21938 h 290513"/>
                <a:gd name="connsiteX79" fmla="*/ 189938 w 337647"/>
                <a:gd name="connsiteY79" fmla="*/ 15339 h 290513"/>
                <a:gd name="connsiteX80" fmla="*/ 197837 w 337647"/>
                <a:gd name="connsiteY80" fmla="*/ 12700 h 290513"/>
                <a:gd name="connsiteX81" fmla="*/ 150484 w 337647"/>
                <a:gd name="connsiteY81" fmla="*/ 0 h 290513"/>
                <a:gd name="connsiteX82" fmla="*/ 159686 w 337647"/>
                <a:gd name="connsiteY82" fmla="*/ 3938 h 290513"/>
                <a:gd name="connsiteX83" fmla="*/ 163629 w 337647"/>
                <a:gd name="connsiteY83" fmla="*/ 13127 h 290513"/>
                <a:gd name="connsiteX84" fmla="*/ 163629 w 337647"/>
                <a:gd name="connsiteY84" fmla="*/ 132587 h 290513"/>
                <a:gd name="connsiteX85" fmla="*/ 176775 w 337647"/>
                <a:gd name="connsiteY85" fmla="*/ 145714 h 290513"/>
                <a:gd name="connsiteX86" fmla="*/ 296398 w 337647"/>
                <a:gd name="connsiteY86" fmla="*/ 145714 h 290513"/>
                <a:gd name="connsiteX87" fmla="*/ 305599 w 337647"/>
                <a:gd name="connsiteY87" fmla="*/ 149653 h 290513"/>
                <a:gd name="connsiteX88" fmla="*/ 308228 w 337647"/>
                <a:gd name="connsiteY88" fmla="*/ 158842 h 290513"/>
                <a:gd name="connsiteX89" fmla="*/ 305599 w 337647"/>
                <a:gd name="connsiteY89" fmla="*/ 178533 h 290513"/>
                <a:gd name="connsiteX90" fmla="*/ 262220 w 337647"/>
                <a:gd name="connsiteY90" fmla="*/ 204788 h 290513"/>
                <a:gd name="connsiteX91" fmla="*/ 242502 w 337647"/>
                <a:gd name="connsiteY91" fmla="*/ 194286 h 290513"/>
                <a:gd name="connsiteX92" fmla="*/ 218840 w 337647"/>
                <a:gd name="connsiteY92" fmla="*/ 165406 h 290513"/>
                <a:gd name="connsiteX93" fmla="*/ 205694 w 337647"/>
                <a:gd name="connsiteY93" fmla="*/ 162780 h 290513"/>
                <a:gd name="connsiteX94" fmla="*/ 168887 w 337647"/>
                <a:gd name="connsiteY94" fmla="*/ 186409 h 290513"/>
                <a:gd name="connsiteX95" fmla="*/ 168887 w 337647"/>
                <a:gd name="connsiteY95" fmla="*/ 187722 h 290513"/>
                <a:gd name="connsiteX96" fmla="*/ 146540 w 337647"/>
                <a:gd name="connsiteY96" fmla="*/ 196912 h 290513"/>
                <a:gd name="connsiteX97" fmla="*/ 142597 w 337647"/>
                <a:gd name="connsiteY97" fmla="*/ 195599 h 290513"/>
                <a:gd name="connsiteX98" fmla="*/ 128137 w 337647"/>
                <a:gd name="connsiteY98" fmla="*/ 192973 h 290513"/>
                <a:gd name="connsiteX99" fmla="*/ 107104 w 337647"/>
                <a:gd name="connsiteY99" fmla="*/ 199537 h 290513"/>
                <a:gd name="connsiteX100" fmla="*/ 70297 w 337647"/>
                <a:gd name="connsiteY100" fmla="*/ 189035 h 290513"/>
                <a:gd name="connsiteX101" fmla="*/ 45321 w 337647"/>
                <a:gd name="connsiteY101" fmla="*/ 191661 h 290513"/>
                <a:gd name="connsiteX102" fmla="*/ 29546 w 337647"/>
                <a:gd name="connsiteY102" fmla="*/ 199537 h 290513"/>
                <a:gd name="connsiteX103" fmla="*/ 19030 w 337647"/>
                <a:gd name="connsiteY103" fmla="*/ 145714 h 290513"/>
                <a:gd name="connsiteX104" fmla="*/ 150484 w 337647"/>
                <a:gd name="connsiteY104" fmla="*/ 0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7647" h="290513">
                  <a:moveTo>
                    <a:pt x="181524" y="231775"/>
                  </a:moveTo>
                  <a:cubicBezTo>
                    <a:pt x="184159" y="234386"/>
                    <a:pt x="188113" y="235691"/>
                    <a:pt x="190749" y="236996"/>
                  </a:cubicBezTo>
                  <a:cubicBezTo>
                    <a:pt x="194703" y="238302"/>
                    <a:pt x="199975" y="239607"/>
                    <a:pt x="205246" y="239607"/>
                  </a:cubicBezTo>
                  <a:cubicBezTo>
                    <a:pt x="210518" y="239607"/>
                    <a:pt x="217108" y="238302"/>
                    <a:pt x="222379" y="235691"/>
                  </a:cubicBezTo>
                  <a:lnTo>
                    <a:pt x="243466" y="247439"/>
                  </a:lnTo>
                  <a:cubicBezTo>
                    <a:pt x="248738" y="251354"/>
                    <a:pt x="255327" y="252660"/>
                    <a:pt x="261917" y="252660"/>
                  </a:cubicBezTo>
                  <a:cubicBezTo>
                    <a:pt x="235559" y="276155"/>
                    <a:pt x="201292" y="290513"/>
                    <a:pt x="163073" y="290513"/>
                  </a:cubicBezTo>
                  <a:cubicBezTo>
                    <a:pt x="118263" y="290513"/>
                    <a:pt x="78726" y="270934"/>
                    <a:pt x="52367" y="239607"/>
                  </a:cubicBezTo>
                  <a:cubicBezTo>
                    <a:pt x="52367" y="239607"/>
                    <a:pt x="52367" y="239607"/>
                    <a:pt x="60275" y="234386"/>
                  </a:cubicBezTo>
                  <a:cubicBezTo>
                    <a:pt x="60275" y="234386"/>
                    <a:pt x="60275" y="234386"/>
                    <a:pt x="91905" y="243523"/>
                  </a:cubicBezTo>
                  <a:cubicBezTo>
                    <a:pt x="91905" y="244828"/>
                    <a:pt x="91905" y="246133"/>
                    <a:pt x="93223" y="247439"/>
                  </a:cubicBezTo>
                  <a:cubicBezTo>
                    <a:pt x="97176" y="256576"/>
                    <a:pt x="105084" y="263102"/>
                    <a:pt x="114309" y="267018"/>
                  </a:cubicBezTo>
                  <a:cubicBezTo>
                    <a:pt x="118263" y="269629"/>
                    <a:pt x="123535" y="269629"/>
                    <a:pt x="127489" y="269629"/>
                  </a:cubicBezTo>
                  <a:cubicBezTo>
                    <a:pt x="143304" y="269629"/>
                    <a:pt x="157801" y="260491"/>
                    <a:pt x="164391" y="244828"/>
                  </a:cubicBezTo>
                  <a:cubicBezTo>
                    <a:pt x="164391" y="243523"/>
                    <a:pt x="164391" y="240912"/>
                    <a:pt x="165708" y="239607"/>
                  </a:cubicBezTo>
                  <a:cubicBezTo>
                    <a:pt x="165708" y="239607"/>
                    <a:pt x="165708" y="239607"/>
                    <a:pt x="181524" y="231775"/>
                  </a:cubicBezTo>
                  <a:close/>
                  <a:moveTo>
                    <a:pt x="127774" y="220663"/>
                  </a:moveTo>
                  <a:cubicBezTo>
                    <a:pt x="123904" y="220663"/>
                    <a:pt x="120035" y="223278"/>
                    <a:pt x="118745" y="227200"/>
                  </a:cubicBezTo>
                  <a:cubicBezTo>
                    <a:pt x="117455" y="229815"/>
                    <a:pt x="118745" y="232429"/>
                    <a:pt x="118745" y="235044"/>
                  </a:cubicBezTo>
                  <a:cubicBezTo>
                    <a:pt x="120035" y="237659"/>
                    <a:pt x="122615" y="238966"/>
                    <a:pt x="125194" y="240273"/>
                  </a:cubicBezTo>
                  <a:cubicBezTo>
                    <a:pt x="129064" y="242888"/>
                    <a:pt x="135513" y="238966"/>
                    <a:pt x="136803" y="235044"/>
                  </a:cubicBezTo>
                  <a:cubicBezTo>
                    <a:pt x="138093" y="232429"/>
                    <a:pt x="138093" y="229815"/>
                    <a:pt x="136803" y="227200"/>
                  </a:cubicBezTo>
                  <a:cubicBezTo>
                    <a:pt x="135513" y="224585"/>
                    <a:pt x="134223" y="223278"/>
                    <a:pt x="131644" y="221970"/>
                  </a:cubicBezTo>
                  <a:cubicBezTo>
                    <a:pt x="130354" y="221970"/>
                    <a:pt x="129064" y="220663"/>
                    <a:pt x="127774" y="220663"/>
                  </a:cubicBezTo>
                  <a:close/>
                  <a:moveTo>
                    <a:pt x="206249" y="190500"/>
                  </a:moveTo>
                  <a:cubicBezTo>
                    <a:pt x="200745" y="190500"/>
                    <a:pt x="197994" y="193080"/>
                    <a:pt x="195242" y="196950"/>
                  </a:cubicBezTo>
                  <a:cubicBezTo>
                    <a:pt x="195242" y="199529"/>
                    <a:pt x="195242" y="202109"/>
                    <a:pt x="196618" y="204689"/>
                  </a:cubicBezTo>
                  <a:cubicBezTo>
                    <a:pt x="196618" y="207269"/>
                    <a:pt x="199370" y="208558"/>
                    <a:pt x="202121" y="209848"/>
                  </a:cubicBezTo>
                  <a:cubicBezTo>
                    <a:pt x="207625" y="211138"/>
                    <a:pt x="213128" y="208558"/>
                    <a:pt x="215880" y="204689"/>
                  </a:cubicBezTo>
                  <a:cubicBezTo>
                    <a:pt x="215880" y="202109"/>
                    <a:pt x="215880" y="199529"/>
                    <a:pt x="214504" y="196950"/>
                  </a:cubicBezTo>
                  <a:cubicBezTo>
                    <a:pt x="214504" y="194370"/>
                    <a:pt x="211752" y="193080"/>
                    <a:pt x="209001" y="191790"/>
                  </a:cubicBezTo>
                  <a:cubicBezTo>
                    <a:pt x="207625" y="190500"/>
                    <a:pt x="206249" y="190500"/>
                    <a:pt x="206249" y="190500"/>
                  </a:cubicBezTo>
                  <a:close/>
                  <a:moveTo>
                    <a:pt x="201791" y="175311"/>
                  </a:moveTo>
                  <a:cubicBezTo>
                    <a:pt x="206090" y="174661"/>
                    <a:pt x="210720" y="174986"/>
                    <a:pt x="215351" y="176934"/>
                  </a:cubicBezTo>
                  <a:cubicBezTo>
                    <a:pt x="219319" y="178233"/>
                    <a:pt x="223288" y="180831"/>
                    <a:pt x="227257" y="184728"/>
                  </a:cubicBezTo>
                  <a:cubicBezTo>
                    <a:pt x="228580" y="187325"/>
                    <a:pt x="229903" y="188624"/>
                    <a:pt x="229903" y="191222"/>
                  </a:cubicBezTo>
                  <a:cubicBezTo>
                    <a:pt x="231226" y="193820"/>
                    <a:pt x="232549" y="197717"/>
                    <a:pt x="232549" y="201613"/>
                  </a:cubicBezTo>
                  <a:cubicBezTo>
                    <a:pt x="232549" y="201613"/>
                    <a:pt x="232549" y="201613"/>
                    <a:pt x="261653" y="218498"/>
                  </a:cubicBezTo>
                  <a:cubicBezTo>
                    <a:pt x="261653" y="218498"/>
                    <a:pt x="261653" y="218498"/>
                    <a:pt x="319861" y="184728"/>
                  </a:cubicBezTo>
                  <a:cubicBezTo>
                    <a:pt x="325153" y="180831"/>
                    <a:pt x="333090" y="183429"/>
                    <a:pt x="335736" y="188624"/>
                  </a:cubicBezTo>
                  <a:cubicBezTo>
                    <a:pt x="339705" y="193820"/>
                    <a:pt x="337059" y="200314"/>
                    <a:pt x="331768" y="204211"/>
                  </a:cubicBezTo>
                  <a:cubicBezTo>
                    <a:pt x="331768" y="204211"/>
                    <a:pt x="331768" y="204211"/>
                    <a:pt x="274882" y="237981"/>
                  </a:cubicBezTo>
                  <a:cubicBezTo>
                    <a:pt x="266944" y="241878"/>
                    <a:pt x="257684" y="241878"/>
                    <a:pt x="251069" y="237981"/>
                  </a:cubicBezTo>
                  <a:cubicBezTo>
                    <a:pt x="251069" y="237981"/>
                    <a:pt x="251069" y="237981"/>
                    <a:pt x="223288" y="222395"/>
                  </a:cubicBezTo>
                  <a:cubicBezTo>
                    <a:pt x="219319" y="224993"/>
                    <a:pt x="215351" y="226292"/>
                    <a:pt x="210059" y="227590"/>
                  </a:cubicBezTo>
                  <a:cubicBezTo>
                    <a:pt x="208736" y="227590"/>
                    <a:pt x="207413" y="227590"/>
                    <a:pt x="206090" y="227590"/>
                  </a:cubicBezTo>
                  <a:cubicBezTo>
                    <a:pt x="202121" y="227590"/>
                    <a:pt x="199476" y="227590"/>
                    <a:pt x="195507" y="226292"/>
                  </a:cubicBezTo>
                  <a:cubicBezTo>
                    <a:pt x="191538" y="224993"/>
                    <a:pt x="187569" y="222395"/>
                    <a:pt x="184924" y="218498"/>
                  </a:cubicBezTo>
                  <a:cubicBezTo>
                    <a:pt x="184924" y="218498"/>
                    <a:pt x="184924" y="218498"/>
                    <a:pt x="166403" y="226292"/>
                  </a:cubicBezTo>
                  <a:cubicBezTo>
                    <a:pt x="166403" y="226292"/>
                    <a:pt x="166403" y="226292"/>
                    <a:pt x="155819" y="231487"/>
                  </a:cubicBezTo>
                  <a:cubicBezTo>
                    <a:pt x="155819" y="235384"/>
                    <a:pt x="154496" y="237981"/>
                    <a:pt x="153173" y="240579"/>
                  </a:cubicBezTo>
                  <a:cubicBezTo>
                    <a:pt x="149205" y="250970"/>
                    <a:pt x="139944" y="258763"/>
                    <a:pt x="128038" y="258763"/>
                  </a:cubicBezTo>
                  <a:cubicBezTo>
                    <a:pt x="125392" y="258763"/>
                    <a:pt x="121423" y="257464"/>
                    <a:pt x="118778" y="256165"/>
                  </a:cubicBezTo>
                  <a:cubicBezTo>
                    <a:pt x="112163" y="253568"/>
                    <a:pt x="106871" y="248372"/>
                    <a:pt x="102903" y="241878"/>
                  </a:cubicBezTo>
                  <a:cubicBezTo>
                    <a:pt x="102903" y="239280"/>
                    <a:pt x="101580" y="236682"/>
                    <a:pt x="101580" y="234085"/>
                  </a:cubicBezTo>
                  <a:cubicBezTo>
                    <a:pt x="101580" y="234085"/>
                    <a:pt x="101580" y="234085"/>
                    <a:pt x="89673" y="230188"/>
                  </a:cubicBezTo>
                  <a:cubicBezTo>
                    <a:pt x="89673" y="230188"/>
                    <a:pt x="89673" y="230188"/>
                    <a:pt x="60569" y="222395"/>
                  </a:cubicBezTo>
                  <a:cubicBezTo>
                    <a:pt x="60569" y="222395"/>
                    <a:pt x="60569" y="222395"/>
                    <a:pt x="15590" y="243177"/>
                  </a:cubicBezTo>
                  <a:cubicBezTo>
                    <a:pt x="14267" y="244476"/>
                    <a:pt x="12944" y="244476"/>
                    <a:pt x="11621" y="244476"/>
                  </a:cubicBezTo>
                  <a:cubicBezTo>
                    <a:pt x="6330" y="244476"/>
                    <a:pt x="2361" y="241878"/>
                    <a:pt x="1038" y="237981"/>
                  </a:cubicBezTo>
                  <a:cubicBezTo>
                    <a:pt x="-1608" y="232786"/>
                    <a:pt x="1038" y="226292"/>
                    <a:pt x="6330" y="223694"/>
                  </a:cubicBezTo>
                  <a:cubicBezTo>
                    <a:pt x="6330" y="223694"/>
                    <a:pt x="6330" y="223694"/>
                    <a:pt x="49986" y="202912"/>
                  </a:cubicBezTo>
                  <a:cubicBezTo>
                    <a:pt x="55278" y="200314"/>
                    <a:pt x="60569" y="199015"/>
                    <a:pt x="65861" y="201613"/>
                  </a:cubicBezTo>
                  <a:cubicBezTo>
                    <a:pt x="65861" y="201613"/>
                    <a:pt x="65861" y="201613"/>
                    <a:pt x="97611" y="209406"/>
                  </a:cubicBezTo>
                  <a:cubicBezTo>
                    <a:pt x="97611" y="209406"/>
                    <a:pt x="97611" y="209406"/>
                    <a:pt x="109517" y="213303"/>
                  </a:cubicBezTo>
                  <a:cubicBezTo>
                    <a:pt x="116132" y="205510"/>
                    <a:pt x="128038" y="202912"/>
                    <a:pt x="138621" y="206809"/>
                  </a:cubicBezTo>
                  <a:cubicBezTo>
                    <a:pt x="141267" y="208107"/>
                    <a:pt x="143913" y="209406"/>
                    <a:pt x="145236" y="210705"/>
                  </a:cubicBezTo>
                  <a:cubicBezTo>
                    <a:pt x="145236" y="210705"/>
                    <a:pt x="145236" y="210705"/>
                    <a:pt x="157142" y="206809"/>
                  </a:cubicBezTo>
                  <a:cubicBezTo>
                    <a:pt x="157142" y="206809"/>
                    <a:pt x="157142" y="206809"/>
                    <a:pt x="178309" y="196418"/>
                  </a:cubicBezTo>
                  <a:cubicBezTo>
                    <a:pt x="178309" y="195119"/>
                    <a:pt x="179632" y="193820"/>
                    <a:pt x="179632" y="192521"/>
                  </a:cubicBezTo>
                  <a:cubicBezTo>
                    <a:pt x="182278" y="187325"/>
                    <a:pt x="184924" y="183429"/>
                    <a:pt x="190215" y="179532"/>
                  </a:cubicBezTo>
                  <a:cubicBezTo>
                    <a:pt x="193522" y="177584"/>
                    <a:pt x="197491" y="175960"/>
                    <a:pt x="201791" y="175311"/>
                  </a:cubicBezTo>
                  <a:close/>
                  <a:moveTo>
                    <a:pt x="197837" y="12700"/>
                  </a:moveTo>
                  <a:cubicBezTo>
                    <a:pt x="249179" y="17979"/>
                    <a:pt x="291306" y="60210"/>
                    <a:pt x="295255" y="111680"/>
                  </a:cubicBezTo>
                  <a:cubicBezTo>
                    <a:pt x="295255" y="114319"/>
                    <a:pt x="295255" y="116959"/>
                    <a:pt x="292622" y="118279"/>
                  </a:cubicBezTo>
                  <a:cubicBezTo>
                    <a:pt x="291306" y="120918"/>
                    <a:pt x="288673" y="122238"/>
                    <a:pt x="286040" y="122238"/>
                  </a:cubicBezTo>
                  <a:cubicBezTo>
                    <a:pt x="286040" y="122238"/>
                    <a:pt x="286040" y="122238"/>
                    <a:pt x="196520" y="122238"/>
                  </a:cubicBezTo>
                  <a:cubicBezTo>
                    <a:pt x="191254" y="122238"/>
                    <a:pt x="187305" y="118279"/>
                    <a:pt x="187305" y="113000"/>
                  </a:cubicBezTo>
                  <a:cubicBezTo>
                    <a:pt x="187305" y="113000"/>
                    <a:pt x="187305" y="113000"/>
                    <a:pt x="187305" y="21938"/>
                  </a:cubicBezTo>
                  <a:cubicBezTo>
                    <a:pt x="187305" y="19299"/>
                    <a:pt x="188621" y="17979"/>
                    <a:pt x="189938" y="15339"/>
                  </a:cubicBezTo>
                  <a:cubicBezTo>
                    <a:pt x="192571" y="14020"/>
                    <a:pt x="195204" y="12700"/>
                    <a:pt x="197837" y="12700"/>
                  </a:cubicBezTo>
                  <a:close/>
                  <a:moveTo>
                    <a:pt x="150484" y="0"/>
                  </a:moveTo>
                  <a:cubicBezTo>
                    <a:pt x="154427" y="0"/>
                    <a:pt x="157057" y="1313"/>
                    <a:pt x="159686" y="3938"/>
                  </a:cubicBezTo>
                  <a:cubicBezTo>
                    <a:pt x="162315" y="6564"/>
                    <a:pt x="163629" y="9189"/>
                    <a:pt x="163629" y="13127"/>
                  </a:cubicBezTo>
                  <a:cubicBezTo>
                    <a:pt x="163629" y="13127"/>
                    <a:pt x="163629" y="13127"/>
                    <a:pt x="163629" y="132587"/>
                  </a:cubicBezTo>
                  <a:cubicBezTo>
                    <a:pt x="163629" y="139151"/>
                    <a:pt x="168887" y="145714"/>
                    <a:pt x="176775" y="145714"/>
                  </a:cubicBezTo>
                  <a:cubicBezTo>
                    <a:pt x="176775" y="145714"/>
                    <a:pt x="176775" y="145714"/>
                    <a:pt x="296398" y="145714"/>
                  </a:cubicBezTo>
                  <a:cubicBezTo>
                    <a:pt x="300341" y="145714"/>
                    <a:pt x="302970" y="147027"/>
                    <a:pt x="305599" y="149653"/>
                  </a:cubicBezTo>
                  <a:cubicBezTo>
                    <a:pt x="308228" y="152278"/>
                    <a:pt x="309543" y="154904"/>
                    <a:pt x="308228" y="158842"/>
                  </a:cubicBezTo>
                  <a:cubicBezTo>
                    <a:pt x="308228" y="165406"/>
                    <a:pt x="306914" y="171969"/>
                    <a:pt x="305599" y="178533"/>
                  </a:cubicBezTo>
                  <a:cubicBezTo>
                    <a:pt x="305599" y="178533"/>
                    <a:pt x="305599" y="178533"/>
                    <a:pt x="262220" y="204788"/>
                  </a:cubicBezTo>
                  <a:cubicBezTo>
                    <a:pt x="262220" y="204788"/>
                    <a:pt x="262220" y="204788"/>
                    <a:pt x="242502" y="194286"/>
                  </a:cubicBezTo>
                  <a:cubicBezTo>
                    <a:pt x="239872" y="181158"/>
                    <a:pt x="231985" y="169344"/>
                    <a:pt x="218840" y="165406"/>
                  </a:cubicBezTo>
                  <a:cubicBezTo>
                    <a:pt x="214896" y="162780"/>
                    <a:pt x="209638" y="162780"/>
                    <a:pt x="205694" y="162780"/>
                  </a:cubicBezTo>
                  <a:cubicBezTo>
                    <a:pt x="189920" y="162780"/>
                    <a:pt x="175460" y="171969"/>
                    <a:pt x="168887" y="186409"/>
                  </a:cubicBezTo>
                  <a:cubicBezTo>
                    <a:pt x="168887" y="187722"/>
                    <a:pt x="168887" y="187722"/>
                    <a:pt x="168887" y="187722"/>
                  </a:cubicBezTo>
                  <a:cubicBezTo>
                    <a:pt x="168887" y="187722"/>
                    <a:pt x="168887" y="187722"/>
                    <a:pt x="146540" y="196912"/>
                  </a:cubicBezTo>
                  <a:cubicBezTo>
                    <a:pt x="145226" y="196912"/>
                    <a:pt x="143911" y="195599"/>
                    <a:pt x="142597" y="195599"/>
                  </a:cubicBezTo>
                  <a:cubicBezTo>
                    <a:pt x="137338" y="192973"/>
                    <a:pt x="133395" y="192973"/>
                    <a:pt x="128137" y="192973"/>
                  </a:cubicBezTo>
                  <a:cubicBezTo>
                    <a:pt x="120249" y="192973"/>
                    <a:pt x="112362" y="195599"/>
                    <a:pt x="107104" y="199537"/>
                  </a:cubicBezTo>
                  <a:cubicBezTo>
                    <a:pt x="107104" y="199537"/>
                    <a:pt x="107104" y="199537"/>
                    <a:pt x="70297" y="189035"/>
                  </a:cubicBezTo>
                  <a:cubicBezTo>
                    <a:pt x="61095" y="187722"/>
                    <a:pt x="53208" y="187722"/>
                    <a:pt x="45321" y="191661"/>
                  </a:cubicBezTo>
                  <a:lnTo>
                    <a:pt x="29546" y="199537"/>
                  </a:lnTo>
                  <a:cubicBezTo>
                    <a:pt x="21659" y="182471"/>
                    <a:pt x="19030" y="164093"/>
                    <a:pt x="19030" y="145714"/>
                  </a:cubicBezTo>
                  <a:cubicBezTo>
                    <a:pt x="19030" y="69575"/>
                    <a:pt x="76870" y="7876"/>
                    <a:pt x="150484" y="0"/>
                  </a:cubicBezTo>
                  <a:close/>
                </a:path>
              </a:pathLst>
            </a:custGeom>
            <a:grpFill/>
            <a:ln>
              <a:noFill/>
            </a:ln>
          </p:spPr>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grpSp>
      <p:grpSp>
        <p:nvGrpSpPr>
          <p:cNvPr id="28" name="组合 27"/>
          <p:cNvGrpSpPr/>
          <p:nvPr/>
        </p:nvGrpSpPr>
        <p:grpSpPr>
          <a:xfrm>
            <a:off x="4036854" y="1710273"/>
            <a:ext cx="1210952" cy="1200150"/>
            <a:chOff x="3021720" y="1028700"/>
            <a:chExt cx="1210952" cy="1200150"/>
          </a:xfrm>
          <a:solidFill>
            <a:schemeClr val="accent5">
              <a:lumMod val="50000"/>
            </a:schemeClr>
          </a:solidFill>
        </p:grpSpPr>
        <p:sp>
          <p:nvSpPr>
            <p:cNvPr id="26" name="箭头: V 形 25"/>
            <p:cNvSpPr/>
            <p:nvPr/>
          </p:nvSpPr>
          <p:spPr>
            <a:xfrm>
              <a:off x="3032522" y="1028700"/>
              <a:ext cx="1200150" cy="1200150"/>
            </a:xfrm>
            <a:prstGeom prst="chevron">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sp>
          <p:nvSpPr>
            <p:cNvPr id="11" name="任意多边形: 形状 10"/>
            <p:cNvSpPr/>
            <p:nvPr/>
          </p:nvSpPr>
          <p:spPr bwMode="auto">
            <a:xfrm>
              <a:off x="3021720" y="1497252"/>
              <a:ext cx="348415" cy="299777"/>
            </a:xfrm>
            <a:custGeom>
              <a:avLst/>
              <a:gdLst>
                <a:gd name="connsiteX0" fmla="*/ 181524 w 337647"/>
                <a:gd name="connsiteY0" fmla="*/ 231775 h 290513"/>
                <a:gd name="connsiteX1" fmla="*/ 190749 w 337647"/>
                <a:gd name="connsiteY1" fmla="*/ 236996 h 290513"/>
                <a:gd name="connsiteX2" fmla="*/ 205246 w 337647"/>
                <a:gd name="connsiteY2" fmla="*/ 239607 h 290513"/>
                <a:gd name="connsiteX3" fmla="*/ 222379 w 337647"/>
                <a:gd name="connsiteY3" fmla="*/ 235691 h 290513"/>
                <a:gd name="connsiteX4" fmla="*/ 243466 w 337647"/>
                <a:gd name="connsiteY4" fmla="*/ 247439 h 290513"/>
                <a:gd name="connsiteX5" fmla="*/ 261917 w 337647"/>
                <a:gd name="connsiteY5" fmla="*/ 252660 h 290513"/>
                <a:gd name="connsiteX6" fmla="*/ 163073 w 337647"/>
                <a:gd name="connsiteY6" fmla="*/ 290513 h 290513"/>
                <a:gd name="connsiteX7" fmla="*/ 52367 w 337647"/>
                <a:gd name="connsiteY7" fmla="*/ 239607 h 290513"/>
                <a:gd name="connsiteX8" fmla="*/ 60275 w 337647"/>
                <a:gd name="connsiteY8" fmla="*/ 234386 h 290513"/>
                <a:gd name="connsiteX9" fmla="*/ 91905 w 337647"/>
                <a:gd name="connsiteY9" fmla="*/ 243523 h 290513"/>
                <a:gd name="connsiteX10" fmla="*/ 93223 w 337647"/>
                <a:gd name="connsiteY10" fmla="*/ 247439 h 290513"/>
                <a:gd name="connsiteX11" fmla="*/ 114309 w 337647"/>
                <a:gd name="connsiteY11" fmla="*/ 267018 h 290513"/>
                <a:gd name="connsiteX12" fmla="*/ 127489 w 337647"/>
                <a:gd name="connsiteY12" fmla="*/ 269629 h 290513"/>
                <a:gd name="connsiteX13" fmla="*/ 164391 w 337647"/>
                <a:gd name="connsiteY13" fmla="*/ 244828 h 290513"/>
                <a:gd name="connsiteX14" fmla="*/ 165708 w 337647"/>
                <a:gd name="connsiteY14" fmla="*/ 239607 h 290513"/>
                <a:gd name="connsiteX15" fmla="*/ 181524 w 337647"/>
                <a:gd name="connsiteY15" fmla="*/ 231775 h 290513"/>
                <a:gd name="connsiteX16" fmla="*/ 127774 w 337647"/>
                <a:gd name="connsiteY16" fmla="*/ 220663 h 290513"/>
                <a:gd name="connsiteX17" fmla="*/ 118745 w 337647"/>
                <a:gd name="connsiteY17" fmla="*/ 227200 h 290513"/>
                <a:gd name="connsiteX18" fmla="*/ 118745 w 337647"/>
                <a:gd name="connsiteY18" fmla="*/ 235044 h 290513"/>
                <a:gd name="connsiteX19" fmla="*/ 125194 w 337647"/>
                <a:gd name="connsiteY19" fmla="*/ 240273 h 290513"/>
                <a:gd name="connsiteX20" fmla="*/ 136803 w 337647"/>
                <a:gd name="connsiteY20" fmla="*/ 235044 h 290513"/>
                <a:gd name="connsiteX21" fmla="*/ 136803 w 337647"/>
                <a:gd name="connsiteY21" fmla="*/ 227200 h 290513"/>
                <a:gd name="connsiteX22" fmla="*/ 131644 w 337647"/>
                <a:gd name="connsiteY22" fmla="*/ 221970 h 290513"/>
                <a:gd name="connsiteX23" fmla="*/ 127774 w 337647"/>
                <a:gd name="connsiteY23" fmla="*/ 220663 h 290513"/>
                <a:gd name="connsiteX24" fmla="*/ 206249 w 337647"/>
                <a:gd name="connsiteY24" fmla="*/ 190500 h 290513"/>
                <a:gd name="connsiteX25" fmla="*/ 195242 w 337647"/>
                <a:gd name="connsiteY25" fmla="*/ 196950 h 290513"/>
                <a:gd name="connsiteX26" fmla="*/ 196618 w 337647"/>
                <a:gd name="connsiteY26" fmla="*/ 204689 h 290513"/>
                <a:gd name="connsiteX27" fmla="*/ 202121 w 337647"/>
                <a:gd name="connsiteY27" fmla="*/ 209848 h 290513"/>
                <a:gd name="connsiteX28" fmla="*/ 215880 w 337647"/>
                <a:gd name="connsiteY28" fmla="*/ 204689 h 290513"/>
                <a:gd name="connsiteX29" fmla="*/ 214504 w 337647"/>
                <a:gd name="connsiteY29" fmla="*/ 196950 h 290513"/>
                <a:gd name="connsiteX30" fmla="*/ 209001 w 337647"/>
                <a:gd name="connsiteY30" fmla="*/ 191790 h 290513"/>
                <a:gd name="connsiteX31" fmla="*/ 206249 w 337647"/>
                <a:gd name="connsiteY31" fmla="*/ 190500 h 290513"/>
                <a:gd name="connsiteX32" fmla="*/ 201791 w 337647"/>
                <a:gd name="connsiteY32" fmla="*/ 175311 h 290513"/>
                <a:gd name="connsiteX33" fmla="*/ 215351 w 337647"/>
                <a:gd name="connsiteY33" fmla="*/ 176934 h 290513"/>
                <a:gd name="connsiteX34" fmla="*/ 227257 w 337647"/>
                <a:gd name="connsiteY34" fmla="*/ 184728 h 290513"/>
                <a:gd name="connsiteX35" fmla="*/ 229903 w 337647"/>
                <a:gd name="connsiteY35" fmla="*/ 191222 h 290513"/>
                <a:gd name="connsiteX36" fmla="*/ 232549 w 337647"/>
                <a:gd name="connsiteY36" fmla="*/ 201613 h 290513"/>
                <a:gd name="connsiteX37" fmla="*/ 261653 w 337647"/>
                <a:gd name="connsiteY37" fmla="*/ 218498 h 290513"/>
                <a:gd name="connsiteX38" fmla="*/ 319861 w 337647"/>
                <a:gd name="connsiteY38" fmla="*/ 184728 h 290513"/>
                <a:gd name="connsiteX39" fmla="*/ 335736 w 337647"/>
                <a:gd name="connsiteY39" fmla="*/ 188624 h 290513"/>
                <a:gd name="connsiteX40" fmla="*/ 331768 w 337647"/>
                <a:gd name="connsiteY40" fmla="*/ 204211 h 290513"/>
                <a:gd name="connsiteX41" fmla="*/ 274882 w 337647"/>
                <a:gd name="connsiteY41" fmla="*/ 237981 h 290513"/>
                <a:gd name="connsiteX42" fmla="*/ 251069 w 337647"/>
                <a:gd name="connsiteY42" fmla="*/ 237981 h 290513"/>
                <a:gd name="connsiteX43" fmla="*/ 223288 w 337647"/>
                <a:gd name="connsiteY43" fmla="*/ 222395 h 290513"/>
                <a:gd name="connsiteX44" fmla="*/ 210059 w 337647"/>
                <a:gd name="connsiteY44" fmla="*/ 227590 h 290513"/>
                <a:gd name="connsiteX45" fmla="*/ 206090 w 337647"/>
                <a:gd name="connsiteY45" fmla="*/ 227590 h 290513"/>
                <a:gd name="connsiteX46" fmla="*/ 195507 w 337647"/>
                <a:gd name="connsiteY46" fmla="*/ 226292 h 290513"/>
                <a:gd name="connsiteX47" fmla="*/ 184924 w 337647"/>
                <a:gd name="connsiteY47" fmla="*/ 218498 h 290513"/>
                <a:gd name="connsiteX48" fmla="*/ 166403 w 337647"/>
                <a:gd name="connsiteY48" fmla="*/ 226292 h 290513"/>
                <a:gd name="connsiteX49" fmla="*/ 155819 w 337647"/>
                <a:gd name="connsiteY49" fmla="*/ 231487 h 290513"/>
                <a:gd name="connsiteX50" fmla="*/ 153173 w 337647"/>
                <a:gd name="connsiteY50" fmla="*/ 240579 h 290513"/>
                <a:gd name="connsiteX51" fmla="*/ 128038 w 337647"/>
                <a:gd name="connsiteY51" fmla="*/ 258763 h 290513"/>
                <a:gd name="connsiteX52" fmla="*/ 118778 w 337647"/>
                <a:gd name="connsiteY52" fmla="*/ 256165 h 290513"/>
                <a:gd name="connsiteX53" fmla="*/ 102903 w 337647"/>
                <a:gd name="connsiteY53" fmla="*/ 241878 h 290513"/>
                <a:gd name="connsiteX54" fmla="*/ 101580 w 337647"/>
                <a:gd name="connsiteY54" fmla="*/ 234085 h 290513"/>
                <a:gd name="connsiteX55" fmla="*/ 89673 w 337647"/>
                <a:gd name="connsiteY55" fmla="*/ 230188 h 290513"/>
                <a:gd name="connsiteX56" fmla="*/ 60569 w 337647"/>
                <a:gd name="connsiteY56" fmla="*/ 222395 h 290513"/>
                <a:gd name="connsiteX57" fmla="*/ 15590 w 337647"/>
                <a:gd name="connsiteY57" fmla="*/ 243177 h 290513"/>
                <a:gd name="connsiteX58" fmla="*/ 11621 w 337647"/>
                <a:gd name="connsiteY58" fmla="*/ 244476 h 290513"/>
                <a:gd name="connsiteX59" fmla="*/ 1038 w 337647"/>
                <a:gd name="connsiteY59" fmla="*/ 237981 h 290513"/>
                <a:gd name="connsiteX60" fmla="*/ 6330 w 337647"/>
                <a:gd name="connsiteY60" fmla="*/ 223694 h 290513"/>
                <a:gd name="connsiteX61" fmla="*/ 49986 w 337647"/>
                <a:gd name="connsiteY61" fmla="*/ 202912 h 290513"/>
                <a:gd name="connsiteX62" fmla="*/ 65861 w 337647"/>
                <a:gd name="connsiteY62" fmla="*/ 201613 h 290513"/>
                <a:gd name="connsiteX63" fmla="*/ 97611 w 337647"/>
                <a:gd name="connsiteY63" fmla="*/ 209406 h 290513"/>
                <a:gd name="connsiteX64" fmla="*/ 109517 w 337647"/>
                <a:gd name="connsiteY64" fmla="*/ 213303 h 290513"/>
                <a:gd name="connsiteX65" fmla="*/ 138621 w 337647"/>
                <a:gd name="connsiteY65" fmla="*/ 206809 h 290513"/>
                <a:gd name="connsiteX66" fmla="*/ 145236 w 337647"/>
                <a:gd name="connsiteY66" fmla="*/ 210705 h 290513"/>
                <a:gd name="connsiteX67" fmla="*/ 157142 w 337647"/>
                <a:gd name="connsiteY67" fmla="*/ 206809 h 290513"/>
                <a:gd name="connsiteX68" fmla="*/ 178309 w 337647"/>
                <a:gd name="connsiteY68" fmla="*/ 196418 h 290513"/>
                <a:gd name="connsiteX69" fmla="*/ 179632 w 337647"/>
                <a:gd name="connsiteY69" fmla="*/ 192521 h 290513"/>
                <a:gd name="connsiteX70" fmla="*/ 190215 w 337647"/>
                <a:gd name="connsiteY70" fmla="*/ 179532 h 290513"/>
                <a:gd name="connsiteX71" fmla="*/ 201791 w 337647"/>
                <a:gd name="connsiteY71" fmla="*/ 175311 h 290513"/>
                <a:gd name="connsiteX72" fmla="*/ 197837 w 337647"/>
                <a:gd name="connsiteY72" fmla="*/ 12700 h 290513"/>
                <a:gd name="connsiteX73" fmla="*/ 295255 w 337647"/>
                <a:gd name="connsiteY73" fmla="*/ 111680 h 290513"/>
                <a:gd name="connsiteX74" fmla="*/ 292622 w 337647"/>
                <a:gd name="connsiteY74" fmla="*/ 118279 h 290513"/>
                <a:gd name="connsiteX75" fmla="*/ 286040 w 337647"/>
                <a:gd name="connsiteY75" fmla="*/ 122238 h 290513"/>
                <a:gd name="connsiteX76" fmla="*/ 196520 w 337647"/>
                <a:gd name="connsiteY76" fmla="*/ 122238 h 290513"/>
                <a:gd name="connsiteX77" fmla="*/ 187305 w 337647"/>
                <a:gd name="connsiteY77" fmla="*/ 113000 h 290513"/>
                <a:gd name="connsiteX78" fmla="*/ 187305 w 337647"/>
                <a:gd name="connsiteY78" fmla="*/ 21938 h 290513"/>
                <a:gd name="connsiteX79" fmla="*/ 189938 w 337647"/>
                <a:gd name="connsiteY79" fmla="*/ 15339 h 290513"/>
                <a:gd name="connsiteX80" fmla="*/ 197837 w 337647"/>
                <a:gd name="connsiteY80" fmla="*/ 12700 h 290513"/>
                <a:gd name="connsiteX81" fmla="*/ 150484 w 337647"/>
                <a:gd name="connsiteY81" fmla="*/ 0 h 290513"/>
                <a:gd name="connsiteX82" fmla="*/ 159686 w 337647"/>
                <a:gd name="connsiteY82" fmla="*/ 3938 h 290513"/>
                <a:gd name="connsiteX83" fmla="*/ 163629 w 337647"/>
                <a:gd name="connsiteY83" fmla="*/ 13127 h 290513"/>
                <a:gd name="connsiteX84" fmla="*/ 163629 w 337647"/>
                <a:gd name="connsiteY84" fmla="*/ 132587 h 290513"/>
                <a:gd name="connsiteX85" fmla="*/ 176775 w 337647"/>
                <a:gd name="connsiteY85" fmla="*/ 145714 h 290513"/>
                <a:gd name="connsiteX86" fmla="*/ 296398 w 337647"/>
                <a:gd name="connsiteY86" fmla="*/ 145714 h 290513"/>
                <a:gd name="connsiteX87" fmla="*/ 305599 w 337647"/>
                <a:gd name="connsiteY87" fmla="*/ 149653 h 290513"/>
                <a:gd name="connsiteX88" fmla="*/ 308228 w 337647"/>
                <a:gd name="connsiteY88" fmla="*/ 158842 h 290513"/>
                <a:gd name="connsiteX89" fmla="*/ 305599 w 337647"/>
                <a:gd name="connsiteY89" fmla="*/ 178533 h 290513"/>
                <a:gd name="connsiteX90" fmla="*/ 262220 w 337647"/>
                <a:gd name="connsiteY90" fmla="*/ 204788 h 290513"/>
                <a:gd name="connsiteX91" fmla="*/ 242502 w 337647"/>
                <a:gd name="connsiteY91" fmla="*/ 194286 h 290513"/>
                <a:gd name="connsiteX92" fmla="*/ 218840 w 337647"/>
                <a:gd name="connsiteY92" fmla="*/ 165406 h 290513"/>
                <a:gd name="connsiteX93" fmla="*/ 205694 w 337647"/>
                <a:gd name="connsiteY93" fmla="*/ 162780 h 290513"/>
                <a:gd name="connsiteX94" fmla="*/ 168887 w 337647"/>
                <a:gd name="connsiteY94" fmla="*/ 186409 h 290513"/>
                <a:gd name="connsiteX95" fmla="*/ 168887 w 337647"/>
                <a:gd name="connsiteY95" fmla="*/ 187722 h 290513"/>
                <a:gd name="connsiteX96" fmla="*/ 146540 w 337647"/>
                <a:gd name="connsiteY96" fmla="*/ 196912 h 290513"/>
                <a:gd name="connsiteX97" fmla="*/ 142597 w 337647"/>
                <a:gd name="connsiteY97" fmla="*/ 195599 h 290513"/>
                <a:gd name="connsiteX98" fmla="*/ 128137 w 337647"/>
                <a:gd name="connsiteY98" fmla="*/ 192973 h 290513"/>
                <a:gd name="connsiteX99" fmla="*/ 107104 w 337647"/>
                <a:gd name="connsiteY99" fmla="*/ 199537 h 290513"/>
                <a:gd name="connsiteX100" fmla="*/ 70297 w 337647"/>
                <a:gd name="connsiteY100" fmla="*/ 189035 h 290513"/>
                <a:gd name="connsiteX101" fmla="*/ 45321 w 337647"/>
                <a:gd name="connsiteY101" fmla="*/ 191661 h 290513"/>
                <a:gd name="connsiteX102" fmla="*/ 29546 w 337647"/>
                <a:gd name="connsiteY102" fmla="*/ 199537 h 290513"/>
                <a:gd name="connsiteX103" fmla="*/ 19030 w 337647"/>
                <a:gd name="connsiteY103" fmla="*/ 145714 h 290513"/>
                <a:gd name="connsiteX104" fmla="*/ 150484 w 337647"/>
                <a:gd name="connsiteY104" fmla="*/ 0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7647" h="290513">
                  <a:moveTo>
                    <a:pt x="181524" y="231775"/>
                  </a:moveTo>
                  <a:cubicBezTo>
                    <a:pt x="184159" y="234386"/>
                    <a:pt x="188113" y="235691"/>
                    <a:pt x="190749" y="236996"/>
                  </a:cubicBezTo>
                  <a:cubicBezTo>
                    <a:pt x="194703" y="238302"/>
                    <a:pt x="199975" y="239607"/>
                    <a:pt x="205246" y="239607"/>
                  </a:cubicBezTo>
                  <a:cubicBezTo>
                    <a:pt x="210518" y="239607"/>
                    <a:pt x="217108" y="238302"/>
                    <a:pt x="222379" y="235691"/>
                  </a:cubicBezTo>
                  <a:lnTo>
                    <a:pt x="243466" y="247439"/>
                  </a:lnTo>
                  <a:cubicBezTo>
                    <a:pt x="248738" y="251354"/>
                    <a:pt x="255327" y="252660"/>
                    <a:pt x="261917" y="252660"/>
                  </a:cubicBezTo>
                  <a:cubicBezTo>
                    <a:pt x="235559" y="276155"/>
                    <a:pt x="201292" y="290513"/>
                    <a:pt x="163073" y="290513"/>
                  </a:cubicBezTo>
                  <a:cubicBezTo>
                    <a:pt x="118263" y="290513"/>
                    <a:pt x="78726" y="270934"/>
                    <a:pt x="52367" y="239607"/>
                  </a:cubicBezTo>
                  <a:cubicBezTo>
                    <a:pt x="52367" y="239607"/>
                    <a:pt x="52367" y="239607"/>
                    <a:pt x="60275" y="234386"/>
                  </a:cubicBezTo>
                  <a:cubicBezTo>
                    <a:pt x="60275" y="234386"/>
                    <a:pt x="60275" y="234386"/>
                    <a:pt x="91905" y="243523"/>
                  </a:cubicBezTo>
                  <a:cubicBezTo>
                    <a:pt x="91905" y="244828"/>
                    <a:pt x="91905" y="246133"/>
                    <a:pt x="93223" y="247439"/>
                  </a:cubicBezTo>
                  <a:cubicBezTo>
                    <a:pt x="97176" y="256576"/>
                    <a:pt x="105084" y="263102"/>
                    <a:pt x="114309" y="267018"/>
                  </a:cubicBezTo>
                  <a:cubicBezTo>
                    <a:pt x="118263" y="269629"/>
                    <a:pt x="123535" y="269629"/>
                    <a:pt x="127489" y="269629"/>
                  </a:cubicBezTo>
                  <a:cubicBezTo>
                    <a:pt x="143304" y="269629"/>
                    <a:pt x="157801" y="260491"/>
                    <a:pt x="164391" y="244828"/>
                  </a:cubicBezTo>
                  <a:cubicBezTo>
                    <a:pt x="164391" y="243523"/>
                    <a:pt x="164391" y="240912"/>
                    <a:pt x="165708" y="239607"/>
                  </a:cubicBezTo>
                  <a:cubicBezTo>
                    <a:pt x="165708" y="239607"/>
                    <a:pt x="165708" y="239607"/>
                    <a:pt x="181524" y="231775"/>
                  </a:cubicBezTo>
                  <a:close/>
                  <a:moveTo>
                    <a:pt x="127774" y="220663"/>
                  </a:moveTo>
                  <a:cubicBezTo>
                    <a:pt x="123904" y="220663"/>
                    <a:pt x="120035" y="223278"/>
                    <a:pt x="118745" y="227200"/>
                  </a:cubicBezTo>
                  <a:cubicBezTo>
                    <a:pt x="117455" y="229815"/>
                    <a:pt x="118745" y="232429"/>
                    <a:pt x="118745" y="235044"/>
                  </a:cubicBezTo>
                  <a:cubicBezTo>
                    <a:pt x="120035" y="237659"/>
                    <a:pt x="122615" y="238966"/>
                    <a:pt x="125194" y="240273"/>
                  </a:cubicBezTo>
                  <a:cubicBezTo>
                    <a:pt x="129064" y="242888"/>
                    <a:pt x="135513" y="238966"/>
                    <a:pt x="136803" y="235044"/>
                  </a:cubicBezTo>
                  <a:cubicBezTo>
                    <a:pt x="138093" y="232429"/>
                    <a:pt x="138093" y="229815"/>
                    <a:pt x="136803" y="227200"/>
                  </a:cubicBezTo>
                  <a:cubicBezTo>
                    <a:pt x="135513" y="224585"/>
                    <a:pt x="134223" y="223278"/>
                    <a:pt x="131644" y="221970"/>
                  </a:cubicBezTo>
                  <a:cubicBezTo>
                    <a:pt x="130354" y="221970"/>
                    <a:pt x="129064" y="220663"/>
                    <a:pt x="127774" y="220663"/>
                  </a:cubicBezTo>
                  <a:close/>
                  <a:moveTo>
                    <a:pt x="206249" y="190500"/>
                  </a:moveTo>
                  <a:cubicBezTo>
                    <a:pt x="200745" y="190500"/>
                    <a:pt x="197994" y="193080"/>
                    <a:pt x="195242" y="196950"/>
                  </a:cubicBezTo>
                  <a:cubicBezTo>
                    <a:pt x="195242" y="199529"/>
                    <a:pt x="195242" y="202109"/>
                    <a:pt x="196618" y="204689"/>
                  </a:cubicBezTo>
                  <a:cubicBezTo>
                    <a:pt x="196618" y="207269"/>
                    <a:pt x="199370" y="208558"/>
                    <a:pt x="202121" y="209848"/>
                  </a:cubicBezTo>
                  <a:cubicBezTo>
                    <a:pt x="207625" y="211138"/>
                    <a:pt x="213128" y="208558"/>
                    <a:pt x="215880" y="204689"/>
                  </a:cubicBezTo>
                  <a:cubicBezTo>
                    <a:pt x="215880" y="202109"/>
                    <a:pt x="215880" y="199529"/>
                    <a:pt x="214504" y="196950"/>
                  </a:cubicBezTo>
                  <a:cubicBezTo>
                    <a:pt x="214504" y="194370"/>
                    <a:pt x="211752" y="193080"/>
                    <a:pt x="209001" y="191790"/>
                  </a:cubicBezTo>
                  <a:cubicBezTo>
                    <a:pt x="207625" y="190500"/>
                    <a:pt x="206249" y="190500"/>
                    <a:pt x="206249" y="190500"/>
                  </a:cubicBezTo>
                  <a:close/>
                  <a:moveTo>
                    <a:pt x="201791" y="175311"/>
                  </a:moveTo>
                  <a:cubicBezTo>
                    <a:pt x="206090" y="174661"/>
                    <a:pt x="210720" y="174986"/>
                    <a:pt x="215351" y="176934"/>
                  </a:cubicBezTo>
                  <a:cubicBezTo>
                    <a:pt x="219319" y="178233"/>
                    <a:pt x="223288" y="180831"/>
                    <a:pt x="227257" y="184728"/>
                  </a:cubicBezTo>
                  <a:cubicBezTo>
                    <a:pt x="228580" y="187325"/>
                    <a:pt x="229903" y="188624"/>
                    <a:pt x="229903" y="191222"/>
                  </a:cubicBezTo>
                  <a:cubicBezTo>
                    <a:pt x="231226" y="193820"/>
                    <a:pt x="232549" y="197717"/>
                    <a:pt x="232549" y="201613"/>
                  </a:cubicBezTo>
                  <a:cubicBezTo>
                    <a:pt x="232549" y="201613"/>
                    <a:pt x="232549" y="201613"/>
                    <a:pt x="261653" y="218498"/>
                  </a:cubicBezTo>
                  <a:cubicBezTo>
                    <a:pt x="261653" y="218498"/>
                    <a:pt x="261653" y="218498"/>
                    <a:pt x="319861" y="184728"/>
                  </a:cubicBezTo>
                  <a:cubicBezTo>
                    <a:pt x="325153" y="180831"/>
                    <a:pt x="333090" y="183429"/>
                    <a:pt x="335736" y="188624"/>
                  </a:cubicBezTo>
                  <a:cubicBezTo>
                    <a:pt x="339705" y="193820"/>
                    <a:pt x="337059" y="200314"/>
                    <a:pt x="331768" y="204211"/>
                  </a:cubicBezTo>
                  <a:cubicBezTo>
                    <a:pt x="331768" y="204211"/>
                    <a:pt x="331768" y="204211"/>
                    <a:pt x="274882" y="237981"/>
                  </a:cubicBezTo>
                  <a:cubicBezTo>
                    <a:pt x="266944" y="241878"/>
                    <a:pt x="257684" y="241878"/>
                    <a:pt x="251069" y="237981"/>
                  </a:cubicBezTo>
                  <a:cubicBezTo>
                    <a:pt x="251069" y="237981"/>
                    <a:pt x="251069" y="237981"/>
                    <a:pt x="223288" y="222395"/>
                  </a:cubicBezTo>
                  <a:cubicBezTo>
                    <a:pt x="219319" y="224993"/>
                    <a:pt x="215351" y="226292"/>
                    <a:pt x="210059" y="227590"/>
                  </a:cubicBezTo>
                  <a:cubicBezTo>
                    <a:pt x="208736" y="227590"/>
                    <a:pt x="207413" y="227590"/>
                    <a:pt x="206090" y="227590"/>
                  </a:cubicBezTo>
                  <a:cubicBezTo>
                    <a:pt x="202121" y="227590"/>
                    <a:pt x="199476" y="227590"/>
                    <a:pt x="195507" y="226292"/>
                  </a:cubicBezTo>
                  <a:cubicBezTo>
                    <a:pt x="191538" y="224993"/>
                    <a:pt x="187569" y="222395"/>
                    <a:pt x="184924" y="218498"/>
                  </a:cubicBezTo>
                  <a:cubicBezTo>
                    <a:pt x="184924" y="218498"/>
                    <a:pt x="184924" y="218498"/>
                    <a:pt x="166403" y="226292"/>
                  </a:cubicBezTo>
                  <a:cubicBezTo>
                    <a:pt x="166403" y="226292"/>
                    <a:pt x="166403" y="226292"/>
                    <a:pt x="155819" y="231487"/>
                  </a:cubicBezTo>
                  <a:cubicBezTo>
                    <a:pt x="155819" y="235384"/>
                    <a:pt x="154496" y="237981"/>
                    <a:pt x="153173" y="240579"/>
                  </a:cubicBezTo>
                  <a:cubicBezTo>
                    <a:pt x="149205" y="250970"/>
                    <a:pt x="139944" y="258763"/>
                    <a:pt x="128038" y="258763"/>
                  </a:cubicBezTo>
                  <a:cubicBezTo>
                    <a:pt x="125392" y="258763"/>
                    <a:pt x="121423" y="257464"/>
                    <a:pt x="118778" y="256165"/>
                  </a:cubicBezTo>
                  <a:cubicBezTo>
                    <a:pt x="112163" y="253568"/>
                    <a:pt x="106871" y="248372"/>
                    <a:pt x="102903" y="241878"/>
                  </a:cubicBezTo>
                  <a:cubicBezTo>
                    <a:pt x="102903" y="239280"/>
                    <a:pt x="101580" y="236682"/>
                    <a:pt x="101580" y="234085"/>
                  </a:cubicBezTo>
                  <a:cubicBezTo>
                    <a:pt x="101580" y="234085"/>
                    <a:pt x="101580" y="234085"/>
                    <a:pt x="89673" y="230188"/>
                  </a:cubicBezTo>
                  <a:cubicBezTo>
                    <a:pt x="89673" y="230188"/>
                    <a:pt x="89673" y="230188"/>
                    <a:pt x="60569" y="222395"/>
                  </a:cubicBezTo>
                  <a:cubicBezTo>
                    <a:pt x="60569" y="222395"/>
                    <a:pt x="60569" y="222395"/>
                    <a:pt x="15590" y="243177"/>
                  </a:cubicBezTo>
                  <a:cubicBezTo>
                    <a:pt x="14267" y="244476"/>
                    <a:pt x="12944" y="244476"/>
                    <a:pt x="11621" y="244476"/>
                  </a:cubicBezTo>
                  <a:cubicBezTo>
                    <a:pt x="6330" y="244476"/>
                    <a:pt x="2361" y="241878"/>
                    <a:pt x="1038" y="237981"/>
                  </a:cubicBezTo>
                  <a:cubicBezTo>
                    <a:pt x="-1608" y="232786"/>
                    <a:pt x="1038" y="226292"/>
                    <a:pt x="6330" y="223694"/>
                  </a:cubicBezTo>
                  <a:cubicBezTo>
                    <a:pt x="6330" y="223694"/>
                    <a:pt x="6330" y="223694"/>
                    <a:pt x="49986" y="202912"/>
                  </a:cubicBezTo>
                  <a:cubicBezTo>
                    <a:pt x="55278" y="200314"/>
                    <a:pt x="60569" y="199015"/>
                    <a:pt x="65861" y="201613"/>
                  </a:cubicBezTo>
                  <a:cubicBezTo>
                    <a:pt x="65861" y="201613"/>
                    <a:pt x="65861" y="201613"/>
                    <a:pt x="97611" y="209406"/>
                  </a:cubicBezTo>
                  <a:cubicBezTo>
                    <a:pt x="97611" y="209406"/>
                    <a:pt x="97611" y="209406"/>
                    <a:pt x="109517" y="213303"/>
                  </a:cubicBezTo>
                  <a:cubicBezTo>
                    <a:pt x="116132" y="205510"/>
                    <a:pt x="128038" y="202912"/>
                    <a:pt x="138621" y="206809"/>
                  </a:cubicBezTo>
                  <a:cubicBezTo>
                    <a:pt x="141267" y="208107"/>
                    <a:pt x="143913" y="209406"/>
                    <a:pt x="145236" y="210705"/>
                  </a:cubicBezTo>
                  <a:cubicBezTo>
                    <a:pt x="145236" y="210705"/>
                    <a:pt x="145236" y="210705"/>
                    <a:pt x="157142" y="206809"/>
                  </a:cubicBezTo>
                  <a:cubicBezTo>
                    <a:pt x="157142" y="206809"/>
                    <a:pt x="157142" y="206809"/>
                    <a:pt x="178309" y="196418"/>
                  </a:cubicBezTo>
                  <a:cubicBezTo>
                    <a:pt x="178309" y="195119"/>
                    <a:pt x="179632" y="193820"/>
                    <a:pt x="179632" y="192521"/>
                  </a:cubicBezTo>
                  <a:cubicBezTo>
                    <a:pt x="182278" y="187325"/>
                    <a:pt x="184924" y="183429"/>
                    <a:pt x="190215" y="179532"/>
                  </a:cubicBezTo>
                  <a:cubicBezTo>
                    <a:pt x="193522" y="177584"/>
                    <a:pt x="197491" y="175960"/>
                    <a:pt x="201791" y="175311"/>
                  </a:cubicBezTo>
                  <a:close/>
                  <a:moveTo>
                    <a:pt x="197837" y="12700"/>
                  </a:moveTo>
                  <a:cubicBezTo>
                    <a:pt x="249179" y="17979"/>
                    <a:pt x="291306" y="60210"/>
                    <a:pt x="295255" y="111680"/>
                  </a:cubicBezTo>
                  <a:cubicBezTo>
                    <a:pt x="295255" y="114319"/>
                    <a:pt x="295255" y="116959"/>
                    <a:pt x="292622" y="118279"/>
                  </a:cubicBezTo>
                  <a:cubicBezTo>
                    <a:pt x="291306" y="120918"/>
                    <a:pt x="288673" y="122238"/>
                    <a:pt x="286040" y="122238"/>
                  </a:cubicBezTo>
                  <a:cubicBezTo>
                    <a:pt x="286040" y="122238"/>
                    <a:pt x="286040" y="122238"/>
                    <a:pt x="196520" y="122238"/>
                  </a:cubicBezTo>
                  <a:cubicBezTo>
                    <a:pt x="191254" y="122238"/>
                    <a:pt x="187305" y="118279"/>
                    <a:pt x="187305" y="113000"/>
                  </a:cubicBezTo>
                  <a:cubicBezTo>
                    <a:pt x="187305" y="113000"/>
                    <a:pt x="187305" y="113000"/>
                    <a:pt x="187305" y="21938"/>
                  </a:cubicBezTo>
                  <a:cubicBezTo>
                    <a:pt x="187305" y="19299"/>
                    <a:pt x="188621" y="17979"/>
                    <a:pt x="189938" y="15339"/>
                  </a:cubicBezTo>
                  <a:cubicBezTo>
                    <a:pt x="192571" y="14020"/>
                    <a:pt x="195204" y="12700"/>
                    <a:pt x="197837" y="12700"/>
                  </a:cubicBezTo>
                  <a:close/>
                  <a:moveTo>
                    <a:pt x="150484" y="0"/>
                  </a:moveTo>
                  <a:cubicBezTo>
                    <a:pt x="154427" y="0"/>
                    <a:pt x="157057" y="1313"/>
                    <a:pt x="159686" y="3938"/>
                  </a:cubicBezTo>
                  <a:cubicBezTo>
                    <a:pt x="162315" y="6564"/>
                    <a:pt x="163629" y="9189"/>
                    <a:pt x="163629" y="13127"/>
                  </a:cubicBezTo>
                  <a:cubicBezTo>
                    <a:pt x="163629" y="13127"/>
                    <a:pt x="163629" y="13127"/>
                    <a:pt x="163629" y="132587"/>
                  </a:cubicBezTo>
                  <a:cubicBezTo>
                    <a:pt x="163629" y="139151"/>
                    <a:pt x="168887" y="145714"/>
                    <a:pt x="176775" y="145714"/>
                  </a:cubicBezTo>
                  <a:cubicBezTo>
                    <a:pt x="176775" y="145714"/>
                    <a:pt x="176775" y="145714"/>
                    <a:pt x="296398" y="145714"/>
                  </a:cubicBezTo>
                  <a:cubicBezTo>
                    <a:pt x="300341" y="145714"/>
                    <a:pt x="302970" y="147027"/>
                    <a:pt x="305599" y="149653"/>
                  </a:cubicBezTo>
                  <a:cubicBezTo>
                    <a:pt x="308228" y="152278"/>
                    <a:pt x="309543" y="154904"/>
                    <a:pt x="308228" y="158842"/>
                  </a:cubicBezTo>
                  <a:cubicBezTo>
                    <a:pt x="308228" y="165406"/>
                    <a:pt x="306914" y="171969"/>
                    <a:pt x="305599" y="178533"/>
                  </a:cubicBezTo>
                  <a:cubicBezTo>
                    <a:pt x="305599" y="178533"/>
                    <a:pt x="305599" y="178533"/>
                    <a:pt x="262220" y="204788"/>
                  </a:cubicBezTo>
                  <a:cubicBezTo>
                    <a:pt x="262220" y="204788"/>
                    <a:pt x="262220" y="204788"/>
                    <a:pt x="242502" y="194286"/>
                  </a:cubicBezTo>
                  <a:cubicBezTo>
                    <a:pt x="239872" y="181158"/>
                    <a:pt x="231985" y="169344"/>
                    <a:pt x="218840" y="165406"/>
                  </a:cubicBezTo>
                  <a:cubicBezTo>
                    <a:pt x="214896" y="162780"/>
                    <a:pt x="209638" y="162780"/>
                    <a:pt x="205694" y="162780"/>
                  </a:cubicBezTo>
                  <a:cubicBezTo>
                    <a:pt x="189920" y="162780"/>
                    <a:pt x="175460" y="171969"/>
                    <a:pt x="168887" y="186409"/>
                  </a:cubicBezTo>
                  <a:cubicBezTo>
                    <a:pt x="168887" y="187722"/>
                    <a:pt x="168887" y="187722"/>
                    <a:pt x="168887" y="187722"/>
                  </a:cubicBezTo>
                  <a:cubicBezTo>
                    <a:pt x="168887" y="187722"/>
                    <a:pt x="168887" y="187722"/>
                    <a:pt x="146540" y="196912"/>
                  </a:cubicBezTo>
                  <a:cubicBezTo>
                    <a:pt x="145226" y="196912"/>
                    <a:pt x="143911" y="195599"/>
                    <a:pt x="142597" y="195599"/>
                  </a:cubicBezTo>
                  <a:cubicBezTo>
                    <a:pt x="137338" y="192973"/>
                    <a:pt x="133395" y="192973"/>
                    <a:pt x="128137" y="192973"/>
                  </a:cubicBezTo>
                  <a:cubicBezTo>
                    <a:pt x="120249" y="192973"/>
                    <a:pt x="112362" y="195599"/>
                    <a:pt x="107104" y="199537"/>
                  </a:cubicBezTo>
                  <a:cubicBezTo>
                    <a:pt x="107104" y="199537"/>
                    <a:pt x="107104" y="199537"/>
                    <a:pt x="70297" y="189035"/>
                  </a:cubicBezTo>
                  <a:cubicBezTo>
                    <a:pt x="61095" y="187722"/>
                    <a:pt x="53208" y="187722"/>
                    <a:pt x="45321" y="191661"/>
                  </a:cubicBezTo>
                  <a:lnTo>
                    <a:pt x="29546" y="199537"/>
                  </a:lnTo>
                  <a:cubicBezTo>
                    <a:pt x="21659" y="182471"/>
                    <a:pt x="19030" y="164093"/>
                    <a:pt x="19030" y="145714"/>
                  </a:cubicBezTo>
                  <a:cubicBezTo>
                    <a:pt x="19030" y="69575"/>
                    <a:pt x="76870" y="7876"/>
                    <a:pt x="150484" y="0"/>
                  </a:cubicBezTo>
                  <a:close/>
                </a:path>
              </a:pathLst>
            </a:custGeom>
            <a:grpFill/>
            <a:ln>
              <a:noFill/>
            </a:ln>
          </p:spPr>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grpSp>
      <p:grpSp>
        <p:nvGrpSpPr>
          <p:cNvPr id="31" name="组合 30"/>
          <p:cNvGrpSpPr/>
          <p:nvPr/>
        </p:nvGrpSpPr>
        <p:grpSpPr>
          <a:xfrm>
            <a:off x="4074557" y="3691890"/>
            <a:ext cx="1200150" cy="1200150"/>
            <a:chOff x="3032522" y="2914650"/>
            <a:chExt cx="1200150" cy="1200150"/>
          </a:xfrm>
          <a:solidFill>
            <a:schemeClr val="accent5">
              <a:lumMod val="50000"/>
            </a:schemeClr>
          </a:solidFill>
        </p:grpSpPr>
        <p:sp>
          <p:nvSpPr>
            <p:cNvPr id="25" name="箭头: V 形 24"/>
            <p:cNvSpPr/>
            <p:nvPr/>
          </p:nvSpPr>
          <p:spPr>
            <a:xfrm rot="16200000">
              <a:off x="3032522" y="2914650"/>
              <a:ext cx="1200150" cy="1200150"/>
            </a:xfrm>
            <a:prstGeom prst="chevron">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sp>
          <p:nvSpPr>
            <p:cNvPr id="12" name="任意多边形: 形状 11"/>
            <p:cNvSpPr>
              <a:spLocks noChangeAspect="1"/>
            </p:cNvSpPr>
            <p:nvPr/>
          </p:nvSpPr>
          <p:spPr bwMode="auto">
            <a:xfrm>
              <a:off x="3459274" y="3744589"/>
              <a:ext cx="346646" cy="298256"/>
            </a:xfrm>
            <a:custGeom>
              <a:avLst/>
              <a:gdLst>
                <a:gd name="connsiteX0" fmla="*/ 181524 w 337647"/>
                <a:gd name="connsiteY0" fmla="*/ 231775 h 290513"/>
                <a:gd name="connsiteX1" fmla="*/ 190749 w 337647"/>
                <a:gd name="connsiteY1" fmla="*/ 236996 h 290513"/>
                <a:gd name="connsiteX2" fmla="*/ 205246 w 337647"/>
                <a:gd name="connsiteY2" fmla="*/ 239607 h 290513"/>
                <a:gd name="connsiteX3" fmla="*/ 222379 w 337647"/>
                <a:gd name="connsiteY3" fmla="*/ 235691 h 290513"/>
                <a:gd name="connsiteX4" fmla="*/ 243466 w 337647"/>
                <a:gd name="connsiteY4" fmla="*/ 247439 h 290513"/>
                <a:gd name="connsiteX5" fmla="*/ 261917 w 337647"/>
                <a:gd name="connsiteY5" fmla="*/ 252660 h 290513"/>
                <a:gd name="connsiteX6" fmla="*/ 163073 w 337647"/>
                <a:gd name="connsiteY6" fmla="*/ 290513 h 290513"/>
                <a:gd name="connsiteX7" fmla="*/ 52367 w 337647"/>
                <a:gd name="connsiteY7" fmla="*/ 239607 h 290513"/>
                <a:gd name="connsiteX8" fmla="*/ 60275 w 337647"/>
                <a:gd name="connsiteY8" fmla="*/ 234386 h 290513"/>
                <a:gd name="connsiteX9" fmla="*/ 91905 w 337647"/>
                <a:gd name="connsiteY9" fmla="*/ 243523 h 290513"/>
                <a:gd name="connsiteX10" fmla="*/ 93223 w 337647"/>
                <a:gd name="connsiteY10" fmla="*/ 247439 h 290513"/>
                <a:gd name="connsiteX11" fmla="*/ 114309 w 337647"/>
                <a:gd name="connsiteY11" fmla="*/ 267018 h 290513"/>
                <a:gd name="connsiteX12" fmla="*/ 127489 w 337647"/>
                <a:gd name="connsiteY12" fmla="*/ 269629 h 290513"/>
                <a:gd name="connsiteX13" fmla="*/ 164391 w 337647"/>
                <a:gd name="connsiteY13" fmla="*/ 244828 h 290513"/>
                <a:gd name="connsiteX14" fmla="*/ 165708 w 337647"/>
                <a:gd name="connsiteY14" fmla="*/ 239607 h 290513"/>
                <a:gd name="connsiteX15" fmla="*/ 181524 w 337647"/>
                <a:gd name="connsiteY15" fmla="*/ 231775 h 290513"/>
                <a:gd name="connsiteX16" fmla="*/ 127774 w 337647"/>
                <a:gd name="connsiteY16" fmla="*/ 220663 h 290513"/>
                <a:gd name="connsiteX17" fmla="*/ 118745 w 337647"/>
                <a:gd name="connsiteY17" fmla="*/ 227200 h 290513"/>
                <a:gd name="connsiteX18" fmla="*/ 118745 w 337647"/>
                <a:gd name="connsiteY18" fmla="*/ 235044 h 290513"/>
                <a:gd name="connsiteX19" fmla="*/ 125194 w 337647"/>
                <a:gd name="connsiteY19" fmla="*/ 240273 h 290513"/>
                <a:gd name="connsiteX20" fmla="*/ 136803 w 337647"/>
                <a:gd name="connsiteY20" fmla="*/ 235044 h 290513"/>
                <a:gd name="connsiteX21" fmla="*/ 136803 w 337647"/>
                <a:gd name="connsiteY21" fmla="*/ 227200 h 290513"/>
                <a:gd name="connsiteX22" fmla="*/ 131644 w 337647"/>
                <a:gd name="connsiteY22" fmla="*/ 221970 h 290513"/>
                <a:gd name="connsiteX23" fmla="*/ 127774 w 337647"/>
                <a:gd name="connsiteY23" fmla="*/ 220663 h 290513"/>
                <a:gd name="connsiteX24" fmla="*/ 206249 w 337647"/>
                <a:gd name="connsiteY24" fmla="*/ 190500 h 290513"/>
                <a:gd name="connsiteX25" fmla="*/ 195242 w 337647"/>
                <a:gd name="connsiteY25" fmla="*/ 196950 h 290513"/>
                <a:gd name="connsiteX26" fmla="*/ 196618 w 337647"/>
                <a:gd name="connsiteY26" fmla="*/ 204689 h 290513"/>
                <a:gd name="connsiteX27" fmla="*/ 202121 w 337647"/>
                <a:gd name="connsiteY27" fmla="*/ 209848 h 290513"/>
                <a:gd name="connsiteX28" fmla="*/ 215880 w 337647"/>
                <a:gd name="connsiteY28" fmla="*/ 204689 h 290513"/>
                <a:gd name="connsiteX29" fmla="*/ 214504 w 337647"/>
                <a:gd name="connsiteY29" fmla="*/ 196950 h 290513"/>
                <a:gd name="connsiteX30" fmla="*/ 209001 w 337647"/>
                <a:gd name="connsiteY30" fmla="*/ 191790 h 290513"/>
                <a:gd name="connsiteX31" fmla="*/ 206249 w 337647"/>
                <a:gd name="connsiteY31" fmla="*/ 190500 h 290513"/>
                <a:gd name="connsiteX32" fmla="*/ 201791 w 337647"/>
                <a:gd name="connsiteY32" fmla="*/ 175311 h 290513"/>
                <a:gd name="connsiteX33" fmla="*/ 215351 w 337647"/>
                <a:gd name="connsiteY33" fmla="*/ 176934 h 290513"/>
                <a:gd name="connsiteX34" fmla="*/ 227257 w 337647"/>
                <a:gd name="connsiteY34" fmla="*/ 184728 h 290513"/>
                <a:gd name="connsiteX35" fmla="*/ 229903 w 337647"/>
                <a:gd name="connsiteY35" fmla="*/ 191222 h 290513"/>
                <a:gd name="connsiteX36" fmla="*/ 232549 w 337647"/>
                <a:gd name="connsiteY36" fmla="*/ 201613 h 290513"/>
                <a:gd name="connsiteX37" fmla="*/ 261653 w 337647"/>
                <a:gd name="connsiteY37" fmla="*/ 218498 h 290513"/>
                <a:gd name="connsiteX38" fmla="*/ 319861 w 337647"/>
                <a:gd name="connsiteY38" fmla="*/ 184728 h 290513"/>
                <a:gd name="connsiteX39" fmla="*/ 335736 w 337647"/>
                <a:gd name="connsiteY39" fmla="*/ 188624 h 290513"/>
                <a:gd name="connsiteX40" fmla="*/ 331768 w 337647"/>
                <a:gd name="connsiteY40" fmla="*/ 204211 h 290513"/>
                <a:gd name="connsiteX41" fmla="*/ 274882 w 337647"/>
                <a:gd name="connsiteY41" fmla="*/ 237981 h 290513"/>
                <a:gd name="connsiteX42" fmla="*/ 251069 w 337647"/>
                <a:gd name="connsiteY42" fmla="*/ 237981 h 290513"/>
                <a:gd name="connsiteX43" fmla="*/ 223288 w 337647"/>
                <a:gd name="connsiteY43" fmla="*/ 222395 h 290513"/>
                <a:gd name="connsiteX44" fmla="*/ 210059 w 337647"/>
                <a:gd name="connsiteY44" fmla="*/ 227590 h 290513"/>
                <a:gd name="connsiteX45" fmla="*/ 206090 w 337647"/>
                <a:gd name="connsiteY45" fmla="*/ 227590 h 290513"/>
                <a:gd name="connsiteX46" fmla="*/ 195507 w 337647"/>
                <a:gd name="connsiteY46" fmla="*/ 226292 h 290513"/>
                <a:gd name="connsiteX47" fmla="*/ 184924 w 337647"/>
                <a:gd name="connsiteY47" fmla="*/ 218498 h 290513"/>
                <a:gd name="connsiteX48" fmla="*/ 166403 w 337647"/>
                <a:gd name="connsiteY48" fmla="*/ 226292 h 290513"/>
                <a:gd name="connsiteX49" fmla="*/ 155819 w 337647"/>
                <a:gd name="connsiteY49" fmla="*/ 231487 h 290513"/>
                <a:gd name="connsiteX50" fmla="*/ 153173 w 337647"/>
                <a:gd name="connsiteY50" fmla="*/ 240579 h 290513"/>
                <a:gd name="connsiteX51" fmla="*/ 128038 w 337647"/>
                <a:gd name="connsiteY51" fmla="*/ 258763 h 290513"/>
                <a:gd name="connsiteX52" fmla="*/ 118778 w 337647"/>
                <a:gd name="connsiteY52" fmla="*/ 256165 h 290513"/>
                <a:gd name="connsiteX53" fmla="*/ 102903 w 337647"/>
                <a:gd name="connsiteY53" fmla="*/ 241878 h 290513"/>
                <a:gd name="connsiteX54" fmla="*/ 101580 w 337647"/>
                <a:gd name="connsiteY54" fmla="*/ 234085 h 290513"/>
                <a:gd name="connsiteX55" fmla="*/ 89673 w 337647"/>
                <a:gd name="connsiteY55" fmla="*/ 230188 h 290513"/>
                <a:gd name="connsiteX56" fmla="*/ 60569 w 337647"/>
                <a:gd name="connsiteY56" fmla="*/ 222395 h 290513"/>
                <a:gd name="connsiteX57" fmla="*/ 15590 w 337647"/>
                <a:gd name="connsiteY57" fmla="*/ 243177 h 290513"/>
                <a:gd name="connsiteX58" fmla="*/ 11621 w 337647"/>
                <a:gd name="connsiteY58" fmla="*/ 244476 h 290513"/>
                <a:gd name="connsiteX59" fmla="*/ 1038 w 337647"/>
                <a:gd name="connsiteY59" fmla="*/ 237981 h 290513"/>
                <a:gd name="connsiteX60" fmla="*/ 6330 w 337647"/>
                <a:gd name="connsiteY60" fmla="*/ 223694 h 290513"/>
                <a:gd name="connsiteX61" fmla="*/ 49986 w 337647"/>
                <a:gd name="connsiteY61" fmla="*/ 202912 h 290513"/>
                <a:gd name="connsiteX62" fmla="*/ 65861 w 337647"/>
                <a:gd name="connsiteY62" fmla="*/ 201613 h 290513"/>
                <a:gd name="connsiteX63" fmla="*/ 97611 w 337647"/>
                <a:gd name="connsiteY63" fmla="*/ 209406 h 290513"/>
                <a:gd name="connsiteX64" fmla="*/ 109517 w 337647"/>
                <a:gd name="connsiteY64" fmla="*/ 213303 h 290513"/>
                <a:gd name="connsiteX65" fmla="*/ 138621 w 337647"/>
                <a:gd name="connsiteY65" fmla="*/ 206809 h 290513"/>
                <a:gd name="connsiteX66" fmla="*/ 145236 w 337647"/>
                <a:gd name="connsiteY66" fmla="*/ 210705 h 290513"/>
                <a:gd name="connsiteX67" fmla="*/ 157142 w 337647"/>
                <a:gd name="connsiteY67" fmla="*/ 206809 h 290513"/>
                <a:gd name="connsiteX68" fmla="*/ 178309 w 337647"/>
                <a:gd name="connsiteY68" fmla="*/ 196418 h 290513"/>
                <a:gd name="connsiteX69" fmla="*/ 179632 w 337647"/>
                <a:gd name="connsiteY69" fmla="*/ 192521 h 290513"/>
                <a:gd name="connsiteX70" fmla="*/ 190215 w 337647"/>
                <a:gd name="connsiteY70" fmla="*/ 179532 h 290513"/>
                <a:gd name="connsiteX71" fmla="*/ 201791 w 337647"/>
                <a:gd name="connsiteY71" fmla="*/ 175311 h 290513"/>
                <a:gd name="connsiteX72" fmla="*/ 197837 w 337647"/>
                <a:gd name="connsiteY72" fmla="*/ 12700 h 290513"/>
                <a:gd name="connsiteX73" fmla="*/ 295255 w 337647"/>
                <a:gd name="connsiteY73" fmla="*/ 111680 h 290513"/>
                <a:gd name="connsiteX74" fmla="*/ 292622 w 337647"/>
                <a:gd name="connsiteY74" fmla="*/ 118279 h 290513"/>
                <a:gd name="connsiteX75" fmla="*/ 286040 w 337647"/>
                <a:gd name="connsiteY75" fmla="*/ 122238 h 290513"/>
                <a:gd name="connsiteX76" fmla="*/ 196520 w 337647"/>
                <a:gd name="connsiteY76" fmla="*/ 122238 h 290513"/>
                <a:gd name="connsiteX77" fmla="*/ 187305 w 337647"/>
                <a:gd name="connsiteY77" fmla="*/ 113000 h 290513"/>
                <a:gd name="connsiteX78" fmla="*/ 187305 w 337647"/>
                <a:gd name="connsiteY78" fmla="*/ 21938 h 290513"/>
                <a:gd name="connsiteX79" fmla="*/ 189938 w 337647"/>
                <a:gd name="connsiteY79" fmla="*/ 15339 h 290513"/>
                <a:gd name="connsiteX80" fmla="*/ 197837 w 337647"/>
                <a:gd name="connsiteY80" fmla="*/ 12700 h 290513"/>
                <a:gd name="connsiteX81" fmla="*/ 150484 w 337647"/>
                <a:gd name="connsiteY81" fmla="*/ 0 h 290513"/>
                <a:gd name="connsiteX82" fmla="*/ 159686 w 337647"/>
                <a:gd name="connsiteY82" fmla="*/ 3938 h 290513"/>
                <a:gd name="connsiteX83" fmla="*/ 163629 w 337647"/>
                <a:gd name="connsiteY83" fmla="*/ 13127 h 290513"/>
                <a:gd name="connsiteX84" fmla="*/ 163629 w 337647"/>
                <a:gd name="connsiteY84" fmla="*/ 132587 h 290513"/>
                <a:gd name="connsiteX85" fmla="*/ 176775 w 337647"/>
                <a:gd name="connsiteY85" fmla="*/ 145714 h 290513"/>
                <a:gd name="connsiteX86" fmla="*/ 296398 w 337647"/>
                <a:gd name="connsiteY86" fmla="*/ 145714 h 290513"/>
                <a:gd name="connsiteX87" fmla="*/ 305599 w 337647"/>
                <a:gd name="connsiteY87" fmla="*/ 149653 h 290513"/>
                <a:gd name="connsiteX88" fmla="*/ 308228 w 337647"/>
                <a:gd name="connsiteY88" fmla="*/ 158842 h 290513"/>
                <a:gd name="connsiteX89" fmla="*/ 305599 w 337647"/>
                <a:gd name="connsiteY89" fmla="*/ 178533 h 290513"/>
                <a:gd name="connsiteX90" fmla="*/ 262220 w 337647"/>
                <a:gd name="connsiteY90" fmla="*/ 204788 h 290513"/>
                <a:gd name="connsiteX91" fmla="*/ 242502 w 337647"/>
                <a:gd name="connsiteY91" fmla="*/ 194286 h 290513"/>
                <a:gd name="connsiteX92" fmla="*/ 218840 w 337647"/>
                <a:gd name="connsiteY92" fmla="*/ 165406 h 290513"/>
                <a:gd name="connsiteX93" fmla="*/ 205694 w 337647"/>
                <a:gd name="connsiteY93" fmla="*/ 162780 h 290513"/>
                <a:gd name="connsiteX94" fmla="*/ 168887 w 337647"/>
                <a:gd name="connsiteY94" fmla="*/ 186409 h 290513"/>
                <a:gd name="connsiteX95" fmla="*/ 168887 w 337647"/>
                <a:gd name="connsiteY95" fmla="*/ 187722 h 290513"/>
                <a:gd name="connsiteX96" fmla="*/ 146540 w 337647"/>
                <a:gd name="connsiteY96" fmla="*/ 196912 h 290513"/>
                <a:gd name="connsiteX97" fmla="*/ 142597 w 337647"/>
                <a:gd name="connsiteY97" fmla="*/ 195599 h 290513"/>
                <a:gd name="connsiteX98" fmla="*/ 128137 w 337647"/>
                <a:gd name="connsiteY98" fmla="*/ 192973 h 290513"/>
                <a:gd name="connsiteX99" fmla="*/ 107104 w 337647"/>
                <a:gd name="connsiteY99" fmla="*/ 199537 h 290513"/>
                <a:gd name="connsiteX100" fmla="*/ 70297 w 337647"/>
                <a:gd name="connsiteY100" fmla="*/ 189035 h 290513"/>
                <a:gd name="connsiteX101" fmla="*/ 45321 w 337647"/>
                <a:gd name="connsiteY101" fmla="*/ 191661 h 290513"/>
                <a:gd name="connsiteX102" fmla="*/ 29546 w 337647"/>
                <a:gd name="connsiteY102" fmla="*/ 199537 h 290513"/>
                <a:gd name="connsiteX103" fmla="*/ 19030 w 337647"/>
                <a:gd name="connsiteY103" fmla="*/ 145714 h 290513"/>
                <a:gd name="connsiteX104" fmla="*/ 150484 w 337647"/>
                <a:gd name="connsiteY104" fmla="*/ 0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7647" h="290513">
                  <a:moveTo>
                    <a:pt x="181524" y="231775"/>
                  </a:moveTo>
                  <a:cubicBezTo>
                    <a:pt x="184159" y="234386"/>
                    <a:pt x="188113" y="235691"/>
                    <a:pt x="190749" y="236996"/>
                  </a:cubicBezTo>
                  <a:cubicBezTo>
                    <a:pt x="194703" y="238302"/>
                    <a:pt x="199975" y="239607"/>
                    <a:pt x="205246" y="239607"/>
                  </a:cubicBezTo>
                  <a:cubicBezTo>
                    <a:pt x="210518" y="239607"/>
                    <a:pt x="217108" y="238302"/>
                    <a:pt x="222379" y="235691"/>
                  </a:cubicBezTo>
                  <a:lnTo>
                    <a:pt x="243466" y="247439"/>
                  </a:lnTo>
                  <a:cubicBezTo>
                    <a:pt x="248738" y="251354"/>
                    <a:pt x="255327" y="252660"/>
                    <a:pt x="261917" y="252660"/>
                  </a:cubicBezTo>
                  <a:cubicBezTo>
                    <a:pt x="235559" y="276155"/>
                    <a:pt x="201292" y="290513"/>
                    <a:pt x="163073" y="290513"/>
                  </a:cubicBezTo>
                  <a:cubicBezTo>
                    <a:pt x="118263" y="290513"/>
                    <a:pt x="78726" y="270934"/>
                    <a:pt x="52367" y="239607"/>
                  </a:cubicBezTo>
                  <a:cubicBezTo>
                    <a:pt x="52367" y="239607"/>
                    <a:pt x="52367" y="239607"/>
                    <a:pt x="60275" y="234386"/>
                  </a:cubicBezTo>
                  <a:cubicBezTo>
                    <a:pt x="60275" y="234386"/>
                    <a:pt x="60275" y="234386"/>
                    <a:pt x="91905" y="243523"/>
                  </a:cubicBezTo>
                  <a:cubicBezTo>
                    <a:pt x="91905" y="244828"/>
                    <a:pt x="91905" y="246133"/>
                    <a:pt x="93223" y="247439"/>
                  </a:cubicBezTo>
                  <a:cubicBezTo>
                    <a:pt x="97176" y="256576"/>
                    <a:pt x="105084" y="263102"/>
                    <a:pt x="114309" y="267018"/>
                  </a:cubicBezTo>
                  <a:cubicBezTo>
                    <a:pt x="118263" y="269629"/>
                    <a:pt x="123535" y="269629"/>
                    <a:pt x="127489" y="269629"/>
                  </a:cubicBezTo>
                  <a:cubicBezTo>
                    <a:pt x="143304" y="269629"/>
                    <a:pt x="157801" y="260491"/>
                    <a:pt x="164391" y="244828"/>
                  </a:cubicBezTo>
                  <a:cubicBezTo>
                    <a:pt x="164391" y="243523"/>
                    <a:pt x="164391" y="240912"/>
                    <a:pt x="165708" y="239607"/>
                  </a:cubicBezTo>
                  <a:cubicBezTo>
                    <a:pt x="165708" y="239607"/>
                    <a:pt x="165708" y="239607"/>
                    <a:pt x="181524" y="231775"/>
                  </a:cubicBezTo>
                  <a:close/>
                  <a:moveTo>
                    <a:pt x="127774" y="220663"/>
                  </a:moveTo>
                  <a:cubicBezTo>
                    <a:pt x="123904" y="220663"/>
                    <a:pt x="120035" y="223278"/>
                    <a:pt x="118745" y="227200"/>
                  </a:cubicBezTo>
                  <a:cubicBezTo>
                    <a:pt x="117455" y="229815"/>
                    <a:pt x="118745" y="232429"/>
                    <a:pt x="118745" y="235044"/>
                  </a:cubicBezTo>
                  <a:cubicBezTo>
                    <a:pt x="120035" y="237659"/>
                    <a:pt x="122615" y="238966"/>
                    <a:pt x="125194" y="240273"/>
                  </a:cubicBezTo>
                  <a:cubicBezTo>
                    <a:pt x="129064" y="242888"/>
                    <a:pt x="135513" y="238966"/>
                    <a:pt x="136803" y="235044"/>
                  </a:cubicBezTo>
                  <a:cubicBezTo>
                    <a:pt x="138093" y="232429"/>
                    <a:pt x="138093" y="229815"/>
                    <a:pt x="136803" y="227200"/>
                  </a:cubicBezTo>
                  <a:cubicBezTo>
                    <a:pt x="135513" y="224585"/>
                    <a:pt x="134223" y="223278"/>
                    <a:pt x="131644" y="221970"/>
                  </a:cubicBezTo>
                  <a:cubicBezTo>
                    <a:pt x="130354" y="221970"/>
                    <a:pt x="129064" y="220663"/>
                    <a:pt x="127774" y="220663"/>
                  </a:cubicBezTo>
                  <a:close/>
                  <a:moveTo>
                    <a:pt x="206249" y="190500"/>
                  </a:moveTo>
                  <a:cubicBezTo>
                    <a:pt x="200745" y="190500"/>
                    <a:pt x="197994" y="193080"/>
                    <a:pt x="195242" y="196950"/>
                  </a:cubicBezTo>
                  <a:cubicBezTo>
                    <a:pt x="195242" y="199529"/>
                    <a:pt x="195242" y="202109"/>
                    <a:pt x="196618" y="204689"/>
                  </a:cubicBezTo>
                  <a:cubicBezTo>
                    <a:pt x="196618" y="207269"/>
                    <a:pt x="199370" y="208558"/>
                    <a:pt x="202121" y="209848"/>
                  </a:cubicBezTo>
                  <a:cubicBezTo>
                    <a:pt x="207625" y="211138"/>
                    <a:pt x="213128" y="208558"/>
                    <a:pt x="215880" y="204689"/>
                  </a:cubicBezTo>
                  <a:cubicBezTo>
                    <a:pt x="215880" y="202109"/>
                    <a:pt x="215880" y="199529"/>
                    <a:pt x="214504" y="196950"/>
                  </a:cubicBezTo>
                  <a:cubicBezTo>
                    <a:pt x="214504" y="194370"/>
                    <a:pt x="211752" y="193080"/>
                    <a:pt x="209001" y="191790"/>
                  </a:cubicBezTo>
                  <a:cubicBezTo>
                    <a:pt x="207625" y="190500"/>
                    <a:pt x="206249" y="190500"/>
                    <a:pt x="206249" y="190500"/>
                  </a:cubicBezTo>
                  <a:close/>
                  <a:moveTo>
                    <a:pt x="201791" y="175311"/>
                  </a:moveTo>
                  <a:cubicBezTo>
                    <a:pt x="206090" y="174661"/>
                    <a:pt x="210720" y="174986"/>
                    <a:pt x="215351" y="176934"/>
                  </a:cubicBezTo>
                  <a:cubicBezTo>
                    <a:pt x="219319" y="178233"/>
                    <a:pt x="223288" y="180831"/>
                    <a:pt x="227257" y="184728"/>
                  </a:cubicBezTo>
                  <a:cubicBezTo>
                    <a:pt x="228580" y="187325"/>
                    <a:pt x="229903" y="188624"/>
                    <a:pt x="229903" y="191222"/>
                  </a:cubicBezTo>
                  <a:cubicBezTo>
                    <a:pt x="231226" y="193820"/>
                    <a:pt x="232549" y="197717"/>
                    <a:pt x="232549" y="201613"/>
                  </a:cubicBezTo>
                  <a:cubicBezTo>
                    <a:pt x="232549" y="201613"/>
                    <a:pt x="232549" y="201613"/>
                    <a:pt x="261653" y="218498"/>
                  </a:cubicBezTo>
                  <a:cubicBezTo>
                    <a:pt x="261653" y="218498"/>
                    <a:pt x="261653" y="218498"/>
                    <a:pt x="319861" y="184728"/>
                  </a:cubicBezTo>
                  <a:cubicBezTo>
                    <a:pt x="325153" y="180831"/>
                    <a:pt x="333090" y="183429"/>
                    <a:pt x="335736" y="188624"/>
                  </a:cubicBezTo>
                  <a:cubicBezTo>
                    <a:pt x="339705" y="193820"/>
                    <a:pt x="337059" y="200314"/>
                    <a:pt x="331768" y="204211"/>
                  </a:cubicBezTo>
                  <a:cubicBezTo>
                    <a:pt x="331768" y="204211"/>
                    <a:pt x="331768" y="204211"/>
                    <a:pt x="274882" y="237981"/>
                  </a:cubicBezTo>
                  <a:cubicBezTo>
                    <a:pt x="266944" y="241878"/>
                    <a:pt x="257684" y="241878"/>
                    <a:pt x="251069" y="237981"/>
                  </a:cubicBezTo>
                  <a:cubicBezTo>
                    <a:pt x="251069" y="237981"/>
                    <a:pt x="251069" y="237981"/>
                    <a:pt x="223288" y="222395"/>
                  </a:cubicBezTo>
                  <a:cubicBezTo>
                    <a:pt x="219319" y="224993"/>
                    <a:pt x="215351" y="226292"/>
                    <a:pt x="210059" y="227590"/>
                  </a:cubicBezTo>
                  <a:cubicBezTo>
                    <a:pt x="208736" y="227590"/>
                    <a:pt x="207413" y="227590"/>
                    <a:pt x="206090" y="227590"/>
                  </a:cubicBezTo>
                  <a:cubicBezTo>
                    <a:pt x="202121" y="227590"/>
                    <a:pt x="199476" y="227590"/>
                    <a:pt x="195507" y="226292"/>
                  </a:cubicBezTo>
                  <a:cubicBezTo>
                    <a:pt x="191538" y="224993"/>
                    <a:pt x="187569" y="222395"/>
                    <a:pt x="184924" y="218498"/>
                  </a:cubicBezTo>
                  <a:cubicBezTo>
                    <a:pt x="184924" y="218498"/>
                    <a:pt x="184924" y="218498"/>
                    <a:pt x="166403" y="226292"/>
                  </a:cubicBezTo>
                  <a:cubicBezTo>
                    <a:pt x="166403" y="226292"/>
                    <a:pt x="166403" y="226292"/>
                    <a:pt x="155819" y="231487"/>
                  </a:cubicBezTo>
                  <a:cubicBezTo>
                    <a:pt x="155819" y="235384"/>
                    <a:pt x="154496" y="237981"/>
                    <a:pt x="153173" y="240579"/>
                  </a:cubicBezTo>
                  <a:cubicBezTo>
                    <a:pt x="149205" y="250970"/>
                    <a:pt x="139944" y="258763"/>
                    <a:pt x="128038" y="258763"/>
                  </a:cubicBezTo>
                  <a:cubicBezTo>
                    <a:pt x="125392" y="258763"/>
                    <a:pt x="121423" y="257464"/>
                    <a:pt x="118778" y="256165"/>
                  </a:cubicBezTo>
                  <a:cubicBezTo>
                    <a:pt x="112163" y="253568"/>
                    <a:pt x="106871" y="248372"/>
                    <a:pt x="102903" y="241878"/>
                  </a:cubicBezTo>
                  <a:cubicBezTo>
                    <a:pt x="102903" y="239280"/>
                    <a:pt x="101580" y="236682"/>
                    <a:pt x="101580" y="234085"/>
                  </a:cubicBezTo>
                  <a:cubicBezTo>
                    <a:pt x="101580" y="234085"/>
                    <a:pt x="101580" y="234085"/>
                    <a:pt x="89673" y="230188"/>
                  </a:cubicBezTo>
                  <a:cubicBezTo>
                    <a:pt x="89673" y="230188"/>
                    <a:pt x="89673" y="230188"/>
                    <a:pt x="60569" y="222395"/>
                  </a:cubicBezTo>
                  <a:cubicBezTo>
                    <a:pt x="60569" y="222395"/>
                    <a:pt x="60569" y="222395"/>
                    <a:pt x="15590" y="243177"/>
                  </a:cubicBezTo>
                  <a:cubicBezTo>
                    <a:pt x="14267" y="244476"/>
                    <a:pt x="12944" y="244476"/>
                    <a:pt x="11621" y="244476"/>
                  </a:cubicBezTo>
                  <a:cubicBezTo>
                    <a:pt x="6330" y="244476"/>
                    <a:pt x="2361" y="241878"/>
                    <a:pt x="1038" y="237981"/>
                  </a:cubicBezTo>
                  <a:cubicBezTo>
                    <a:pt x="-1608" y="232786"/>
                    <a:pt x="1038" y="226292"/>
                    <a:pt x="6330" y="223694"/>
                  </a:cubicBezTo>
                  <a:cubicBezTo>
                    <a:pt x="6330" y="223694"/>
                    <a:pt x="6330" y="223694"/>
                    <a:pt x="49986" y="202912"/>
                  </a:cubicBezTo>
                  <a:cubicBezTo>
                    <a:pt x="55278" y="200314"/>
                    <a:pt x="60569" y="199015"/>
                    <a:pt x="65861" y="201613"/>
                  </a:cubicBezTo>
                  <a:cubicBezTo>
                    <a:pt x="65861" y="201613"/>
                    <a:pt x="65861" y="201613"/>
                    <a:pt x="97611" y="209406"/>
                  </a:cubicBezTo>
                  <a:cubicBezTo>
                    <a:pt x="97611" y="209406"/>
                    <a:pt x="97611" y="209406"/>
                    <a:pt x="109517" y="213303"/>
                  </a:cubicBezTo>
                  <a:cubicBezTo>
                    <a:pt x="116132" y="205510"/>
                    <a:pt x="128038" y="202912"/>
                    <a:pt x="138621" y="206809"/>
                  </a:cubicBezTo>
                  <a:cubicBezTo>
                    <a:pt x="141267" y="208107"/>
                    <a:pt x="143913" y="209406"/>
                    <a:pt x="145236" y="210705"/>
                  </a:cubicBezTo>
                  <a:cubicBezTo>
                    <a:pt x="145236" y="210705"/>
                    <a:pt x="145236" y="210705"/>
                    <a:pt x="157142" y="206809"/>
                  </a:cubicBezTo>
                  <a:cubicBezTo>
                    <a:pt x="157142" y="206809"/>
                    <a:pt x="157142" y="206809"/>
                    <a:pt x="178309" y="196418"/>
                  </a:cubicBezTo>
                  <a:cubicBezTo>
                    <a:pt x="178309" y="195119"/>
                    <a:pt x="179632" y="193820"/>
                    <a:pt x="179632" y="192521"/>
                  </a:cubicBezTo>
                  <a:cubicBezTo>
                    <a:pt x="182278" y="187325"/>
                    <a:pt x="184924" y="183429"/>
                    <a:pt x="190215" y="179532"/>
                  </a:cubicBezTo>
                  <a:cubicBezTo>
                    <a:pt x="193522" y="177584"/>
                    <a:pt x="197491" y="175960"/>
                    <a:pt x="201791" y="175311"/>
                  </a:cubicBezTo>
                  <a:close/>
                  <a:moveTo>
                    <a:pt x="197837" y="12700"/>
                  </a:moveTo>
                  <a:cubicBezTo>
                    <a:pt x="249179" y="17979"/>
                    <a:pt x="291306" y="60210"/>
                    <a:pt x="295255" y="111680"/>
                  </a:cubicBezTo>
                  <a:cubicBezTo>
                    <a:pt x="295255" y="114319"/>
                    <a:pt x="295255" y="116959"/>
                    <a:pt x="292622" y="118279"/>
                  </a:cubicBezTo>
                  <a:cubicBezTo>
                    <a:pt x="291306" y="120918"/>
                    <a:pt x="288673" y="122238"/>
                    <a:pt x="286040" y="122238"/>
                  </a:cubicBezTo>
                  <a:cubicBezTo>
                    <a:pt x="286040" y="122238"/>
                    <a:pt x="286040" y="122238"/>
                    <a:pt x="196520" y="122238"/>
                  </a:cubicBezTo>
                  <a:cubicBezTo>
                    <a:pt x="191254" y="122238"/>
                    <a:pt x="187305" y="118279"/>
                    <a:pt x="187305" y="113000"/>
                  </a:cubicBezTo>
                  <a:cubicBezTo>
                    <a:pt x="187305" y="113000"/>
                    <a:pt x="187305" y="113000"/>
                    <a:pt x="187305" y="21938"/>
                  </a:cubicBezTo>
                  <a:cubicBezTo>
                    <a:pt x="187305" y="19299"/>
                    <a:pt x="188621" y="17979"/>
                    <a:pt x="189938" y="15339"/>
                  </a:cubicBezTo>
                  <a:cubicBezTo>
                    <a:pt x="192571" y="14020"/>
                    <a:pt x="195204" y="12700"/>
                    <a:pt x="197837" y="12700"/>
                  </a:cubicBezTo>
                  <a:close/>
                  <a:moveTo>
                    <a:pt x="150484" y="0"/>
                  </a:moveTo>
                  <a:cubicBezTo>
                    <a:pt x="154427" y="0"/>
                    <a:pt x="157057" y="1313"/>
                    <a:pt x="159686" y="3938"/>
                  </a:cubicBezTo>
                  <a:cubicBezTo>
                    <a:pt x="162315" y="6564"/>
                    <a:pt x="163629" y="9189"/>
                    <a:pt x="163629" y="13127"/>
                  </a:cubicBezTo>
                  <a:cubicBezTo>
                    <a:pt x="163629" y="13127"/>
                    <a:pt x="163629" y="13127"/>
                    <a:pt x="163629" y="132587"/>
                  </a:cubicBezTo>
                  <a:cubicBezTo>
                    <a:pt x="163629" y="139151"/>
                    <a:pt x="168887" y="145714"/>
                    <a:pt x="176775" y="145714"/>
                  </a:cubicBezTo>
                  <a:cubicBezTo>
                    <a:pt x="176775" y="145714"/>
                    <a:pt x="176775" y="145714"/>
                    <a:pt x="296398" y="145714"/>
                  </a:cubicBezTo>
                  <a:cubicBezTo>
                    <a:pt x="300341" y="145714"/>
                    <a:pt x="302970" y="147027"/>
                    <a:pt x="305599" y="149653"/>
                  </a:cubicBezTo>
                  <a:cubicBezTo>
                    <a:pt x="308228" y="152278"/>
                    <a:pt x="309543" y="154904"/>
                    <a:pt x="308228" y="158842"/>
                  </a:cubicBezTo>
                  <a:cubicBezTo>
                    <a:pt x="308228" y="165406"/>
                    <a:pt x="306914" y="171969"/>
                    <a:pt x="305599" y="178533"/>
                  </a:cubicBezTo>
                  <a:cubicBezTo>
                    <a:pt x="305599" y="178533"/>
                    <a:pt x="305599" y="178533"/>
                    <a:pt x="262220" y="204788"/>
                  </a:cubicBezTo>
                  <a:cubicBezTo>
                    <a:pt x="262220" y="204788"/>
                    <a:pt x="262220" y="204788"/>
                    <a:pt x="242502" y="194286"/>
                  </a:cubicBezTo>
                  <a:cubicBezTo>
                    <a:pt x="239872" y="181158"/>
                    <a:pt x="231985" y="169344"/>
                    <a:pt x="218840" y="165406"/>
                  </a:cubicBezTo>
                  <a:cubicBezTo>
                    <a:pt x="214896" y="162780"/>
                    <a:pt x="209638" y="162780"/>
                    <a:pt x="205694" y="162780"/>
                  </a:cubicBezTo>
                  <a:cubicBezTo>
                    <a:pt x="189920" y="162780"/>
                    <a:pt x="175460" y="171969"/>
                    <a:pt x="168887" y="186409"/>
                  </a:cubicBezTo>
                  <a:cubicBezTo>
                    <a:pt x="168887" y="187722"/>
                    <a:pt x="168887" y="187722"/>
                    <a:pt x="168887" y="187722"/>
                  </a:cubicBezTo>
                  <a:cubicBezTo>
                    <a:pt x="168887" y="187722"/>
                    <a:pt x="168887" y="187722"/>
                    <a:pt x="146540" y="196912"/>
                  </a:cubicBezTo>
                  <a:cubicBezTo>
                    <a:pt x="145226" y="196912"/>
                    <a:pt x="143911" y="195599"/>
                    <a:pt x="142597" y="195599"/>
                  </a:cubicBezTo>
                  <a:cubicBezTo>
                    <a:pt x="137338" y="192973"/>
                    <a:pt x="133395" y="192973"/>
                    <a:pt x="128137" y="192973"/>
                  </a:cubicBezTo>
                  <a:cubicBezTo>
                    <a:pt x="120249" y="192973"/>
                    <a:pt x="112362" y="195599"/>
                    <a:pt x="107104" y="199537"/>
                  </a:cubicBezTo>
                  <a:cubicBezTo>
                    <a:pt x="107104" y="199537"/>
                    <a:pt x="107104" y="199537"/>
                    <a:pt x="70297" y="189035"/>
                  </a:cubicBezTo>
                  <a:cubicBezTo>
                    <a:pt x="61095" y="187722"/>
                    <a:pt x="53208" y="187722"/>
                    <a:pt x="45321" y="191661"/>
                  </a:cubicBezTo>
                  <a:lnTo>
                    <a:pt x="29546" y="199537"/>
                  </a:lnTo>
                  <a:cubicBezTo>
                    <a:pt x="21659" y="182471"/>
                    <a:pt x="19030" y="164093"/>
                    <a:pt x="19030" y="145714"/>
                  </a:cubicBezTo>
                  <a:cubicBezTo>
                    <a:pt x="19030" y="69575"/>
                    <a:pt x="76870" y="7876"/>
                    <a:pt x="150484" y="0"/>
                  </a:cubicBezTo>
                  <a:close/>
                </a:path>
              </a:pathLst>
            </a:custGeom>
            <a:grpFill/>
            <a:ln>
              <a:noFill/>
            </a:ln>
          </p:spPr>
          <p:txBody>
            <a:bodyPr anchor="ctr"/>
            <a:lstStyle/>
            <a:p>
              <a:pPr algn="ctr"/>
              <a:endParaRPr u="sng">
                <a:latin typeface="思源黑体 CN Light" panose="020B0300000000000000" pitchFamily="34" charset="-122"/>
                <a:ea typeface="思源黑体 CN Light" panose="020B0300000000000000" pitchFamily="34" charset="-122"/>
                <a:cs typeface="+mn-ea"/>
                <a:sym typeface="+mn-lt"/>
              </a:endParaRPr>
            </a:p>
          </p:txBody>
        </p:sp>
      </p:grpSp>
      <p:grpSp>
        <p:nvGrpSpPr>
          <p:cNvPr id="30" name="组合 29"/>
          <p:cNvGrpSpPr/>
          <p:nvPr/>
        </p:nvGrpSpPr>
        <p:grpSpPr>
          <a:xfrm>
            <a:off x="6294331" y="3691254"/>
            <a:ext cx="1200150" cy="1200150"/>
            <a:chOff x="4909396" y="2914649"/>
            <a:chExt cx="1200150" cy="1200150"/>
          </a:xfrm>
          <a:solidFill>
            <a:schemeClr val="accent5">
              <a:lumMod val="50000"/>
            </a:schemeClr>
          </a:solidFill>
        </p:grpSpPr>
        <p:sp>
          <p:nvSpPr>
            <p:cNvPr id="24" name="箭头: V 形 23"/>
            <p:cNvSpPr/>
            <p:nvPr/>
          </p:nvSpPr>
          <p:spPr>
            <a:xfrm rot="10800000">
              <a:off x="4909396" y="2914649"/>
              <a:ext cx="1200150" cy="1200150"/>
            </a:xfrm>
            <a:prstGeom prst="chevron">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sp>
          <p:nvSpPr>
            <p:cNvPr id="13" name="任意多边形: 形状 12"/>
            <p:cNvSpPr/>
            <p:nvPr/>
          </p:nvSpPr>
          <p:spPr bwMode="auto">
            <a:xfrm>
              <a:off x="5772541" y="3374130"/>
              <a:ext cx="326810" cy="281189"/>
            </a:xfrm>
            <a:custGeom>
              <a:avLst/>
              <a:gdLst>
                <a:gd name="connsiteX0" fmla="*/ 181524 w 337647"/>
                <a:gd name="connsiteY0" fmla="*/ 231775 h 290513"/>
                <a:gd name="connsiteX1" fmla="*/ 190749 w 337647"/>
                <a:gd name="connsiteY1" fmla="*/ 236996 h 290513"/>
                <a:gd name="connsiteX2" fmla="*/ 205246 w 337647"/>
                <a:gd name="connsiteY2" fmla="*/ 239607 h 290513"/>
                <a:gd name="connsiteX3" fmla="*/ 222379 w 337647"/>
                <a:gd name="connsiteY3" fmla="*/ 235691 h 290513"/>
                <a:gd name="connsiteX4" fmla="*/ 243466 w 337647"/>
                <a:gd name="connsiteY4" fmla="*/ 247439 h 290513"/>
                <a:gd name="connsiteX5" fmla="*/ 261917 w 337647"/>
                <a:gd name="connsiteY5" fmla="*/ 252660 h 290513"/>
                <a:gd name="connsiteX6" fmla="*/ 163073 w 337647"/>
                <a:gd name="connsiteY6" fmla="*/ 290513 h 290513"/>
                <a:gd name="connsiteX7" fmla="*/ 52367 w 337647"/>
                <a:gd name="connsiteY7" fmla="*/ 239607 h 290513"/>
                <a:gd name="connsiteX8" fmla="*/ 60275 w 337647"/>
                <a:gd name="connsiteY8" fmla="*/ 234386 h 290513"/>
                <a:gd name="connsiteX9" fmla="*/ 91905 w 337647"/>
                <a:gd name="connsiteY9" fmla="*/ 243523 h 290513"/>
                <a:gd name="connsiteX10" fmla="*/ 93223 w 337647"/>
                <a:gd name="connsiteY10" fmla="*/ 247439 h 290513"/>
                <a:gd name="connsiteX11" fmla="*/ 114309 w 337647"/>
                <a:gd name="connsiteY11" fmla="*/ 267018 h 290513"/>
                <a:gd name="connsiteX12" fmla="*/ 127489 w 337647"/>
                <a:gd name="connsiteY12" fmla="*/ 269629 h 290513"/>
                <a:gd name="connsiteX13" fmla="*/ 164391 w 337647"/>
                <a:gd name="connsiteY13" fmla="*/ 244828 h 290513"/>
                <a:gd name="connsiteX14" fmla="*/ 165708 w 337647"/>
                <a:gd name="connsiteY14" fmla="*/ 239607 h 290513"/>
                <a:gd name="connsiteX15" fmla="*/ 181524 w 337647"/>
                <a:gd name="connsiteY15" fmla="*/ 231775 h 290513"/>
                <a:gd name="connsiteX16" fmla="*/ 127774 w 337647"/>
                <a:gd name="connsiteY16" fmla="*/ 220663 h 290513"/>
                <a:gd name="connsiteX17" fmla="*/ 118745 w 337647"/>
                <a:gd name="connsiteY17" fmla="*/ 227200 h 290513"/>
                <a:gd name="connsiteX18" fmla="*/ 118745 w 337647"/>
                <a:gd name="connsiteY18" fmla="*/ 235044 h 290513"/>
                <a:gd name="connsiteX19" fmla="*/ 125194 w 337647"/>
                <a:gd name="connsiteY19" fmla="*/ 240273 h 290513"/>
                <a:gd name="connsiteX20" fmla="*/ 136803 w 337647"/>
                <a:gd name="connsiteY20" fmla="*/ 235044 h 290513"/>
                <a:gd name="connsiteX21" fmla="*/ 136803 w 337647"/>
                <a:gd name="connsiteY21" fmla="*/ 227200 h 290513"/>
                <a:gd name="connsiteX22" fmla="*/ 131644 w 337647"/>
                <a:gd name="connsiteY22" fmla="*/ 221970 h 290513"/>
                <a:gd name="connsiteX23" fmla="*/ 127774 w 337647"/>
                <a:gd name="connsiteY23" fmla="*/ 220663 h 290513"/>
                <a:gd name="connsiteX24" fmla="*/ 206249 w 337647"/>
                <a:gd name="connsiteY24" fmla="*/ 190500 h 290513"/>
                <a:gd name="connsiteX25" fmla="*/ 195242 w 337647"/>
                <a:gd name="connsiteY25" fmla="*/ 196950 h 290513"/>
                <a:gd name="connsiteX26" fmla="*/ 196618 w 337647"/>
                <a:gd name="connsiteY26" fmla="*/ 204689 h 290513"/>
                <a:gd name="connsiteX27" fmla="*/ 202121 w 337647"/>
                <a:gd name="connsiteY27" fmla="*/ 209848 h 290513"/>
                <a:gd name="connsiteX28" fmla="*/ 215880 w 337647"/>
                <a:gd name="connsiteY28" fmla="*/ 204689 h 290513"/>
                <a:gd name="connsiteX29" fmla="*/ 214504 w 337647"/>
                <a:gd name="connsiteY29" fmla="*/ 196950 h 290513"/>
                <a:gd name="connsiteX30" fmla="*/ 209001 w 337647"/>
                <a:gd name="connsiteY30" fmla="*/ 191790 h 290513"/>
                <a:gd name="connsiteX31" fmla="*/ 206249 w 337647"/>
                <a:gd name="connsiteY31" fmla="*/ 190500 h 290513"/>
                <a:gd name="connsiteX32" fmla="*/ 201791 w 337647"/>
                <a:gd name="connsiteY32" fmla="*/ 175311 h 290513"/>
                <a:gd name="connsiteX33" fmla="*/ 215351 w 337647"/>
                <a:gd name="connsiteY33" fmla="*/ 176934 h 290513"/>
                <a:gd name="connsiteX34" fmla="*/ 227257 w 337647"/>
                <a:gd name="connsiteY34" fmla="*/ 184728 h 290513"/>
                <a:gd name="connsiteX35" fmla="*/ 229903 w 337647"/>
                <a:gd name="connsiteY35" fmla="*/ 191222 h 290513"/>
                <a:gd name="connsiteX36" fmla="*/ 232549 w 337647"/>
                <a:gd name="connsiteY36" fmla="*/ 201613 h 290513"/>
                <a:gd name="connsiteX37" fmla="*/ 261653 w 337647"/>
                <a:gd name="connsiteY37" fmla="*/ 218498 h 290513"/>
                <a:gd name="connsiteX38" fmla="*/ 319861 w 337647"/>
                <a:gd name="connsiteY38" fmla="*/ 184728 h 290513"/>
                <a:gd name="connsiteX39" fmla="*/ 335736 w 337647"/>
                <a:gd name="connsiteY39" fmla="*/ 188624 h 290513"/>
                <a:gd name="connsiteX40" fmla="*/ 331768 w 337647"/>
                <a:gd name="connsiteY40" fmla="*/ 204211 h 290513"/>
                <a:gd name="connsiteX41" fmla="*/ 274882 w 337647"/>
                <a:gd name="connsiteY41" fmla="*/ 237981 h 290513"/>
                <a:gd name="connsiteX42" fmla="*/ 251069 w 337647"/>
                <a:gd name="connsiteY42" fmla="*/ 237981 h 290513"/>
                <a:gd name="connsiteX43" fmla="*/ 223288 w 337647"/>
                <a:gd name="connsiteY43" fmla="*/ 222395 h 290513"/>
                <a:gd name="connsiteX44" fmla="*/ 210059 w 337647"/>
                <a:gd name="connsiteY44" fmla="*/ 227590 h 290513"/>
                <a:gd name="connsiteX45" fmla="*/ 206090 w 337647"/>
                <a:gd name="connsiteY45" fmla="*/ 227590 h 290513"/>
                <a:gd name="connsiteX46" fmla="*/ 195507 w 337647"/>
                <a:gd name="connsiteY46" fmla="*/ 226292 h 290513"/>
                <a:gd name="connsiteX47" fmla="*/ 184924 w 337647"/>
                <a:gd name="connsiteY47" fmla="*/ 218498 h 290513"/>
                <a:gd name="connsiteX48" fmla="*/ 166403 w 337647"/>
                <a:gd name="connsiteY48" fmla="*/ 226292 h 290513"/>
                <a:gd name="connsiteX49" fmla="*/ 155819 w 337647"/>
                <a:gd name="connsiteY49" fmla="*/ 231487 h 290513"/>
                <a:gd name="connsiteX50" fmla="*/ 153173 w 337647"/>
                <a:gd name="connsiteY50" fmla="*/ 240579 h 290513"/>
                <a:gd name="connsiteX51" fmla="*/ 128038 w 337647"/>
                <a:gd name="connsiteY51" fmla="*/ 258763 h 290513"/>
                <a:gd name="connsiteX52" fmla="*/ 118778 w 337647"/>
                <a:gd name="connsiteY52" fmla="*/ 256165 h 290513"/>
                <a:gd name="connsiteX53" fmla="*/ 102903 w 337647"/>
                <a:gd name="connsiteY53" fmla="*/ 241878 h 290513"/>
                <a:gd name="connsiteX54" fmla="*/ 101580 w 337647"/>
                <a:gd name="connsiteY54" fmla="*/ 234085 h 290513"/>
                <a:gd name="connsiteX55" fmla="*/ 89673 w 337647"/>
                <a:gd name="connsiteY55" fmla="*/ 230188 h 290513"/>
                <a:gd name="connsiteX56" fmla="*/ 60569 w 337647"/>
                <a:gd name="connsiteY56" fmla="*/ 222395 h 290513"/>
                <a:gd name="connsiteX57" fmla="*/ 15590 w 337647"/>
                <a:gd name="connsiteY57" fmla="*/ 243177 h 290513"/>
                <a:gd name="connsiteX58" fmla="*/ 11621 w 337647"/>
                <a:gd name="connsiteY58" fmla="*/ 244476 h 290513"/>
                <a:gd name="connsiteX59" fmla="*/ 1038 w 337647"/>
                <a:gd name="connsiteY59" fmla="*/ 237981 h 290513"/>
                <a:gd name="connsiteX60" fmla="*/ 6330 w 337647"/>
                <a:gd name="connsiteY60" fmla="*/ 223694 h 290513"/>
                <a:gd name="connsiteX61" fmla="*/ 49986 w 337647"/>
                <a:gd name="connsiteY61" fmla="*/ 202912 h 290513"/>
                <a:gd name="connsiteX62" fmla="*/ 65861 w 337647"/>
                <a:gd name="connsiteY62" fmla="*/ 201613 h 290513"/>
                <a:gd name="connsiteX63" fmla="*/ 97611 w 337647"/>
                <a:gd name="connsiteY63" fmla="*/ 209406 h 290513"/>
                <a:gd name="connsiteX64" fmla="*/ 109517 w 337647"/>
                <a:gd name="connsiteY64" fmla="*/ 213303 h 290513"/>
                <a:gd name="connsiteX65" fmla="*/ 138621 w 337647"/>
                <a:gd name="connsiteY65" fmla="*/ 206809 h 290513"/>
                <a:gd name="connsiteX66" fmla="*/ 145236 w 337647"/>
                <a:gd name="connsiteY66" fmla="*/ 210705 h 290513"/>
                <a:gd name="connsiteX67" fmla="*/ 157142 w 337647"/>
                <a:gd name="connsiteY67" fmla="*/ 206809 h 290513"/>
                <a:gd name="connsiteX68" fmla="*/ 178309 w 337647"/>
                <a:gd name="connsiteY68" fmla="*/ 196418 h 290513"/>
                <a:gd name="connsiteX69" fmla="*/ 179632 w 337647"/>
                <a:gd name="connsiteY69" fmla="*/ 192521 h 290513"/>
                <a:gd name="connsiteX70" fmla="*/ 190215 w 337647"/>
                <a:gd name="connsiteY70" fmla="*/ 179532 h 290513"/>
                <a:gd name="connsiteX71" fmla="*/ 201791 w 337647"/>
                <a:gd name="connsiteY71" fmla="*/ 175311 h 290513"/>
                <a:gd name="connsiteX72" fmla="*/ 197837 w 337647"/>
                <a:gd name="connsiteY72" fmla="*/ 12700 h 290513"/>
                <a:gd name="connsiteX73" fmla="*/ 295255 w 337647"/>
                <a:gd name="connsiteY73" fmla="*/ 111680 h 290513"/>
                <a:gd name="connsiteX74" fmla="*/ 292622 w 337647"/>
                <a:gd name="connsiteY74" fmla="*/ 118279 h 290513"/>
                <a:gd name="connsiteX75" fmla="*/ 286040 w 337647"/>
                <a:gd name="connsiteY75" fmla="*/ 122238 h 290513"/>
                <a:gd name="connsiteX76" fmla="*/ 196520 w 337647"/>
                <a:gd name="connsiteY76" fmla="*/ 122238 h 290513"/>
                <a:gd name="connsiteX77" fmla="*/ 187305 w 337647"/>
                <a:gd name="connsiteY77" fmla="*/ 113000 h 290513"/>
                <a:gd name="connsiteX78" fmla="*/ 187305 w 337647"/>
                <a:gd name="connsiteY78" fmla="*/ 21938 h 290513"/>
                <a:gd name="connsiteX79" fmla="*/ 189938 w 337647"/>
                <a:gd name="connsiteY79" fmla="*/ 15339 h 290513"/>
                <a:gd name="connsiteX80" fmla="*/ 197837 w 337647"/>
                <a:gd name="connsiteY80" fmla="*/ 12700 h 290513"/>
                <a:gd name="connsiteX81" fmla="*/ 150484 w 337647"/>
                <a:gd name="connsiteY81" fmla="*/ 0 h 290513"/>
                <a:gd name="connsiteX82" fmla="*/ 159686 w 337647"/>
                <a:gd name="connsiteY82" fmla="*/ 3938 h 290513"/>
                <a:gd name="connsiteX83" fmla="*/ 163629 w 337647"/>
                <a:gd name="connsiteY83" fmla="*/ 13127 h 290513"/>
                <a:gd name="connsiteX84" fmla="*/ 163629 w 337647"/>
                <a:gd name="connsiteY84" fmla="*/ 132587 h 290513"/>
                <a:gd name="connsiteX85" fmla="*/ 176775 w 337647"/>
                <a:gd name="connsiteY85" fmla="*/ 145714 h 290513"/>
                <a:gd name="connsiteX86" fmla="*/ 296398 w 337647"/>
                <a:gd name="connsiteY86" fmla="*/ 145714 h 290513"/>
                <a:gd name="connsiteX87" fmla="*/ 305599 w 337647"/>
                <a:gd name="connsiteY87" fmla="*/ 149653 h 290513"/>
                <a:gd name="connsiteX88" fmla="*/ 308228 w 337647"/>
                <a:gd name="connsiteY88" fmla="*/ 158842 h 290513"/>
                <a:gd name="connsiteX89" fmla="*/ 305599 w 337647"/>
                <a:gd name="connsiteY89" fmla="*/ 178533 h 290513"/>
                <a:gd name="connsiteX90" fmla="*/ 262220 w 337647"/>
                <a:gd name="connsiteY90" fmla="*/ 204788 h 290513"/>
                <a:gd name="connsiteX91" fmla="*/ 242502 w 337647"/>
                <a:gd name="connsiteY91" fmla="*/ 194286 h 290513"/>
                <a:gd name="connsiteX92" fmla="*/ 218840 w 337647"/>
                <a:gd name="connsiteY92" fmla="*/ 165406 h 290513"/>
                <a:gd name="connsiteX93" fmla="*/ 205694 w 337647"/>
                <a:gd name="connsiteY93" fmla="*/ 162780 h 290513"/>
                <a:gd name="connsiteX94" fmla="*/ 168887 w 337647"/>
                <a:gd name="connsiteY94" fmla="*/ 186409 h 290513"/>
                <a:gd name="connsiteX95" fmla="*/ 168887 w 337647"/>
                <a:gd name="connsiteY95" fmla="*/ 187722 h 290513"/>
                <a:gd name="connsiteX96" fmla="*/ 146540 w 337647"/>
                <a:gd name="connsiteY96" fmla="*/ 196912 h 290513"/>
                <a:gd name="connsiteX97" fmla="*/ 142597 w 337647"/>
                <a:gd name="connsiteY97" fmla="*/ 195599 h 290513"/>
                <a:gd name="connsiteX98" fmla="*/ 128137 w 337647"/>
                <a:gd name="connsiteY98" fmla="*/ 192973 h 290513"/>
                <a:gd name="connsiteX99" fmla="*/ 107104 w 337647"/>
                <a:gd name="connsiteY99" fmla="*/ 199537 h 290513"/>
                <a:gd name="connsiteX100" fmla="*/ 70297 w 337647"/>
                <a:gd name="connsiteY100" fmla="*/ 189035 h 290513"/>
                <a:gd name="connsiteX101" fmla="*/ 45321 w 337647"/>
                <a:gd name="connsiteY101" fmla="*/ 191661 h 290513"/>
                <a:gd name="connsiteX102" fmla="*/ 29546 w 337647"/>
                <a:gd name="connsiteY102" fmla="*/ 199537 h 290513"/>
                <a:gd name="connsiteX103" fmla="*/ 19030 w 337647"/>
                <a:gd name="connsiteY103" fmla="*/ 145714 h 290513"/>
                <a:gd name="connsiteX104" fmla="*/ 150484 w 337647"/>
                <a:gd name="connsiteY104" fmla="*/ 0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7647" h="290513">
                  <a:moveTo>
                    <a:pt x="181524" y="231775"/>
                  </a:moveTo>
                  <a:cubicBezTo>
                    <a:pt x="184159" y="234386"/>
                    <a:pt x="188113" y="235691"/>
                    <a:pt x="190749" y="236996"/>
                  </a:cubicBezTo>
                  <a:cubicBezTo>
                    <a:pt x="194703" y="238302"/>
                    <a:pt x="199975" y="239607"/>
                    <a:pt x="205246" y="239607"/>
                  </a:cubicBezTo>
                  <a:cubicBezTo>
                    <a:pt x="210518" y="239607"/>
                    <a:pt x="217108" y="238302"/>
                    <a:pt x="222379" y="235691"/>
                  </a:cubicBezTo>
                  <a:lnTo>
                    <a:pt x="243466" y="247439"/>
                  </a:lnTo>
                  <a:cubicBezTo>
                    <a:pt x="248738" y="251354"/>
                    <a:pt x="255327" y="252660"/>
                    <a:pt x="261917" y="252660"/>
                  </a:cubicBezTo>
                  <a:cubicBezTo>
                    <a:pt x="235559" y="276155"/>
                    <a:pt x="201292" y="290513"/>
                    <a:pt x="163073" y="290513"/>
                  </a:cubicBezTo>
                  <a:cubicBezTo>
                    <a:pt x="118263" y="290513"/>
                    <a:pt x="78726" y="270934"/>
                    <a:pt x="52367" y="239607"/>
                  </a:cubicBezTo>
                  <a:cubicBezTo>
                    <a:pt x="52367" y="239607"/>
                    <a:pt x="52367" y="239607"/>
                    <a:pt x="60275" y="234386"/>
                  </a:cubicBezTo>
                  <a:cubicBezTo>
                    <a:pt x="60275" y="234386"/>
                    <a:pt x="60275" y="234386"/>
                    <a:pt x="91905" y="243523"/>
                  </a:cubicBezTo>
                  <a:cubicBezTo>
                    <a:pt x="91905" y="244828"/>
                    <a:pt x="91905" y="246133"/>
                    <a:pt x="93223" y="247439"/>
                  </a:cubicBezTo>
                  <a:cubicBezTo>
                    <a:pt x="97176" y="256576"/>
                    <a:pt x="105084" y="263102"/>
                    <a:pt x="114309" y="267018"/>
                  </a:cubicBezTo>
                  <a:cubicBezTo>
                    <a:pt x="118263" y="269629"/>
                    <a:pt x="123535" y="269629"/>
                    <a:pt x="127489" y="269629"/>
                  </a:cubicBezTo>
                  <a:cubicBezTo>
                    <a:pt x="143304" y="269629"/>
                    <a:pt x="157801" y="260491"/>
                    <a:pt x="164391" y="244828"/>
                  </a:cubicBezTo>
                  <a:cubicBezTo>
                    <a:pt x="164391" y="243523"/>
                    <a:pt x="164391" y="240912"/>
                    <a:pt x="165708" y="239607"/>
                  </a:cubicBezTo>
                  <a:cubicBezTo>
                    <a:pt x="165708" y="239607"/>
                    <a:pt x="165708" y="239607"/>
                    <a:pt x="181524" y="231775"/>
                  </a:cubicBezTo>
                  <a:close/>
                  <a:moveTo>
                    <a:pt x="127774" y="220663"/>
                  </a:moveTo>
                  <a:cubicBezTo>
                    <a:pt x="123904" y="220663"/>
                    <a:pt x="120035" y="223278"/>
                    <a:pt x="118745" y="227200"/>
                  </a:cubicBezTo>
                  <a:cubicBezTo>
                    <a:pt x="117455" y="229815"/>
                    <a:pt x="118745" y="232429"/>
                    <a:pt x="118745" y="235044"/>
                  </a:cubicBezTo>
                  <a:cubicBezTo>
                    <a:pt x="120035" y="237659"/>
                    <a:pt x="122615" y="238966"/>
                    <a:pt x="125194" y="240273"/>
                  </a:cubicBezTo>
                  <a:cubicBezTo>
                    <a:pt x="129064" y="242888"/>
                    <a:pt x="135513" y="238966"/>
                    <a:pt x="136803" y="235044"/>
                  </a:cubicBezTo>
                  <a:cubicBezTo>
                    <a:pt x="138093" y="232429"/>
                    <a:pt x="138093" y="229815"/>
                    <a:pt x="136803" y="227200"/>
                  </a:cubicBezTo>
                  <a:cubicBezTo>
                    <a:pt x="135513" y="224585"/>
                    <a:pt x="134223" y="223278"/>
                    <a:pt x="131644" y="221970"/>
                  </a:cubicBezTo>
                  <a:cubicBezTo>
                    <a:pt x="130354" y="221970"/>
                    <a:pt x="129064" y="220663"/>
                    <a:pt x="127774" y="220663"/>
                  </a:cubicBezTo>
                  <a:close/>
                  <a:moveTo>
                    <a:pt x="206249" y="190500"/>
                  </a:moveTo>
                  <a:cubicBezTo>
                    <a:pt x="200745" y="190500"/>
                    <a:pt x="197994" y="193080"/>
                    <a:pt x="195242" y="196950"/>
                  </a:cubicBezTo>
                  <a:cubicBezTo>
                    <a:pt x="195242" y="199529"/>
                    <a:pt x="195242" y="202109"/>
                    <a:pt x="196618" y="204689"/>
                  </a:cubicBezTo>
                  <a:cubicBezTo>
                    <a:pt x="196618" y="207269"/>
                    <a:pt x="199370" y="208558"/>
                    <a:pt x="202121" y="209848"/>
                  </a:cubicBezTo>
                  <a:cubicBezTo>
                    <a:pt x="207625" y="211138"/>
                    <a:pt x="213128" y="208558"/>
                    <a:pt x="215880" y="204689"/>
                  </a:cubicBezTo>
                  <a:cubicBezTo>
                    <a:pt x="215880" y="202109"/>
                    <a:pt x="215880" y="199529"/>
                    <a:pt x="214504" y="196950"/>
                  </a:cubicBezTo>
                  <a:cubicBezTo>
                    <a:pt x="214504" y="194370"/>
                    <a:pt x="211752" y="193080"/>
                    <a:pt x="209001" y="191790"/>
                  </a:cubicBezTo>
                  <a:cubicBezTo>
                    <a:pt x="207625" y="190500"/>
                    <a:pt x="206249" y="190500"/>
                    <a:pt x="206249" y="190500"/>
                  </a:cubicBezTo>
                  <a:close/>
                  <a:moveTo>
                    <a:pt x="201791" y="175311"/>
                  </a:moveTo>
                  <a:cubicBezTo>
                    <a:pt x="206090" y="174661"/>
                    <a:pt x="210720" y="174986"/>
                    <a:pt x="215351" y="176934"/>
                  </a:cubicBezTo>
                  <a:cubicBezTo>
                    <a:pt x="219319" y="178233"/>
                    <a:pt x="223288" y="180831"/>
                    <a:pt x="227257" y="184728"/>
                  </a:cubicBezTo>
                  <a:cubicBezTo>
                    <a:pt x="228580" y="187325"/>
                    <a:pt x="229903" y="188624"/>
                    <a:pt x="229903" y="191222"/>
                  </a:cubicBezTo>
                  <a:cubicBezTo>
                    <a:pt x="231226" y="193820"/>
                    <a:pt x="232549" y="197717"/>
                    <a:pt x="232549" y="201613"/>
                  </a:cubicBezTo>
                  <a:cubicBezTo>
                    <a:pt x="232549" y="201613"/>
                    <a:pt x="232549" y="201613"/>
                    <a:pt x="261653" y="218498"/>
                  </a:cubicBezTo>
                  <a:cubicBezTo>
                    <a:pt x="261653" y="218498"/>
                    <a:pt x="261653" y="218498"/>
                    <a:pt x="319861" y="184728"/>
                  </a:cubicBezTo>
                  <a:cubicBezTo>
                    <a:pt x="325153" y="180831"/>
                    <a:pt x="333090" y="183429"/>
                    <a:pt x="335736" y="188624"/>
                  </a:cubicBezTo>
                  <a:cubicBezTo>
                    <a:pt x="339705" y="193820"/>
                    <a:pt x="337059" y="200314"/>
                    <a:pt x="331768" y="204211"/>
                  </a:cubicBezTo>
                  <a:cubicBezTo>
                    <a:pt x="331768" y="204211"/>
                    <a:pt x="331768" y="204211"/>
                    <a:pt x="274882" y="237981"/>
                  </a:cubicBezTo>
                  <a:cubicBezTo>
                    <a:pt x="266944" y="241878"/>
                    <a:pt x="257684" y="241878"/>
                    <a:pt x="251069" y="237981"/>
                  </a:cubicBezTo>
                  <a:cubicBezTo>
                    <a:pt x="251069" y="237981"/>
                    <a:pt x="251069" y="237981"/>
                    <a:pt x="223288" y="222395"/>
                  </a:cubicBezTo>
                  <a:cubicBezTo>
                    <a:pt x="219319" y="224993"/>
                    <a:pt x="215351" y="226292"/>
                    <a:pt x="210059" y="227590"/>
                  </a:cubicBezTo>
                  <a:cubicBezTo>
                    <a:pt x="208736" y="227590"/>
                    <a:pt x="207413" y="227590"/>
                    <a:pt x="206090" y="227590"/>
                  </a:cubicBezTo>
                  <a:cubicBezTo>
                    <a:pt x="202121" y="227590"/>
                    <a:pt x="199476" y="227590"/>
                    <a:pt x="195507" y="226292"/>
                  </a:cubicBezTo>
                  <a:cubicBezTo>
                    <a:pt x="191538" y="224993"/>
                    <a:pt x="187569" y="222395"/>
                    <a:pt x="184924" y="218498"/>
                  </a:cubicBezTo>
                  <a:cubicBezTo>
                    <a:pt x="184924" y="218498"/>
                    <a:pt x="184924" y="218498"/>
                    <a:pt x="166403" y="226292"/>
                  </a:cubicBezTo>
                  <a:cubicBezTo>
                    <a:pt x="166403" y="226292"/>
                    <a:pt x="166403" y="226292"/>
                    <a:pt x="155819" y="231487"/>
                  </a:cubicBezTo>
                  <a:cubicBezTo>
                    <a:pt x="155819" y="235384"/>
                    <a:pt x="154496" y="237981"/>
                    <a:pt x="153173" y="240579"/>
                  </a:cubicBezTo>
                  <a:cubicBezTo>
                    <a:pt x="149205" y="250970"/>
                    <a:pt x="139944" y="258763"/>
                    <a:pt x="128038" y="258763"/>
                  </a:cubicBezTo>
                  <a:cubicBezTo>
                    <a:pt x="125392" y="258763"/>
                    <a:pt x="121423" y="257464"/>
                    <a:pt x="118778" y="256165"/>
                  </a:cubicBezTo>
                  <a:cubicBezTo>
                    <a:pt x="112163" y="253568"/>
                    <a:pt x="106871" y="248372"/>
                    <a:pt x="102903" y="241878"/>
                  </a:cubicBezTo>
                  <a:cubicBezTo>
                    <a:pt x="102903" y="239280"/>
                    <a:pt x="101580" y="236682"/>
                    <a:pt x="101580" y="234085"/>
                  </a:cubicBezTo>
                  <a:cubicBezTo>
                    <a:pt x="101580" y="234085"/>
                    <a:pt x="101580" y="234085"/>
                    <a:pt x="89673" y="230188"/>
                  </a:cubicBezTo>
                  <a:cubicBezTo>
                    <a:pt x="89673" y="230188"/>
                    <a:pt x="89673" y="230188"/>
                    <a:pt x="60569" y="222395"/>
                  </a:cubicBezTo>
                  <a:cubicBezTo>
                    <a:pt x="60569" y="222395"/>
                    <a:pt x="60569" y="222395"/>
                    <a:pt x="15590" y="243177"/>
                  </a:cubicBezTo>
                  <a:cubicBezTo>
                    <a:pt x="14267" y="244476"/>
                    <a:pt x="12944" y="244476"/>
                    <a:pt x="11621" y="244476"/>
                  </a:cubicBezTo>
                  <a:cubicBezTo>
                    <a:pt x="6330" y="244476"/>
                    <a:pt x="2361" y="241878"/>
                    <a:pt x="1038" y="237981"/>
                  </a:cubicBezTo>
                  <a:cubicBezTo>
                    <a:pt x="-1608" y="232786"/>
                    <a:pt x="1038" y="226292"/>
                    <a:pt x="6330" y="223694"/>
                  </a:cubicBezTo>
                  <a:cubicBezTo>
                    <a:pt x="6330" y="223694"/>
                    <a:pt x="6330" y="223694"/>
                    <a:pt x="49986" y="202912"/>
                  </a:cubicBezTo>
                  <a:cubicBezTo>
                    <a:pt x="55278" y="200314"/>
                    <a:pt x="60569" y="199015"/>
                    <a:pt x="65861" y="201613"/>
                  </a:cubicBezTo>
                  <a:cubicBezTo>
                    <a:pt x="65861" y="201613"/>
                    <a:pt x="65861" y="201613"/>
                    <a:pt x="97611" y="209406"/>
                  </a:cubicBezTo>
                  <a:cubicBezTo>
                    <a:pt x="97611" y="209406"/>
                    <a:pt x="97611" y="209406"/>
                    <a:pt x="109517" y="213303"/>
                  </a:cubicBezTo>
                  <a:cubicBezTo>
                    <a:pt x="116132" y="205510"/>
                    <a:pt x="128038" y="202912"/>
                    <a:pt x="138621" y="206809"/>
                  </a:cubicBezTo>
                  <a:cubicBezTo>
                    <a:pt x="141267" y="208107"/>
                    <a:pt x="143913" y="209406"/>
                    <a:pt x="145236" y="210705"/>
                  </a:cubicBezTo>
                  <a:cubicBezTo>
                    <a:pt x="145236" y="210705"/>
                    <a:pt x="145236" y="210705"/>
                    <a:pt x="157142" y="206809"/>
                  </a:cubicBezTo>
                  <a:cubicBezTo>
                    <a:pt x="157142" y="206809"/>
                    <a:pt x="157142" y="206809"/>
                    <a:pt x="178309" y="196418"/>
                  </a:cubicBezTo>
                  <a:cubicBezTo>
                    <a:pt x="178309" y="195119"/>
                    <a:pt x="179632" y="193820"/>
                    <a:pt x="179632" y="192521"/>
                  </a:cubicBezTo>
                  <a:cubicBezTo>
                    <a:pt x="182278" y="187325"/>
                    <a:pt x="184924" y="183429"/>
                    <a:pt x="190215" y="179532"/>
                  </a:cubicBezTo>
                  <a:cubicBezTo>
                    <a:pt x="193522" y="177584"/>
                    <a:pt x="197491" y="175960"/>
                    <a:pt x="201791" y="175311"/>
                  </a:cubicBezTo>
                  <a:close/>
                  <a:moveTo>
                    <a:pt x="197837" y="12700"/>
                  </a:moveTo>
                  <a:cubicBezTo>
                    <a:pt x="249179" y="17979"/>
                    <a:pt x="291306" y="60210"/>
                    <a:pt x="295255" y="111680"/>
                  </a:cubicBezTo>
                  <a:cubicBezTo>
                    <a:pt x="295255" y="114319"/>
                    <a:pt x="295255" y="116959"/>
                    <a:pt x="292622" y="118279"/>
                  </a:cubicBezTo>
                  <a:cubicBezTo>
                    <a:pt x="291306" y="120918"/>
                    <a:pt x="288673" y="122238"/>
                    <a:pt x="286040" y="122238"/>
                  </a:cubicBezTo>
                  <a:cubicBezTo>
                    <a:pt x="286040" y="122238"/>
                    <a:pt x="286040" y="122238"/>
                    <a:pt x="196520" y="122238"/>
                  </a:cubicBezTo>
                  <a:cubicBezTo>
                    <a:pt x="191254" y="122238"/>
                    <a:pt x="187305" y="118279"/>
                    <a:pt x="187305" y="113000"/>
                  </a:cubicBezTo>
                  <a:cubicBezTo>
                    <a:pt x="187305" y="113000"/>
                    <a:pt x="187305" y="113000"/>
                    <a:pt x="187305" y="21938"/>
                  </a:cubicBezTo>
                  <a:cubicBezTo>
                    <a:pt x="187305" y="19299"/>
                    <a:pt x="188621" y="17979"/>
                    <a:pt x="189938" y="15339"/>
                  </a:cubicBezTo>
                  <a:cubicBezTo>
                    <a:pt x="192571" y="14020"/>
                    <a:pt x="195204" y="12700"/>
                    <a:pt x="197837" y="12700"/>
                  </a:cubicBezTo>
                  <a:close/>
                  <a:moveTo>
                    <a:pt x="150484" y="0"/>
                  </a:moveTo>
                  <a:cubicBezTo>
                    <a:pt x="154427" y="0"/>
                    <a:pt x="157057" y="1313"/>
                    <a:pt x="159686" y="3938"/>
                  </a:cubicBezTo>
                  <a:cubicBezTo>
                    <a:pt x="162315" y="6564"/>
                    <a:pt x="163629" y="9189"/>
                    <a:pt x="163629" y="13127"/>
                  </a:cubicBezTo>
                  <a:cubicBezTo>
                    <a:pt x="163629" y="13127"/>
                    <a:pt x="163629" y="13127"/>
                    <a:pt x="163629" y="132587"/>
                  </a:cubicBezTo>
                  <a:cubicBezTo>
                    <a:pt x="163629" y="139151"/>
                    <a:pt x="168887" y="145714"/>
                    <a:pt x="176775" y="145714"/>
                  </a:cubicBezTo>
                  <a:cubicBezTo>
                    <a:pt x="176775" y="145714"/>
                    <a:pt x="176775" y="145714"/>
                    <a:pt x="296398" y="145714"/>
                  </a:cubicBezTo>
                  <a:cubicBezTo>
                    <a:pt x="300341" y="145714"/>
                    <a:pt x="302970" y="147027"/>
                    <a:pt x="305599" y="149653"/>
                  </a:cubicBezTo>
                  <a:cubicBezTo>
                    <a:pt x="308228" y="152278"/>
                    <a:pt x="309543" y="154904"/>
                    <a:pt x="308228" y="158842"/>
                  </a:cubicBezTo>
                  <a:cubicBezTo>
                    <a:pt x="308228" y="165406"/>
                    <a:pt x="306914" y="171969"/>
                    <a:pt x="305599" y="178533"/>
                  </a:cubicBezTo>
                  <a:cubicBezTo>
                    <a:pt x="305599" y="178533"/>
                    <a:pt x="305599" y="178533"/>
                    <a:pt x="262220" y="204788"/>
                  </a:cubicBezTo>
                  <a:cubicBezTo>
                    <a:pt x="262220" y="204788"/>
                    <a:pt x="262220" y="204788"/>
                    <a:pt x="242502" y="194286"/>
                  </a:cubicBezTo>
                  <a:cubicBezTo>
                    <a:pt x="239872" y="181158"/>
                    <a:pt x="231985" y="169344"/>
                    <a:pt x="218840" y="165406"/>
                  </a:cubicBezTo>
                  <a:cubicBezTo>
                    <a:pt x="214896" y="162780"/>
                    <a:pt x="209638" y="162780"/>
                    <a:pt x="205694" y="162780"/>
                  </a:cubicBezTo>
                  <a:cubicBezTo>
                    <a:pt x="189920" y="162780"/>
                    <a:pt x="175460" y="171969"/>
                    <a:pt x="168887" y="186409"/>
                  </a:cubicBezTo>
                  <a:cubicBezTo>
                    <a:pt x="168887" y="187722"/>
                    <a:pt x="168887" y="187722"/>
                    <a:pt x="168887" y="187722"/>
                  </a:cubicBezTo>
                  <a:cubicBezTo>
                    <a:pt x="168887" y="187722"/>
                    <a:pt x="168887" y="187722"/>
                    <a:pt x="146540" y="196912"/>
                  </a:cubicBezTo>
                  <a:cubicBezTo>
                    <a:pt x="145226" y="196912"/>
                    <a:pt x="143911" y="195599"/>
                    <a:pt x="142597" y="195599"/>
                  </a:cubicBezTo>
                  <a:cubicBezTo>
                    <a:pt x="137338" y="192973"/>
                    <a:pt x="133395" y="192973"/>
                    <a:pt x="128137" y="192973"/>
                  </a:cubicBezTo>
                  <a:cubicBezTo>
                    <a:pt x="120249" y="192973"/>
                    <a:pt x="112362" y="195599"/>
                    <a:pt x="107104" y="199537"/>
                  </a:cubicBezTo>
                  <a:cubicBezTo>
                    <a:pt x="107104" y="199537"/>
                    <a:pt x="107104" y="199537"/>
                    <a:pt x="70297" y="189035"/>
                  </a:cubicBezTo>
                  <a:cubicBezTo>
                    <a:pt x="61095" y="187722"/>
                    <a:pt x="53208" y="187722"/>
                    <a:pt x="45321" y="191661"/>
                  </a:cubicBezTo>
                  <a:lnTo>
                    <a:pt x="29546" y="199537"/>
                  </a:lnTo>
                  <a:cubicBezTo>
                    <a:pt x="21659" y="182471"/>
                    <a:pt x="19030" y="164093"/>
                    <a:pt x="19030" y="145714"/>
                  </a:cubicBezTo>
                  <a:cubicBezTo>
                    <a:pt x="19030" y="69575"/>
                    <a:pt x="76870" y="7876"/>
                    <a:pt x="150484" y="0"/>
                  </a:cubicBezTo>
                  <a:close/>
                </a:path>
              </a:pathLst>
            </a:custGeom>
            <a:grpFill/>
            <a:ln>
              <a:noFill/>
            </a:ln>
          </p:spPr>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grpSp>
      <p:sp>
        <p:nvSpPr>
          <p:cNvPr id="39" name="TextBox 27"/>
          <p:cNvSpPr txBox="1"/>
          <p:nvPr/>
        </p:nvSpPr>
        <p:spPr>
          <a:xfrm>
            <a:off x="7320881" y="4008527"/>
            <a:ext cx="2920155" cy="565604"/>
          </a:xfrm>
          <a:prstGeom prst="rect">
            <a:avLst/>
          </a:prstGeom>
          <a:noFill/>
        </p:spPr>
        <p:txBody>
          <a:bodyPr wrap="square" rtlCol="0">
            <a:spAutoFit/>
          </a:bodyPr>
          <a:lstStyle/>
          <a:p>
            <a:pPr algn="ctr">
              <a:lnSpc>
                <a:spcPct val="120000"/>
              </a:lnSpc>
            </a:pPr>
            <a:r>
              <a:rPr lang="zh-CN" altLang="en-US"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提示笔记内容</a:t>
            </a:r>
            <a:endParaRPr lang="en-US" altLang="zh-CN"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sp>
        <p:nvSpPr>
          <p:cNvPr id="2" name="文本框 1"/>
          <p:cNvSpPr txBox="1"/>
          <p:nvPr/>
        </p:nvSpPr>
        <p:spPr>
          <a:xfrm>
            <a:off x="1509265" y="2178825"/>
            <a:ext cx="2356735" cy="523220"/>
          </a:xfrm>
          <a:prstGeom prst="rect">
            <a:avLst/>
          </a:prstGeom>
          <a:noFill/>
        </p:spPr>
        <p:txBody>
          <a:bodyPr wrap="none" rtlCol="0">
            <a:spAutoFit/>
          </a:bodyPr>
          <a:lstStyle/>
          <a:p>
            <a:pPr algn="l"/>
            <a:r>
              <a:rPr lang="zh-CN" altLang="en-US"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明白笔记意义</a:t>
            </a:r>
            <a:endParaRPr lang="zh-CN" altLang="en-GB"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sp>
        <p:nvSpPr>
          <p:cNvPr id="6" name="任意多边形 4"/>
          <p:cNvSpPr/>
          <p:nvPr/>
        </p:nvSpPr>
        <p:spPr>
          <a:xfrm>
            <a:off x="3408045" y="331622"/>
            <a:ext cx="4806315" cy="826135"/>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206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4" name="文本框 13"/>
          <p:cNvSpPr txBox="1"/>
          <p:nvPr/>
        </p:nvSpPr>
        <p:spPr>
          <a:xfrm>
            <a:off x="3939222" y="454369"/>
            <a:ext cx="3743960" cy="583565"/>
          </a:xfrm>
          <a:prstGeom prst="rect">
            <a:avLst/>
          </a:prstGeom>
          <a:noFill/>
        </p:spPr>
        <p:txBody>
          <a:bodyPr wrap="square" rtlCol="0">
            <a:spAutoFit/>
          </a:bodyPr>
          <a:lstStyle/>
          <a:p>
            <a:pPr algn="ctr"/>
            <a:r>
              <a:rPr lang="en-US" altLang="zh-CN" sz="3200" b="1">
                <a:solidFill>
                  <a:schemeClr val="bg1"/>
                </a:solidFill>
                <a:cs typeface="+mn-ea"/>
                <a:sym typeface="+mn-lt"/>
              </a:rPr>
              <a:t>04.</a:t>
            </a:r>
            <a:r>
              <a:rPr lang="zh-CN" altLang="en-US" sz="3200" b="1">
                <a:solidFill>
                  <a:schemeClr val="bg1"/>
                </a:solidFill>
                <a:cs typeface="+mn-ea"/>
                <a:sym typeface="+mn-lt"/>
              </a:rPr>
              <a:t>智慧笔记</a:t>
            </a:r>
            <a:endParaRPr lang="zh-CN" altLang="en-US" sz="3200" b="1">
              <a:solidFill>
                <a:schemeClr val="bg1"/>
              </a:solidFill>
              <a:cs typeface="+mn-ea"/>
              <a:sym typeface="+mn-lt"/>
            </a:endParaRPr>
          </a:p>
        </p:txBody>
      </p:sp>
      <p:sp>
        <p:nvSpPr>
          <p:cNvPr id="20" name="文本框 19"/>
          <p:cNvSpPr txBox="1"/>
          <p:nvPr/>
        </p:nvSpPr>
        <p:spPr>
          <a:xfrm>
            <a:off x="7611407" y="2038972"/>
            <a:ext cx="2339102" cy="523220"/>
          </a:xfrm>
          <a:prstGeom prst="rect">
            <a:avLst/>
          </a:prstGeom>
          <a:noFill/>
        </p:spPr>
        <p:txBody>
          <a:bodyPr wrap="none" rtlCol="0">
            <a:spAutoFit/>
          </a:bodyPr>
          <a:lstStyle/>
          <a:p>
            <a:pPr algn="l"/>
            <a:r>
              <a:rPr lang="zh-CN" altLang="en-US"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教给笔记方法</a:t>
            </a:r>
            <a:endParaRPr lang="zh-CN" altLang="en-GB"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sp>
        <p:nvSpPr>
          <p:cNvPr id="21" name="文本框 20"/>
          <p:cNvSpPr txBox="1"/>
          <p:nvPr/>
        </p:nvSpPr>
        <p:spPr>
          <a:xfrm>
            <a:off x="1522079" y="4260219"/>
            <a:ext cx="2339102" cy="523220"/>
          </a:xfrm>
          <a:prstGeom prst="rect">
            <a:avLst/>
          </a:prstGeom>
          <a:noFill/>
        </p:spPr>
        <p:txBody>
          <a:bodyPr wrap="none" rtlCol="0">
            <a:spAutoFit/>
          </a:bodyPr>
          <a:lstStyle/>
          <a:p>
            <a:pPr algn="l"/>
            <a:r>
              <a:rPr lang="zh-CN" altLang="en-US"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提高笔记质量</a:t>
            </a:r>
            <a:endParaRPr lang="zh-CN" altLang="en-GB"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sp>
        <p:nvSpPr>
          <p:cNvPr id="3" name="文本框 2"/>
          <p:cNvSpPr txBox="1"/>
          <p:nvPr/>
        </p:nvSpPr>
        <p:spPr>
          <a:xfrm>
            <a:off x="1779905" y="5435600"/>
            <a:ext cx="9686925" cy="953135"/>
          </a:xfrm>
          <a:prstGeom prst="rect">
            <a:avLst/>
          </a:prstGeom>
          <a:noFill/>
        </p:spPr>
        <p:txBody>
          <a:bodyPr wrap="square" rtlCol="0">
            <a:spAutoFit/>
          </a:bodyPr>
          <a:lstStyle/>
          <a:p>
            <a:r>
              <a:rPr lang="zh-CN" altLang="en-US" sz="2800" b="1">
                <a:latin typeface="楷体" panose="02010609060101010101" charset="-122"/>
                <a:ea typeface="楷体" panose="02010609060101010101" charset="-122"/>
              </a:rPr>
              <a:t>正版书为必学必记必理解的内容；</a:t>
            </a:r>
            <a:endParaRPr lang="zh-CN" altLang="en-US" sz="2800" b="1">
              <a:latin typeface="楷体" panose="02010609060101010101" charset="-122"/>
              <a:ea typeface="楷体" panose="02010609060101010101" charset="-122"/>
            </a:endParaRPr>
          </a:p>
          <a:p>
            <a:r>
              <a:rPr lang="zh-CN" altLang="en-US" sz="2800" b="1">
                <a:latin typeface="楷体" panose="02010609060101010101" charset="-122"/>
                <a:ea typeface="楷体" panose="02010609060101010101" charset="-122"/>
              </a:rPr>
              <a:t>副板书为帮助理解重难点的辅助材料，学生了解即可。</a:t>
            </a:r>
            <a:endParaRPr lang="zh-CN" altLang="en-US" sz="2800" b="1">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extLst>
              <a:ext uri="{28A0092B-C50C-407E-A947-70E740481C1C}">
                <a14:useLocalDpi xmlns:a14="http://schemas.microsoft.com/office/drawing/2010/main" val="0"/>
              </a:ext>
            </a:extLst>
          </a:blip>
          <a:srcRect l="11905" t="22500" r="10986" b="22833"/>
          <a:stretch>
            <a:fillRect/>
          </a:stretch>
        </p:blipFill>
        <p:spPr>
          <a:xfrm>
            <a:off x="496887" y="189939"/>
            <a:ext cx="11372850" cy="6478121"/>
          </a:xfrm>
          <a:prstGeom prst="rect">
            <a:avLst/>
          </a:prstGeom>
        </p:spPr>
      </p:pic>
      <p:sp>
        <p:nvSpPr>
          <p:cNvPr id="4" name="文本框 3"/>
          <p:cNvSpPr txBox="1"/>
          <p:nvPr/>
        </p:nvSpPr>
        <p:spPr>
          <a:xfrm>
            <a:off x="1384300" y="1916430"/>
            <a:ext cx="9598025" cy="2390591"/>
          </a:xfrm>
          <a:prstGeom prst="rect">
            <a:avLst/>
          </a:prstGeom>
          <a:noFill/>
        </p:spPr>
        <p:txBody>
          <a:bodyPr wrap="square" rtlCol="0">
            <a:spAutoFit/>
          </a:bodyPr>
          <a:lstStyle/>
          <a:p>
            <a:pPr algn="ctr">
              <a:lnSpc>
                <a:spcPct val="150000"/>
              </a:lnSpc>
            </a:pPr>
            <a:r>
              <a:rPr lang="zh-CN" altLang="en-US" sz="5400" b="1">
                <a:latin typeface="黑体" panose="02010609060101010101" charset="-122"/>
                <a:ea typeface="黑体" panose="02010609060101010101" charset="-122"/>
                <a:cs typeface="+mn-ea"/>
                <a:sym typeface="+mn-lt"/>
              </a:rPr>
              <a:t>“</a:t>
            </a:r>
            <a:r>
              <a:rPr lang="zh-CN" altLang="zh-CN" sz="5400" b="1">
                <a:latin typeface="黑体" panose="02010609060101010101" charset="-122"/>
                <a:ea typeface="黑体" panose="02010609060101010101" charset="-122"/>
                <a:cs typeface="+mn-ea"/>
                <a:sym typeface="+mn-lt"/>
              </a:rPr>
              <a:t>双减</a:t>
            </a:r>
            <a:r>
              <a:rPr lang="zh-CN" altLang="en-US" sz="5400" b="1">
                <a:latin typeface="黑体" panose="02010609060101010101" charset="-122"/>
                <a:ea typeface="黑体" panose="02010609060101010101" charset="-122"/>
                <a:cs typeface="+mn-ea"/>
                <a:sym typeface="+mn-lt"/>
              </a:rPr>
              <a:t>”</a:t>
            </a:r>
            <a:r>
              <a:rPr lang="zh-CN" altLang="zh-CN" sz="5400" b="1">
                <a:latin typeface="黑体" panose="02010609060101010101" charset="-122"/>
                <a:ea typeface="黑体" panose="02010609060101010101" charset="-122"/>
                <a:cs typeface="+mn-ea"/>
                <a:sym typeface="+mn-lt"/>
              </a:rPr>
              <a:t>背景下历史</a:t>
            </a:r>
            <a:r>
              <a:rPr lang="zh-CN" altLang="en-US" sz="5400" b="1">
                <a:latin typeface="黑体" panose="02010609060101010101" charset="-122"/>
                <a:ea typeface="黑体" panose="02010609060101010101" charset="-122"/>
                <a:cs typeface="+mn-ea"/>
                <a:sym typeface="+mn-lt"/>
              </a:rPr>
              <a:t>课堂如何</a:t>
            </a:r>
            <a:endParaRPr lang="en-US" altLang="zh-CN" sz="5400" b="1">
              <a:latin typeface="黑体" panose="02010609060101010101" charset="-122"/>
              <a:ea typeface="黑体" panose="02010609060101010101" charset="-122"/>
              <a:cs typeface="+mn-ea"/>
              <a:sym typeface="+mn-lt"/>
            </a:endParaRPr>
          </a:p>
          <a:p>
            <a:pPr algn="ctr">
              <a:lnSpc>
                <a:spcPct val="150000"/>
              </a:lnSpc>
            </a:pPr>
            <a:r>
              <a:rPr lang="zh-CN" altLang="zh-CN" sz="5400" b="1">
                <a:solidFill>
                  <a:schemeClr val="tx2">
                    <a:lumMod val="50000"/>
                  </a:schemeClr>
                </a:solidFill>
                <a:latin typeface="黑体" panose="02010609060101010101" charset="-122"/>
                <a:ea typeface="黑体" panose="02010609060101010101" charset="-122"/>
                <a:cs typeface="+mn-ea"/>
                <a:sym typeface="+mn-lt"/>
              </a:rPr>
              <a:t>减负增效提质</a:t>
            </a:r>
            <a:endParaRPr lang="zh-CN" altLang="zh-CN" sz="5400" b="1">
              <a:solidFill>
                <a:schemeClr val="tx2">
                  <a:lumMod val="50000"/>
                </a:schemeClr>
              </a:solidFill>
              <a:latin typeface="黑体" panose="02010609060101010101" charset="-122"/>
              <a:ea typeface="黑体" panose="02010609060101010101" charset="-122"/>
              <a:cs typeface="+mn-ea"/>
              <a:sym typeface="+mn-lt"/>
            </a:endParaRPr>
          </a:p>
        </p:txBody>
      </p:sp>
      <p:pic>
        <p:nvPicPr>
          <p:cNvPr id="16"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2579" y="4762"/>
            <a:ext cx="1933575" cy="16859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6357371" y="2241718"/>
            <a:ext cx="1200150" cy="1200150"/>
            <a:chOff x="4909395" y="1028700"/>
            <a:chExt cx="1200150" cy="1200150"/>
          </a:xfrm>
          <a:solidFill>
            <a:schemeClr val="accent5">
              <a:lumMod val="50000"/>
            </a:schemeClr>
          </a:solidFill>
        </p:grpSpPr>
        <p:sp>
          <p:nvSpPr>
            <p:cNvPr id="23" name="箭头: V 形 22"/>
            <p:cNvSpPr/>
            <p:nvPr/>
          </p:nvSpPr>
          <p:spPr>
            <a:xfrm rot="5400000">
              <a:off x="4909395" y="1028700"/>
              <a:ext cx="1200150" cy="1200150"/>
            </a:xfrm>
            <a:prstGeom prst="chevron">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sp>
          <p:nvSpPr>
            <p:cNvPr id="10" name="任意多边形: 形状 9"/>
            <p:cNvSpPr/>
            <p:nvPr/>
          </p:nvSpPr>
          <p:spPr bwMode="auto">
            <a:xfrm>
              <a:off x="5347617" y="1073539"/>
              <a:ext cx="323708" cy="278519"/>
            </a:xfrm>
            <a:custGeom>
              <a:avLst/>
              <a:gdLst>
                <a:gd name="connsiteX0" fmla="*/ 181524 w 337647"/>
                <a:gd name="connsiteY0" fmla="*/ 231775 h 290513"/>
                <a:gd name="connsiteX1" fmla="*/ 190749 w 337647"/>
                <a:gd name="connsiteY1" fmla="*/ 236996 h 290513"/>
                <a:gd name="connsiteX2" fmla="*/ 205246 w 337647"/>
                <a:gd name="connsiteY2" fmla="*/ 239607 h 290513"/>
                <a:gd name="connsiteX3" fmla="*/ 222379 w 337647"/>
                <a:gd name="connsiteY3" fmla="*/ 235691 h 290513"/>
                <a:gd name="connsiteX4" fmla="*/ 243466 w 337647"/>
                <a:gd name="connsiteY4" fmla="*/ 247439 h 290513"/>
                <a:gd name="connsiteX5" fmla="*/ 261917 w 337647"/>
                <a:gd name="connsiteY5" fmla="*/ 252660 h 290513"/>
                <a:gd name="connsiteX6" fmla="*/ 163073 w 337647"/>
                <a:gd name="connsiteY6" fmla="*/ 290513 h 290513"/>
                <a:gd name="connsiteX7" fmla="*/ 52367 w 337647"/>
                <a:gd name="connsiteY7" fmla="*/ 239607 h 290513"/>
                <a:gd name="connsiteX8" fmla="*/ 60275 w 337647"/>
                <a:gd name="connsiteY8" fmla="*/ 234386 h 290513"/>
                <a:gd name="connsiteX9" fmla="*/ 91905 w 337647"/>
                <a:gd name="connsiteY9" fmla="*/ 243523 h 290513"/>
                <a:gd name="connsiteX10" fmla="*/ 93223 w 337647"/>
                <a:gd name="connsiteY10" fmla="*/ 247439 h 290513"/>
                <a:gd name="connsiteX11" fmla="*/ 114309 w 337647"/>
                <a:gd name="connsiteY11" fmla="*/ 267018 h 290513"/>
                <a:gd name="connsiteX12" fmla="*/ 127489 w 337647"/>
                <a:gd name="connsiteY12" fmla="*/ 269629 h 290513"/>
                <a:gd name="connsiteX13" fmla="*/ 164391 w 337647"/>
                <a:gd name="connsiteY13" fmla="*/ 244828 h 290513"/>
                <a:gd name="connsiteX14" fmla="*/ 165708 w 337647"/>
                <a:gd name="connsiteY14" fmla="*/ 239607 h 290513"/>
                <a:gd name="connsiteX15" fmla="*/ 181524 w 337647"/>
                <a:gd name="connsiteY15" fmla="*/ 231775 h 290513"/>
                <a:gd name="connsiteX16" fmla="*/ 127774 w 337647"/>
                <a:gd name="connsiteY16" fmla="*/ 220663 h 290513"/>
                <a:gd name="connsiteX17" fmla="*/ 118745 w 337647"/>
                <a:gd name="connsiteY17" fmla="*/ 227200 h 290513"/>
                <a:gd name="connsiteX18" fmla="*/ 118745 w 337647"/>
                <a:gd name="connsiteY18" fmla="*/ 235044 h 290513"/>
                <a:gd name="connsiteX19" fmla="*/ 125194 w 337647"/>
                <a:gd name="connsiteY19" fmla="*/ 240273 h 290513"/>
                <a:gd name="connsiteX20" fmla="*/ 136803 w 337647"/>
                <a:gd name="connsiteY20" fmla="*/ 235044 h 290513"/>
                <a:gd name="connsiteX21" fmla="*/ 136803 w 337647"/>
                <a:gd name="connsiteY21" fmla="*/ 227200 h 290513"/>
                <a:gd name="connsiteX22" fmla="*/ 131644 w 337647"/>
                <a:gd name="connsiteY22" fmla="*/ 221970 h 290513"/>
                <a:gd name="connsiteX23" fmla="*/ 127774 w 337647"/>
                <a:gd name="connsiteY23" fmla="*/ 220663 h 290513"/>
                <a:gd name="connsiteX24" fmla="*/ 206249 w 337647"/>
                <a:gd name="connsiteY24" fmla="*/ 190500 h 290513"/>
                <a:gd name="connsiteX25" fmla="*/ 195242 w 337647"/>
                <a:gd name="connsiteY25" fmla="*/ 196950 h 290513"/>
                <a:gd name="connsiteX26" fmla="*/ 196618 w 337647"/>
                <a:gd name="connsiteY26" fmla="*/ 204689 h 290513"/>
                <a:gd name="connsiteX27" fmla="*/ 202121 w 337647"/>
                <a:gd name="connsiteY27" fmla="*/ 209848 h 290513"/>
                <a:gd name="connsiteX28" fmla="*/ 215880 w 337647"/>
                <a:gd name="connsiteY28" fmla="*/ 204689 h 290513"/>
                <a:gd name="connsiteX29" fmla="*/ 214504 w 337647"/>
                <a:gd name="connsiteY29" fmla="*/ 196950 h 290513"/>
                <a:gd name="connsiteX30" fmla="*/ 209001 w 337647"/>
                <a:gd name="connsiteY30" fmla="*/ 191790 h 290513"/>
                <a:gd name="connsiteX31" fmla="*/ 206249 w 337647"/>
                <a:gd name="connsiteY31" fmla="*/ 190500 h 290513"/>
                <a:gd name="connsiteX32" fmla="*/ 201791 w 337647"/>
                <a:gd name="connsiteY32" fmla="*/ 175311 h 290513"/>
                <a:gd name="connsiteX33" fmla="*/ 215351 w 337647"/>
                <a:gd name="connsiteY33" fmla="*/ 176934 h 290513"/>
                <a:gd name="connsiteX34" fmla="*/ 227257 w 337647"/>
                <a:gd name="connsiteY34" fmla="*/ 184728 h 290513"/>
                <a:gd name="connsiteX35" fmla="*/ 229903 w 337647"/>
                <a:gd name="connsiteY35" fmla="*/ 191222 h 290513"/>
                <a:gd name="connsiteX36" fmla="*/ 232549 w 337647"/>
                <a:gd name="connsiteY36" fmla="*/ 201613 h 290513"/>
                <a:gd name="connsiteX37" fmla="*/ 261653 w 337647"/>
                <a:gd name="connsiteY37" fmla="*/ 218498 h 290513"/>
                <a:gd name="connsiteX38" fmla="*/ 319861 w 337647"/>
                <a:gd name="connsiteY38" fmla="*/ 184728 h 290513"/>
                <a:gd name="connsiteX39" fmla="*/ 335736 w 337647"/>
                <a:gd name="connsiteY39" fmla="*/ 188624 h 290513"/>
                <a:gd name="connsiteX40" fmla="*/ 331768 w 337647"/>
                <a:gd name="connsiteY40" fmla="*/ 204211 h 290513"/>
                <a:gd name="connsiteX41" fmla="*/ 274882 w 337647"/>
                <a:gd name="connsiteY41" fmla="*/ 237981 h 290513"/>
                <a:gd name="connsiteX42" fmla="*/ 251069 w 337647"/>
                <a:gd name="connsiteY42" fmla="*/ 237981 h 290513"/>
                <a:gd name="connsiteX43" fmla="*/ 223288 w 337647"/>
                <a:gd name="connsiteY43" fmla="*/ 222395 h 290513"/>
                <a:gd name="connsiteX44" fmla="*/ 210059 w 337647"/>
                <a:gd name="connsiteY44" fmla="*/ 227590 h 290513"/>
                <a:gd name="connsiteX45" fmla="*/ 206090 w 337647"/>
                <a:gd name="connsiteY45" fmla="*/ 227590 h 290513"/>
                <a:gd name="connsiteX46" fmla="*/ 195507 w 337647"/>
                <a:gd name="connsiteY46" fmla="*/ 226292 h 290513"/>
                <a:gd name="connsiteX47" fmla="*/ 184924 w 337647"/>
                <a:gd name="connsiteY47" fmla="*/ 218498 h 290513"/>
                <a:gd name="connsiteX48" fmla="*/ 166403 w 337647"/>
                <a:gd name="connsiteY48" fmla="*/ 226292 h 290513"/>
                <a:gd name="connsiteX49" fmla="*/ 155819 w 337647"/>
                <a:gd name="connsiteY49" fmla="*/ 231487 h 290513"/>
                <a:gd name="connsiteX50" fmla="*/ 153173 w 337647"/>
                <a:gd name="connsiteY50" fmla="*/ 240579 h 290513"/>
                <a:gd name="connsiteX51" fmla="*/ 128038 w 337647"/>
                <a:gd name="connsiteY51" fmla="*/ 258763 h 290513"/>
                <a:gd name="connsiteX52" fmla="*/ 118778 w 337647"/>
                <a:gd name="connsiteY52" fmla="*/ 256165 h 290513"/>
                <a:gd name="connsiteX53" fmla="*/ 102903 w 337647"/>
                <a:gd name="connsiteY53" fmla="*/ 241878 h 290513"/>
                <a:gd name="connsiteX54" fmla="*/ 101580 w 337647"/>
                <a:gd name="connsiteY54" fmla="*/ 234085 h 290513"/>
                <a:gd name="connsiteX55" fmla="*/ 89673 w 337647"/>
                <a:gd name="connsiteY55" fmla="*/ 230188 h 290513"/>
                <a:gd name="connsiteX56" fmla="*/ 60569 w 337647"/>
                <a:gd name="connsiteY56" fmla="*/ 222395 h 290513"/>
                <a:gd name="connsiteX57" fmla="*/ 15590 w 337647"/>
                <a:gd name="connsiteY57" fmla="*/ 243177 h 290513"/>
                <a:gd name="connsiteX58" fmla="*/ 11621 w 337647"/>
                <a:gd name="connsiteY58" fmla="*/ 244476 h 290513"/>
                <a:gd name="connsiteX59" fmla="*/ 1038 w 337647"/>
                <a:gd name="connsiteY59" fmla="*/ 237981 h 290513"/>
                <a:gd name="connsiteX60" fmla="*/ 6330 w 337647"/>
                <a:gd name="connsiteY60" fmla="*/ 223694 h 290513"/>
                <a:gd name="connsiteX61" fmla="*/ 49986 w 337647"/>
                <a:gd name="connsiteY61" fmla="*/ 202912 h 290513"/>
                <a:gd name="connsiteX62" fmla="*/ 65861 w 337647"/>
                <a:gd name="connsiteY62" fmla="*/ 201613 h 290513"/>
                <a:gd name="connsiteX63" fmla="*/ 97611 w 337647"/>
                <a:gd name="connsiteY63" fmla="*/ 209406 h 290513"/>
                <a:gd name="connsiteX64" fmla="*/ 109517 w 337647"/>
                <a:gd name="connsiteY64" fmla="*/ 213303 h 290513"/>
                <a:gd name="connsiteX65" fmla="*/ 138621 w 337647"/>
                <a:gd name="connsiteY65" fmla="*/ 206809 h 290513"/>
                <a:gd name="connsiteX66" fmla="*/ 145236 w 337647"/>
                <a:gd name="connsiteY66" fmla="*/ 210705 h 290513"/>
                <a:gd name="connsiteX67" fmla="*/ 157142 w 337647"/>
                <a:gd name="connsiteY67" fmla="*/ 206809 h 290513"/>
                <a:gd name="connsiteX68" fmla="*/ 178309 w 337647"/>
                <a:gd name="connsiteY68" fmla="*/ 196418 h 290513"/>
                <a:gd name="connsiteX69" fmla="*/ 179632 w 337647"/>
                <a:gd name="connsiteY69" fmla="*/ 192521 h 290513"/>
                <a:gd name="connsiteX70" fmla="*/ 190215 w 337647"/>
                <a:gd name="connsiteY70" fmla="*/ 179532 h 290513"/>
                <a:gd name="connsiteX71" fmla="*/ 201791 w 337647"/>
                <a:gd name="connsiteY71" fmla="*/ 175311 h 290513"/>
                <a:gd name="connsiteX72" fmla="*/ 197837 w 337647"/>
                <a:gd name="connsiteY72" fmla="*/ 12700 h 290513"/>
                <a:gd name="connsiteX73" fmla="*/ 295255 w 337647"/>
                <a:gd name="connsiteY73" fmla="*/ 111680 h 290513"/>
                <a:gd name="connsiteX74" fmla="*/ 292622 w 337647"/>
                <a:gd name="connsiteY74" fmla="*/ 118279 h 290513"/>
                <a:gd name="connsiteX75" fmla="*/ 286040 w 337647"/>
                <a:gd name="connsiteY75" fmla="*/ 122238 h 290513"/>
                <a:gd name="connsiteX76" fmla="*/ 196520 w 337647"/>
                <a:gd name="connsiteY76" fmla="*/ 122238 h 290513"/>
                <a:gd name="connsiteX77" fmla="*/ 187305 w 337647"/>
                <a:gd name="connsiteY77" fmla="*/ 113000 h 290513"/>
                <a:gd name="connsiteX78" fmla="*/ 187305 w 337647"/>
                <a:gd name="connsiteY78" fmla="*/ 21938 h 290513"/>
                <a:gd name="connsiteX79" fmla="*/ 189938 w 337647"/>
                <a:gd name="connsiteY79" fmla="*/ 15339 h 290513"/>
                <a:gd name="connsiteX80" fmla="*/ 197837 w 337647"/>
                <a:gd name="connsiteY80" fmla="*/ 12700 h 290513"/>
                <a:gd name="connsiteX81" fmla="*/ 150484 w 337647"/>
                <a:gd name="connsiteY81" fmla="*/ 0 h 290513"/>
                <a:gd name="connsiteX82" fmla="*/ 159686 w 337647"/>
                <a:gd name="connsiteY82" fmla="*/ 3938 h 290513"/>
                <a:gd name="connsiteX83" fmla="*/ 163629 w 337647"/>
                <a:gd name="connsiteY83" fmla="*/ 13127 h 290513"/>
                <a:gd name="connsiteX84" fmla="*/ 163629 w 337647"/>
                <a:gd name="connsiteY84" fmla="*/ 132587 h 290513"/>
                <a:gd name="connsiteX85" fmla="*/ 176775 w 337647"/>
                <a:gd name="connsiteY85" fmla="*/ 145714 h 290513"/>
                <a:gd name="connsiteX86" fmla="*/ 296398 w 337647"/>
                <a:gd name="connsiteY86" fmla="*/ 145714 h 290513"/>
                <a:gd name="connsiteX87" fmla="*/ 305599 w 337647"/>
                <a:gd name="connsiteY87" fmla="*/ 149653 h 290513"/>
                <a:gd name="connsiteX88" fmla="*/ 308228 w 337647"/>
                <a:gd name="connsiteY88" fmla="*/ 158842 h 290513"/>
                <a:gd name="connsiteX89" fmla="*/ 305599 w 337647"/>
                <a:gd name="connsiteY89" fmla="*/ 178533 h 290513"/>
                <a:gd name="connsiteX90" fmla="*/ 262220 w 337647"/>
                <a:gd name="connsiteY90" fmla="*/ 204788 h 290513"/>
                <a:gd name="connsiteX91" fmla="*/ 242502 w 337647"/>
                <a:gd name="connsiteY91" fmla="*/ 194286 h 290513"/>
                <a:gd name="connsiteX92" fmla="*/ 218840 w 337647"/>
                <a:gd name="connsiteY92" fmla="*/ 165406 h 290513"/>
                <a:gd name="connsiteX93" fmla="*/ 205694 w 337647"/>
                <a:gd name="connsiteY93" fmla="*/ 162780 h 290513"/>
                <a:gd name="connsiteX94" fmla="*/ 168887 w 337647"/>
                <a:gd name="connsiteY94" fmla="*/ 186409 h 290513"/>
                <a:gd name="connsiteX95" fmla="*/ 168887 w 337647"/>
                <a:gd name="connsiteY95" fmla="*/ 187722 h 290513"/>
                <a:gd name="connsiteX96" fmla="*/ 146540 w 337647"/>
                <a:gd name="connsiteY96" fmla="*/ 196912 h 290513"/>
                <a:gd name="connsiteX97" fmla="*/ 142597 w 337647"/>
                <a:gd name="connsiteY97" fmla="*/ 195599 h 290513"/>
                <a:gd name="connsiteX98" fmla="*/ 128137 w 337647"/>
                <a:gd name="connsiteY98" fmla="*/ 192973 h 290513"/>
                <a:gd name="connsiteX99" fmla="*/ 107104 w 337647"/>
                <a:gd name="connsiteY99" fmla="*/ 199537 h 290513"/>
                <a:gd name="connsiteX100" fmla="*/ 70297 w 337647"/>
                <a:gd name="connsiteY100" fmla="*/ 189035 h 290513"/>
                <a:gd name="connsiteX101" fmla="*/ 45321 w 337647"/>
                <a:gd name="connsiteY101" fmla="*/ 191661 h 290513"/>
                <a:gd name="connsiteX102" fmla="*/ 29546 w 337647"/>
                <a:gd name="connsiteY102" fmla="*/ 199537 h 290513"/>
                <a:gd name="connsiteX103" fmla="*/ 19030 w 337647"/>
                <a:gd name="connsiteY103" fmla="*/ 145714 h 290513"/>
                <a:gd name="connsiteX104" fmla="*/ 150484 w 337647"/>
                <a:gd name="connsiteY104" fmla="*/ 0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7647" h="290513">
                  <a:moveTo>
                    <a:pt x="181524" y="231775"/>
                  </a:moveTo>
                  <a:cubicBezTo>
                    <a:pt x="184159" y="234386"/>
                    <a:pt x="188113" y="235691"/>
                    <a:pt x="190749" y="236996"/>
                  </a:cubicBezTo>
                  <a:cubicBezTo>
                    <a:pt x="194703" y="238302"/>
                    <a:pt x="199975" y="239607"/>
                    <a:pt x="205246" y="239607"/>
                  </a:cubicBezTo>
                  <a:cubicBezTo>
                    <a:pt x="210518" y="239607"/>
                    <a:pt x="217108" y="238302"/>
                    <a:pt x="222379" y="235691"/>
                  </a:cubicBezTo>
                  <a:lnTo>
                    <a:pt x="243466" y="247439"/>
                  </a:lnTo>
                  <a:cubicBezTo>
                    <a:pt x="248738" y="251354"/>
                    <a:pt x="255327" y="252660"/>
                    <a:pt x="261917" y="252660"/>
                  </a:cubicBezTo>
                  <a:cubicBezTo>
                    <a:pt x="235559" y="276155"/>
                    <a:pt x="201292" y="290513"/>
                    <a:pt x="163073" y="290513"/>
                  </a:cubicBezTo>
                  <a:cubicBezTo>
                    <a:pt x="118263" y="290513"/>
                    <a:pt x="78726" y="270934"/>
                    <a:pt x="52367" y="239607"/>
                  </a:cubicBezTo>
                  <a:cubicBezTo>
                    <a:pt x="52367" y="239607"/>
                    <a:pt x="52367" y="239607"/>
                    <a:pt x="60275" y="234386"/>
                  </a:cubicBezTo>
                  <a:cubicBezTo>
                    <a:pt x="60275" y="234386"/>
                    <a:pt x="60275" y="234386"/>
                    <a:pt x="91905" y="243523"/>
                  </a:cubicBezTo>
                  <a:cubicBezTo>
                    <a:pt x="91905" y="244828"/>
                    <a:pt x="91905" y="246133"/>
                    <a:pt x="93223" y="247439"/>
                  </a:cubicBezTo>
                  <a:cubicBezTo>
                    <a:pt x="97176" y="256576"/>
                    <a:pt x="105084" y="263102"/>
                    <a:pt x="114309" y="267018"/>
                  </a:cubicBezTo>
                  <a:cubicBezTo>
                    <a:pt x="118263" y="269629"/>
                    <a:pt x="123535" y="269629"/>
                    <a:pt x="127489" y="269629"/>
                  </a:cubicBezTo>
                  <a:cubicBezTo>
                    <a:pt x="143304" y="269629"/>
                    <a:pt x="157801" y="260491"/>
                    <a:pt x="164391" y="244828"/>
                  </a:cubicBezTo>
                  <a:cubicBezTo>
                    <a:pt x="164391" y="243523"/>
                    <a:pt x="164391" y="240912"/>
                    <a:pt x="165708" y="239607"/>
                  </a:cubicBezTo>
                  <a:cubicBezTo>
                    <a:pt x="165708" y="239607"/>
                    <a:pt x="165708" y="239607"/>
                    <a:pt x="181524" y="231775"/>
                  </a:cubicBezTo>
                  <a:close/>
                  <a:moveTo>
                    <a:pt x="127774" y="220663"/>
                  </a:moveTo>
                  <a:cubicBezTo>
                    <a:pt x="123904" y="220663"/>
                    <a:pt x="120035" y="223278"/>
                    <a:pt x="118745" y="227200"/>
                  </a:cubicBezTo>
                  <a:cubicBezTo>
                    <a:pt x="117455" y="229815"/>
                    <a:pt x="118745" y="232429"/>
                    <a:pt x="118745" y="235044"/>
                  </a:cubicBezTo>
                  <a:cubicBezTo>
                    <a:pt x="120035" y="237659"/>
                    <a:pt x="122615" y="238966"/>
                    <a:pt x="125194" y="240273"/>
                  </a:cubicBezTo>
                  <a:cubicBezTo>
                    <a:pt x="129064" y="242888"/>
                    <a:pt x="135513" y="238966"/>
                    <a:pt x="136803" y="235044"/>
                  </a:cubicBezTo>
                  <a:cubicBezTo>
                    <a:pt x="138093" y="232429"/>
                    <a:pt x="138093" y="229815"/>
                    <a:pt x="136803" y="227200"/>
                  </a:cubicBezTo>
                  <a:cubicBezTo>
                    <a:pt x="135513" y="224585"/>
                    <a:pt x="134223" y="223278"/>
                    <a:pt x="131644" y="221970"/>
                  </a:cubicBezTo>
                  <a:cubicBezTo>
                    <a:pt x="130354" y="221970"/>
                    <a:pt x="129064" y="220663"/>
                    <a:pt x="127774" y="220663"/>
                  </a:cubicBezTo>
                  <a:close/>
                  <a:moveTo>
                    <a:pt x="206249" y="190500"/>
                  </a:moveTo>
                  <a:cubicBezTo>
                    <a:pt x="200745" y="190500"/>
                    <a:pt x="197994" y="193080"/>
                    <a:pt x="195242" y="196950"/>
                  </a:cubicBezTo>
                  <a:cubicBezTo>
                    <a:pt x="195242" y="199529"/>
                    <a:pt x="195242" y="202109"/>
                    <a:pt x="196618" y="204689"/>
                  </a:cubicBezTo>
                  <a:cubicBezTo>
                    <a:pt x="196618" y="207269"/>
                    <a:pt x="199370" y="208558"/>
                    <a:pt x="202121" y="209848"/>
                  </a:cubicBezTo>
                  <a:cubicBezTo>
                    <a:pt x="207625" y="211138"/>
                    <a:pt x="213128" y="208558"/>
                    <a:pt x="215880" y="204689"/>
                  </a:cubicBezTo>
                  <a:cubicBezTo>
                    <a:pt x="215880" y="202109"/>
                    <a:pt x="215880" y="199529"/>
                    <a:pt x="214504" y="196950"/>
                  </a:cubicBezTo>
                  <a:cubicBezTo>
                    <a:pt x="214504" y="194370"/>
                    <a:pt x="211752" y="193080"/>
                    <a:pt x="209001" y="191790"/>
                  </a:cubicBezTo>
                  <a:cubicBezTo>
                    <a:pt x="207625" y="190500"/>
                    <a:pt x="206249" y="190500"/>
                    <a:pt x="206249" y="190500"/>
                  </a:cubicBezTo>
                  <a:close/>
                  <a:moveTo>
                    <a:pt x="201791" y="175311"/>
                  </a:moveTo>
                  <a:cubicBezTo>
                    <a:pt x="206090" y="174661"/>
                    <a:pt x="210720" y="174986"/>
                    <a:pt x="215351" y="176934"/>
                  </a:cubicBezTo>
                  <a:cubicBezTo>
                    <a:pt x="219319" y="178233"/>
                    <a:pt x="223288" y="180831"/>
                    <a:pt x="227257" y="184728"/>
                  </a:cubicBezTo>
                  <a:cubicBezTo>
                    <a:pt x="228580" y="187325"/>
                    <a:pt x="229903" y="188624"/>
                    <a:pt x="229903" y="191222"/>
                  </a:cubicBezTo>
                  <a:cubicBezTo>
                    <a:pt x="231226" y="193820"/>
                    <a:pt x="232549" y="197717"/>
                    <a:pt x="232549" y="201613"/>
                  </a:cubicBezTo>
                  <a:cubicBezTo>
                    <a:pt x="232549" y="201613"/>
                    <a:pt x="232549" y="201613"/>
                    <a:pt x="261653" y="218498"/>
                  </a:cubicBezTo>
                  <a:cubicBezTo>
                    <a:pt x="261653" y="218498"/>
                    <a:pt x="261653" y="218498"/>
                    <a:pt x="319861" y="184728"/>
                  </a:cubicBezTo>
                  <a:cubicBezTo>
                    <a:pt x="325153" y="180831"/>
                    <a:pt x="333090" y="183429"/>
                    <a:pt x="335736" y="188624"/>
                  </a:cubicBezTo>
                  <a:cubicBezTo>
                    <a:pt x="339705" y="193820"/>
                    <a:pt x="337059" y="200314"/>
                    <a:pt x="331768" y="204211"/>
                  </a:cubicBezTo>
                  <a:cubicBezTo>
                    <a:pt x="331768" y="204211"/>
                    <a:pt x="331768" y="204211"/>
                    <a:pt x="274882" y="237981"/>
                  </a:cubicBezTo>
                  <a:cubicBezTo>
                    <a:pt x="266944" y="241878"/>
                    <a:pt x="257684" y="241878"/>
                    <a:pt x="251069" y="237981"/>
                  </a:cubicBezTo>
                  <a:cubicBezTo>
                    <a:pt x="251069" y="237981"/>
                    <a:pt x="251069" y="237981"/>
                    <a:pt x="223288" y="222395"/>
                  </a:cubicBezTo>
                  <a:cubicBezTo>
                    <a:pt x="219319" y="224993"/>
                    <a:pt x="215351" y="226292"/>
                    <a:pt x="210059" y="227590"/>
                  </a:cubicBezTo>
                  <a:cubicBezTo>
                    <a:pt x="208736" y="227590"/>
                    <a:pt x="207413" y="227590"/>
                    <a:pt x="206090" y="227590"/>
                  </a:cubicBezTo>
                  <a:cubicBezTo>
                    <a:pt x="202121" y="227590"/>
                    <a:pt x="199476" y="227590"/>
                    <a:pt x="195507" y="226292"/>
                  </a:cubicBezTo>
                  <a:cubicBezTo>
                    <a:pt x="191538" y="224993"/>
                    <a:pt x="187569" y="222395"/>
                    <a:pt x="184924" y="218498"/>
                  </a:cubicBezTo>
                  <a:cubicBezTo>
                    <a:pt x="184924" y="218498"/>
                    <a:pt x="184924" y="218498"/>
                    <a:pt x="166403" y="226292"/>
                  </a:cubicBezTo>
                  <a:cubicBezTo>
                    <a:pt x="166403" y="226292"/>
                    <a:pt x="166403" y="226292"/>
                    <a:pt x="155819" y="231487"/>
                  </a:cubicBezTo>
                  <a:cubicBezTo>
                    <a:pt x="155819" y="235384"/>
                    <a:pt x="154496" y="237981"/>
                    <a:pt x="153173" y="240579"/>
                  </a:cubicBezTo>
                  <a:cubicBezTo>
                    <a:pt x="149205" y="250970"/>
                    <a:pt x="139944" y="258763"/>
                    <a:pt x="128038" y="258763"/>
                  </a:cubicBezTo>
                  <a:cubicBezTo>
                    <a:pt x="125392" y="258763"/>
                    <a:pt x="121423" y="257464"/>
                    <a:pt x="118778" y="256165"/>
                  </a:cubicBezTo>
                  <a:cubicBezTo>
                    <a:pt x="112163" y="253568"/>
                    <a:pt x="106871" y="248372"/>
                    <a:pt x="102903" y="241878"/>
                  </a:cubicBezTo>
                  <a:cubicBezTo>
                    <a:pt x="102903" y="239280"/>
                    <a:pt x="101580" y="236682"/>
                    <a:pt x="101580" y="234085"/>
                  </a:cubicBezTo>
                  <a:cubicBezTo>
                    <a:pt x="101580" y="234085"/>
                    <a:pt x="101580" y="234085"/>
                    <a:pt x="89673" y="230188"/>
                  </a:cubicBezTo>
                  <a:cubicBezTo>
                    <a:pt x="89673" y="230188"/>
                    <a:pt x="89673" y="230188"/>
                    <a:pt x="60569" y="222395"/>
                  </a:cubicBezTo>
                  <a:cubicBezTo>
                    <a:pt x="60569" y="222395"/>
                    <a:pt x="60569" y="222395"/>
                    <a:pt x="15590" y="243177"/>
                  </a:cubicBezTo>
                  <a:cubicBezTo>
                    <a:pt x="14267" y="244476"/>
                    <a:pt x="12944" y="244476"/>
                    <a:pt x="11621" y="244476"/>
                  </a:cubicBezTo>
                  <a:cubicBezTo>
                    <a:pt x="6330" y="244476"/>
                    <a:pt x="2361" y="241878"/>
                    <a:pt x="1038" y="237981"/>
                  </a:cubicBezTo>
                  <a:cubicBezTo>
                    <a:pt x="-1608" y="232786"/>
                    <a:pt x="1038" y="226292"/>
                    <a:pt x="6330" y="223694"/>
                  </a:cubicBezTo>
                  <a:cubicBezTo>
                    <a:pt x="6330" y="223694"/>
                    <a:pt x="6330" y="223694"/>
                    <a:pt x="49986" y="202912"/>
                  </a:cubicBezTo>
                  <a:cubicBezTo>
                    <a:pt x="55278" y="200314"/>
                    <a:pt x="60569" y="199015"/>
                    <a:pt x="65861" y="201613"/>
                  </a:cubicBezTo>
                  <a:cubicBezTo>
                    <a:pt x="65861" y="201613"/>
                    <a:pt x="65861" y="201613"/>
                    <a:pt x="97611" y="209406"/>
                  </a:cubicBezTo>
                  <a:cubicBezTo>
                    <a:pt x="97611" y="209406"/>
                    <a:pt x="97611" y="209406"/>
                    <a:pt x="109517" y="213303"/>
                  </a:cubicBezTo>
                  <a:cubicBezTo>
                    <a:pt x="116132" y="205510"/>
                    <a:pt x="128038" y="202912"/>
                    <a:pt x="138621" y="206809"/>
                  </a:cubicBezTo>
                  <a:cubicBezTo>
                    <a:pt x="141267" y="208107"/>
                    <a:pt x="143913" y="209406"/>
                    <a:pt x="145236" y="210705"/>
                  </a:cubicBezTo>
                  <a:cubicBezTo>
                    <a:pt x="145236" y="210705"/>
                    <a:pt x="145236" y="210705"/>
                    <a:pt x="157142" y="206809"/>
                  </a:cubicBezTo>
                  <a:cubicBezTo>
                    <a:pt x="157142" y="206809"/>
                    <a:pt x="157142" y="206809"/>
                    <a:pt x="178309" y="196418"/>
                  </a:cubicBezTo>
                  <a:cubicBezTo>
                    <a:pt x="178309" y="195119"/>
                    <a:pt x="179632" y="193820"/>
                    <a:pt x="179632" y="192521"/>
                  </a:cubicBezTo>
                  <a:cubicBezTo>
                    <a:pt x="182278" y="187325"/>
                    <a:pt x="184924" y="183429"/>
                    <a:pt x="190215" y="179532"/>
                  </a:cubicBezTo>
                  <a:cubicBezTo>
                    <a:pt x="193522" y="177584"/>
                    <a:pt x="197491" y="175960"/>
                    <a:pt x="201791" y="175311"/>
                  </a:cubicBezTo>
                  <a:close/>
                  <a:moveTo>
                    <a:pt x="197837" y="12700"/>
                  </a:moveTo>
                  <a:cubicBezTo>
                    <a:pt x="249179" y="17979"/>
                    <a:pt x="291306" y="60210"/>
                    <a:pt x="295255" y="111680"/>
                  </a:cubicBezTo>
                  <a:cubicBezTo>
                    <a:pt x="295255" y="114319"/>
                    <a:pt x="295255" y="116959"/>
                    <a:pt x="292622" y="118279"/>
                  </a:cubicBezTo>
                  <a:cubicBezTo>
                    <a:pt x="291306" y="120918"/>
                    <a:pt x="288673" y="122238"/>
                    <a:pt x="286040" y="122238"/>
                  </a:cubicBezTo>
                  <a:cubicBezTo>
                    <a:pt x="286040" y="122238"/>
                    <a:pt x="286040" y="122238"/>
                    <a:pt x="196520" y="122238"/>
                  </a:cubicBezTo>
                  <a:cubicBezTo>
                    <a:pt x="191254" y="122238"/>
                    <a:pt x="187305" y="118279"/>
                    <a:pt x="187305" y="113000"/>
                  </a:cubicBezTo>
                  <a:cubicBezTo>
                    <a:pt x="187305" y="113000"/>
                    <a:pt x="187305" y="113000"/>
                    <a:pt x="187305" y="21938"/>
                  </a:cubicBezTo>
                  <a:cubicBezTo>
                    <a:pt x="187305" y="19299"/>
                    <a:pt x="188621" y="17979"/>
                    <a:pt x="189938" y="15339"/>
                  </a:cubicBezTo>
                  <a:cubicBezTo>
                    <a:pt x="192571" y="14020"/>
                    <a:pt x="195204" y="12700"/>
                    <a:pt x="197837" y="12700"/>
                  </a:cubicBezTo>
                  <a:close/>
                  <a:moveTo>
                    <a:pt x="150484" y="0"/>
                  </a:moveTo>
                  <a:cubicBezTo>
                    <a:pt x="154427" y="0"/>
                    <a:pt x="157057" y="1313"/>
                    <a:pt x="159686" y="3938"/>
                  </a:cubicBezTo>
                  <a:cubicBezTo>
                    <a:pt x="162315" y="6564"/>
                    <a:pt x="163629" y="9189"/>
                    <a:pt x="163629" y="13127"/>
                  </a:cubicBezTo>
                  <a:cubicBezTo>
                    <a:pt x="163629" y="13127"/>
                    <a:pt x="163629" y="13127"/>
                    <a:pt x="163629" y="132587"/>
                  </a:cubicBezTo>
                  <a:cubicBezTo>
                    <a:pt x="163629" y="139151"/>
                    <a:pt x="168887" y="145714"/>
                    <a:pt x="176775" y="145714"/>
                  </a:cubicBezTo>
                  <a:cubicBezTo>
                    <a:pt x="176775" y="145714"/>
                    <a:pt x="176775" y="145714"/>
                    <a:pt x="296398" y="145714"/>
                  </a:cubicBezTo>
                  <a:cubicBezTo>
                    <a:pt x="300341" y="145714"/>
                    <a:pt x="302970" y="147027"/>
                    <a:pt x="305599" y="149653"/>
                  </a:cubicBezTo>
                  <a:cubicBezTo>
                    <a:pt x="308228" y="152278"/>
                    <a:pt x="309543" y="154904"/>
                    <a:pt x="308228" y="158842"/>
                  </a:cubicBezTo>
                  <a:cubicBezTo>
                    <a:pt x="308228" y="165406"/>
                    <a:pt x="306914" y="171969"/>
                    <a:pt x="305599" y="178533"/>
                  </a:cubicBezTo>
                  <a:cubicBezTo>
                    <a:pt x="305599" y="178533"/>
                    <a:pt x="305599" y="178533"/>
                    <a:pt x="262220" y="204788"/>
                  </a:cubicBezTo>
                  <a:cubicBezTo>
                    <a:pt x="262220" y="204788"/>
                    <a:pt x="262220" y="204788"/>
                    <a:pt x="242502" y="194286"/>
                  </a:cubicBezTo>
                  <a:cubicBezTo>
                    <a:pt x="239872" y="181158"/>
                    <a:pt x="231985" y="169344"/>
                    <a:pt x="218840" y="165406"/>
                  </a:cubicBezTo>
                  <a:cubicBezTo>
                    <a:pt x="214896" y="162780"/>
                    <a:pt x="209638" y="162780"/>
                    <a:pt x="205694" y="162780"/>
                  </a:cubicBezTo>
                  <a:cubicBezTo>
                    <a:pt x="189920" y="162780"/>
                    <a:pt x="175460" y="171969"/>
                    <a:pt x="168887" y="186409"/>
                  </a:cubicBezTo>
                  <a:cubicBezTo>
                    <a:pt x="168887" y="187722"/>
                    <a:pt x="168887" y="187722"/>
                    <a:pt x="168887" y="187722"/>
                  </a:cubicBezTo>
                  <a:cubicBezTo>
                    <a:pt x="168887" y="187722"/>
                    <a:pt x="168887" y="187722"/>
                    <a:pt x="146540" y="196912"/>
                  </a:cubicBezTo>
                  <a:cubicBezTo>
                    <a:pt x="145226" y="196912"/>
                    <a:pt x="143911" y="195599"/>
                    <a:pt x="142597" y="195599"/>
                  </a:cubicBezTo>
                  <a:cubicBezTo>
                    <a:pt x="137338" y="192973"/>
                    <a:pt x="133395" y="192973"/>
                    <a:pt x="128137" y="192973"/>
                  </a:cubicBezTo>
                  <a:cubicBezTo>
                    <a:pt x="120249" y="192973"/>
                    <a:pt x="112362" y="195599"/>
                    <a:pt x="107104" y="199537"/>
                  </a:cubicBezTo>
                  <a:cubicBezTo>
                    <a:pt x="107104" y="199537"/>
                    <a:pt x="107104" y="199537"/>
                    <a:pt x="70297" y="189035"/>
                  </a:cubicBezTo>
                  <a:cubicBezTo>
                    <a:pt x="61095" y="187722"/>
                    <a:pt x="53208" y="187722"/>
                    <a:pt x="45321" y="191661"/>
                  </a:cubicBezTo>
                  <a:lnTo>
                    <a:pt x="29546" y="199537"/>
                  </a:lnTo>
                  <a:cubicBezTo>
                    <a:pt x="21659" y="182471"/>
                    <a:pt x="19030" y="164093"/>
                    <a:pt x="19030" y="145714"/>
                  </a:cubicBezTo>
                  <a:cubicBezTo>
                    <a:pt x="19030" y="69575"/>
                    <a:pt x="76870" y="7876"/>
                    <a:pt x="150484" y="0"/>
                  </a:cubicBezTo>
                  <a:close/>
                </a:path>
              </a:pathLst>
            </a:custGeom>
            <a:grpFill/>
            <a:ln>
              <a:noFill/>
            </a:ln>
          </p:spPr>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grpSp>
      <p:grpSp>
        <p:nvGrpSpPr>
          <p:cNvPr id="28" name="组合 27"/>
          <p:cNvGrpSpPr/>
          <p:nvPr/>
        </p:nvGrpSpPr>
        <p:grpSpPr>
          <a:xfrm>
            <a:off x="4112419" y="2223353"/>
            <a:ext cx="1210952" cy="1200150"/>
            <a:chOff x="3021720" y="1028700"/>
            <a:chExt cx="1210952" cy="1200150"/>
          </a:xfrm>
          <a:solidFill>
            <a:schemeClr val="accent5">
              <a:lumMod val="50000"/>
            </a:schemeClr>
          </a:solidFill>
        </p:grpSpPr>
        <p:sp>
          <p:nvSpPr>
            <p:cNvPr id="26" name="箭头: V 形 25"/>
            <p:cNvSpPr/>
            <p:nvPr/>
          </p:nvSpPr>
          <p:spPr>
            <a:xfrm>
              <a:off x="3032522" y="1028700"/>
              <a:ext cx="1200150" cy="1200150"/>
            </a:xfrm>
            <a:prstGeom prst="chevron">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sp>
          <p:nvSpPr>
            <p:cNvPr id="11" name="任意多边形: 形状 10"/>
            <p:cNvSpPr/>
            <p:nvPr/>
          </p:nvSpPr>
          <p:spPr bwMode="auto">
            <a:xfrm>
              <a:off x="3021720" y="1497252"/>
              <a:ext cx="348415" cy="299777"/>
            </a:xfrm>
            <a:custGeom>
              <a:avLst/>
              <a:gdLst>
                <a:gd name="connsiteX0" fmla="*/ 181524 w 337647"/>
                <a:gd name="connsiteY0" fmla="*/ 231775 h 290513"/>
                <a:gd name="connsiteX1" fmla="*/ 190749 w 337647"/>
                <a:gd name="connsiteY1" fmla="*/ 236996 h 290513"/>
                <a:gd name="connsiteX2" fmla="*/ 205246 w 337647"/>
                <a:gd name="connsiteY2" fmla="*/ 239607 h 290513"/>
                <a:gd name="connsiteX3" fmla="*/ 222379 w 337647"/>
                <a:gd name="connsiteY3" fmla="*/ 235691 h 290513"/>
                <a:gd name="connsiteX4" fmla="*/ 243466 w 337647"/>
                <a:gd name="connsiteY4" fmla="*/ 247439 h 290513"/>
                <a:gd name="connsiteX5" fmla="*/ 261917 w 337647"/>
                <a:gd name="connsiteY5" fmla="*/ 252660 h 290513"/>
                <a:gd name="connsiteX6" fmla="*/ 163073 w 337647"/>
                <a:gd name="connsiteY6" fmla="*/ 290513 h 290513"/>
                <a:gd name="connsiteX7" fmla="*/ 52367 w 337647"/>
                <a:gd name="connsiteY7" fmla="*/ 239607 h 290513"/>
                <a:gd name="connsiteX8" fmla="*/ 60275 w 337647"/>
                <a:gd name="connsiteY8" fmla="*/ 234386 h 290513"/>
                <a:gd name="connsiteX9" fmla="*/ 91905 w 337647"/>
                <a:gd name="connsiteY9" fmla="*/ 243523 h 290513"/>
                <a:gd name="connsiteX10" fmla="*/ 93223 w 337647"/>
                <a:gd name="connsiteY10" fmla="*/ 247439 h 290513"/>
                <a:gd name="connsiteX11" fmla="*/ 114309 w 337647"/>
                <a:gd name="connsiteY11" fmla="*/ 267018 h 290513"/>
                <a:gd name="connsiteX12" fmla="*/ 127489 w 337647"/>
                <a:gd name="connsiteY12" fmla="*/ 269629 h 290513"/>
                <a:gd name="connsiteX13" fmla="*/ 164391 w 337647"/>
                <a:gd name="connsiteY13" fmla="*/ 244828 h 290513"/>
                <a:gd name="connsiteX14" fmla="*/ 165708 w 337647"/>
                <a:gd name="connsiteY14" fmla="*/ 239607 h 290513"/>
                <a:gd name="connsiteX15" fmla="*/ 181524 w 337647"/>
                <a:gd name="connsiteY15" fmla="*/ 231775 h 290513"/>
                <a:gd name="connsiteX16" fmla="*/ 127774 w 337647"/>
                <a:gd name="connsiteY16" fmla="*/ 220663 h 290513"/>
                <a:gd name="connsiteX17" fmla="*/ 118745 w 337647"/>
                <a:gd name="connsiteY17" fmla="*/ 227200 h 290513"/>
                <a:gd name="connsiteX18" fmla="*/ 118745 w 337647"/>
                <a:gd name="connsiteY18" fmla="*/ 235044 h 290513"/>
                <a:gd name="connsiteX19" fmla="*/ 125194 w 337647"/>
                <a:gd name="connsiteY19" fmla="*/ 240273 h 290513"/>
                <a:gd name="connsiteX20" fmla="*/ 136803 w 337647"/>
                <a:gd name="connsiteY20" fmla="*/ 235044 h 290513"/>
                <a:gd name="connsiteX21" fmla="*/ 136803 w 337647"/>
                <a:gd name="connsiteY21" fmla="*/ 227200 h 290513"/>
                <a:gd name="connsiteX22" fmla="*/ 131644 w 337647"/>
                <a:gd name="connsiteY22" fmla="*/ 221970 h 290513"/>
                <a:gd name="connsiteX23" fmla="*/ 127774 w 337647"/>
                <a:gd name="connsiteY23" fmla="*/ 220663 h 290513"/>
                <a:gd name="connsiteX24" fmla="*/ 206249 w 337647"/>
                <a:gd name="connsiteY24" fmla="*/ 190500 h 290513"/>
                <a:gd name="connsiteX25" fmla="*/ 195242 w 337647"/>
                <a:gd name="connsiteY25" fmla="*/ 196950 h 290513"/>
                <a:gd name="connsiteX26" fmla="*/ 196618 w 337647"/>
                <a:gd name="connsiteY26" fmla="*/ 204689 h 290513"/>
                <a:gd name="connsiteX27" fmla="*/ 202121 w 337647"/>
                <a:gd name="connsiteY27" fmla="*/ 209848 h 290513"/>
                <a:gd name="connsiteX28" fmla="*/ 215880 w 337647"/>
                <a:gd name="connsiteY28" fmla="*/ 204689 h 290513"/>
                <a:gd name="connsiteX29" fmla="*/ 214504 w 337647"/>
                <a:gd name="connsiteY29" fmla="*/ 196950 h 290513"/>
                <a:gd name="connsiteX30" fmla="*/ 209001 w 337647"/>
                <a:gd name="connsiteY30" fmla="*/ 191790 h 290513"/>
                <a:gd name="connsiteX31" fmla="*/ 206249 w 337647"/>
                <a:gd name="connsiteY31" fmla="*/ 190500 h 290513"/>
                <a:gd name="connsiteX32" fmla="*/ 201791 w 337647"/>
                <a:gd name="connsiteY32" fmla="*/ 175311 h 290513"/>
                <a:gd name="connsiteX33" fmla="*/ 215351 w 337647"/>
                <a:gd name="connsiteY33" fmla="*/ 176934 h 290513"/>
                <a:gd name="connsiteX34" fmla="*/ 227257 w 337647"/>
                <a:gd name="connsiteY34" fmla="*/ 184728 h 290513"/>
                <a:gd name="connsiteX35" fmla="*/ 229903 w 337647"/>
                <a:gd name="connsiteY35" fmla="*/ 191222 h 290513"/>
                <a:gd name="connsiteX36" fmla="*/ 232549 w 337647"/>
                <a:gd name="connsiteY36" fmla="*/ 201613 h 290513"/>
                <a:gd name="connsiteX37" fmla="*/ 261653 w 337647"/>
                <a:gd name="connsiteY37" fmla="*/ 218498 h 290513"/>
                <a:gd name="connsiteX38" fmla="*/ 319861 w 337647"/>
                <a:gd name="connsiteY38" fmla="*/ 184728 h 290513"/>
                <a:gd name="connsiteX39" fmla="*/ 335736 w 337647"/>
                <a:gd name="connsiteY39" fmla="*/ 188624 h 290513"/>
                <a:gd name="connsiteX40" fmla="*/ 331768 w 337647"/>
                <a:gd name="connsiteY40" fmla="*/ 204211 h 290513"/>
                <a:gd name="connsiteX41" fmla="*/ 274882 w 337647"/>
                <a:gd name="connsiteY41" fmla="*/ 237981 h 290513"/>
                <a:gd name="connsiteX42" fmla="*/ 251069 w 337647"/>
                <a:gd name="connsiteY42" fmla="*/ 237981 h 290513"/>
                <a:gd name="connsiteX43" fmla="*/ 223288 w 337647"/>
                <a:gd name="connsiteY43" fmla="*/ 222395 h 290513"/>
                <a:gd name="connsiteX44" fmla="*/ 210059 w 337647"/>
                <a:gd name="connsiteY44" fmla="*/ 227590 h 290513"/>
                <a:gd name="connsiteX45" fmla="*/ 206090 w 337647"/>
                <a:gd name="connsiteY45" fmla="*/ 227590 h 290513"/>
                <a:gd name="connsiteX46" fmla="*/ 195507 w 337647"/>
                <a:gd name="connsiteY46" fmla="*/ 226292 h 290513"/>
                <a:gd name="connsiteX47" fmla="*/ 184924 w 337647"/>
                <a:gd name="connsiteY47" fmla="*/ 218498 h 290513"/>
                <a:gd name="connsiteX48" fmla="*/ 166403 w 337647"/>
                <a:gd name="connsiteY48" fmla="*/ 226292 h 290513"/>
                <a:gd name="connsiteX49" fmla="*/ 155819 w 337647"/>
                <a:gd name="connsiteY49" fmla="*/ 231487 h 290513"/>
                <a:gd name="connsiteX50" fmla="*/ 153173 w 337647"/>
                <a:gd name="connsiteY50" fmla="*/ 240579 h 290513"/>
                <a:gd name="connsiteX51" fmla="*/ 128038 w 337647"/>
                <a:gd name="connsiteY51" fmla="*/ 258763 h 290513"/>
                <a:gd name="connsiteX52" fmla="*/ 118778 w 337647"/>
                <a:gd name="connsiteY52" fmla="*/ 256165 h 290513"/>
                <a:gd name="connsiteX53" fmla="*/ 102903 w 337647"/>
                <a:gd name="connsiteY53" fmla="*/ 241878 h 290513"/>
                <a:gd name="connsiteX54" fmla="*/ 101580 w 337647"/>
                <a:gd name="connsiteY54" fmla="*/ 234085 h 290513"/>
                <a:gd name="connsiteX55" fmla="*/ 89673 w 337647"/>
                <a:gd name="connsiteY55" fmla="*/ 230188 h 290513"/>
                <a:gd name="connsiteX56" fmla="*/ 60569 w 337647"/>
                <a:gd name="connsiteY56" fmla="*/ 222395 h 290513"/>
                <a:gd name="connsiteX57" fmla="*/ 15590 w 337647"/>
                <a:gd name="connsiteY57" fmla="*/ 243177 h 290513"/>
                <a:gd name="connsiteX58" fmla="*/ 11621 w 337647"/>
                <a:gd name="connsiteY58" fmla="*/ 244476 h 290513"/>
                <a:gd name="connsiteX59" fmla="*/ 1038 w 337647"/>
                <a:gd name="connsiteY59" fmla="*/ 237981 h 290513"/>
                <a:gd name="connsiteX60" fmla="*/ 6330 w 337647"/>
                <a:gd name="connsiteY60" fmla="*/ 223694 h 290513"/>
                <a:gd name="connsiteX61" fmla="*/ 49986 w 337647"/>
                <a:gd name="connsiteY61" fmla="*/ 202912 h 290513"/>
                <a:gd name="connsiteX62" fmla="*/ 65861 w 337647"/>
                <a:gd name="connsiteY62" fmla="*/ 201613 h 290513"/>
                <a:gd name="connsiteX63" fmla="*/ 97611 w 337647"/>
                <a:gd name="connsiteY63" fmla="*/ 209406 h 290513"/>
                <a:gd name="connsiteX64" fmla="*/ 109517 w 337647"/>
                <a:gd name="connsiteY64" fmla="*/ 213303 h 290513"/>
                <a:gd name="connsiteX65" fmla="*/ 138621 w 337647"/>
                <a:gd name="connsiteY65" fmla="*/ 206809 h 290513"/>
                <a:gd name="connsiteX66" fmla="*/ 145236 w 337647"/>
                <a:gd name="connsiteY66" fmla="*/ 210705 h 290513"/>
                <a:gd name="connsiteX67" fmla="*/ 157142 w 337647"/>
                <a:gd name="connsiteY67" fmla="*/ 206809 h 290513"/>
                <a:gd name="connsiteX68" fmla="*/ 178309 w 337647"/>
                <a:gd name="connsiteY68" fmla="*/ 196418 h 290513"/>
                <a:gd name="connsiteX69" fmla="*/ 179632 w 337647"/>
                <a:gd name="connsiteY69" fmla="*/ 192521 h 290513"/>
                <a:gd name="connsiteX70" fmla="*/ 190215 w 337647"/>
                <a:gd name="connsiteY70" fmla="*/ 179532 h 290513"/>
                <a:gd name="connsiteX71" fmla="*/ 201791 w 337647"/>
                <a:gd name="connsiteY71" fmla="*/ 175311 h 290513"/>
                <a:gd name="connsiteX72" fmla="*/ 197837 w 337647"/>
                <a:gd name="connsiteY72" fmla="*/ 12700 h 290513"/>
                <a:gd name="connsiteX73" fmla="*/ 295255 w 337647"/>
                <a:gd name="connsiteY73" fmla="*/ 111680 h 290513"/>
                <a:gd name="connsiteX74" fmla="*/ 292622 w 337647"/>
                <a:gd name="connsiteY74" fmla="*/ 118279 h 290513"/>
                <a:gd name="connsiteX75" fmla="*/ 286040 w 337647"/>
                <a:gd name="connsiteY75" fmla="*/ 122238 h 290513"/>
                <a:gd name="connsiteX76" fmla="*/ 196520 w 337647"/>
                <a:gd name="connsiteY76" fmla="*/ 122238 h 290513"/>
                <a:gd name="connsiteX77" fmla="*/ 187305 w 337647"/>
                <a:gd name="connsiteY77" fmla="*/ 113000 h 290513"/>
                <a:gd name="connsiteX78" fmla="*/ 187305 w 337647"/>
                <a:gd name="connsiteY78" fmla="*/ 21938 h 290513"/>
                <a:gd name="connsiteX79" fmla="*/ 189938 w 337647"/>
                <a:gd name="connsiteY79" fmla="*/ 15339 h 290513"/>
                <a:gd name="connsiteX80" fmla="*/ 197837 w 337647"/>
                <a:gd name="connsiteY80" fmla="*/ 12700 h 290513"/>
                <a:gd name="connsiteX81" fmla="*/ 150484 w 337647"/>
                <a:gd name="connsiteY81" fmla="*/ 0 h 290513"/>
                <a:gd name="connsiteX82" fmla="*/ 159686 w 337647"/>
                <a:gd name="connsiteY82" fmla="*/ 3938 h 290513"/>
                <a:gd name="connsiteX83" fmla="*/ 163629 w 337647"/>
                <a:gd name="connsiteY83" fmla="*/ 13127 h 290513"/>
                <a:gd name="connsiteX84" fmla="*/ 163629 w 337647"/>
                <a:gd name="connsiteY84" fmla="*/ 132587 h 290513"/>
                <a:gd name="connsiteX85" fmla="*/ 176775 w 337647"/>
                <a:gd name="connsiteY85" fmla="*/ 145714 h 290513"/>
                <a:gd name="connsiteX86" fmla="*/ 296398 w 337647"/>
                <a:gd name="connsiteY86" fmla="*/ 145714 h 290513"/>
                <a:gd name="connsiteX87" fmla="*/ 305599 w 337647"/>
                <a:gd name="connsiteY87" fmla="*/ 149653 h 290513"/>
                <a:gd name="connsiteX88" fmla="*/ 308228 w 337647"/>
                <a:gd name="connsiteY88" fmla="*/ 158842 h 290513"/>
                <a:gd name="connsiteX89" fmla="*/ 305599 w 337647"/>
                <a:gd name="connsiteY89" fmla="*/ 178533 h 290513"/>
                <a:gd name="connsiteX90" fmla="*/ 262220 w 337647"/>
                <a:gd name="connsiteY90" fmla="*/ 204788 h 290513"/>
                <a:gd name="connsiteX91" fmla="*/ 242502 w 337647"/>
                <a:gd name="connsiteY91" fmla="*/ 194286 h 290513"/>
                <a:gd name="connsiteX92" fmla="*/ 218840 w 337647"/>
                <a:gd name="connsiteY92" fmla="*/ 165406 h 290513"/>
                <a:gd name="connsiteX93" fmla="*/ 205694 w 337647"/>
                <a:gd name="connsiteY93" fmla="*/ 162780 h 290513"/>
                <a:gd name="connsiteX94" fmla="*/ 168887 w 337647"/>
                <a:gd name="connsiteY94" fmla="*/ 186409 h 290513"/>
                <a:gd name="connsiteX95" fmla="*/ 168887 w 337647"/>
                <a:gd name="connsiteY95" fmla="*/ 187722 h 290513"/>
                <a:gd name="connsiteX96" fmla="*/ 146540 w 337647"/>
                <a:gd name="connsiteY96" fmla="*/ 196912 h 290513"/>
                <a:gd name="connsiteX97" fmla="*/ 142597 w 337647"/>
                <a:gd name="connsiteY97" fmla="*/ 195599 h 290513"/>
                <a:gd name="connsiteX98" fmla="*/ 128137 w 337647"/>
                <a:gd name="connsiteY98" fmla="*/ 192973 h 290513"/>
                <a:gd name="connsiteX99" fmla="*/ 107104 w 337647"/>
                <a:gd name="connsiteY99" fmla="*/ 199537 h 290513"/>
                <a:gd name="connsiteX100" fmla="*/ 70297 w 337647"/>
                <a:gd name="connsiteY100" fmla="*/ 189035 h 290513"/>
                <a:gd name="connsiteX101" fmla="*/ 45321 w 337647"/>
                <a:gd name="connsiteY101" fmla="*/ 191661 h 290513"/>
                <a:gd name="connsiteX102" fmla="*/ 29546 w 337647"/>
                <a:gd name="connsiteY102" fmla="*/ 199537 h 290513"/>
                <a:gd name="connsiteX103" fmla="*/ 19030 w 337647"/>
                <a:gd name="connsiteY103" fmla="*/ 145714 h 290513"/>
                <a:gd name="connsiteX104" fmla="*/ 150484 w 337647"/>
                <a:gd name="connsiteY104" fmla="*/ 0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7647" h="290513">
                  <a:moveTo>
                    <a:pt x="181524" y="231775"/>
                  </a:moveTo>
                  <a:cubicBezTo>
                    <a:pt x="184159" y="234386"/>
                    <a:pt x="188113" y="235691"/>
                    <a:pt x="190749" y="236996"/>
                  </a:cubicBezTo>
                  <a:cubicBezTo>
                    <a:pt x="194703" y="238302"/>
                    <a:pt x="199975" y="239607"/>
                    <a:pt x="205246" y="239607"/>
                  </a:cubicBezTo>
                  <a:cubicBezTo>
                    <a:pt x="210518" y="239607"/>
                    <a:pt x="217108" y="238302"/>
                    <a:pt x="222379" y="235691"/>
                  </a:cubicBezTo>
                  <a:lnTo>
                    <a:pt x="243466" y="247439"/>
                  </a:lnTo>
                  <a:cubicBezTo>
                    <a:pt x="248738" y="251354"/>
                    <a:pt x="255327" y="252660"/>
                    <a:pt x="261917" y="252660"/>
                  </a:cubicBezTo>
                  <a:cubicBezTo>
                    <a:pt x="235559" y="276155"/>
                    <a:pt x="201292" y="290513"/>
                    <a:pt x="163073" y="290513"/>
                  </a:cubicBezTo>
                  <a:cubicBezTo>
                    <a:pt x="118263" y="290513"/>
                    <a:pt x="78726" y="270934"/>
                    <a:pt x="52367" y="239607"/>
                  </a:cubicBezTo>
                  <a:cubicBezTo>
                    <a:pt x="52367" y="239607"/>
                    <a:pt x="52367" y="239607"/>
                    <a:pt x="60275" y="234386"/>
                  </a:cubicBezTo>
                  <a:cubicBezTo>
                    <a:pt x="60275" y="234386"/>
                    <a:pt x="60275" y="234386"/>
                    <a:pt x="91905" y="243523"/>
                  </a:cubicBezTo>
                  <a:cubicBezTo>
                    <a:pt x="91905" y="244828"/>
                    <a:pt x="91905" y="246133"/>
                    <a:pt x="93223" y="247439"/>
                  </a:cubicBezTo>
                  <a:cubicBezTo>
                    <a:pt x="97176" y="256576"/>
                    <a:pt x="105084" y="263102"/>
                    <a:pt x="114309" y="267018"/>
                  </a:cubicBezTo>
                  <a:cubicBezTo>
                    <a:pt x="118263" y="269629"/>
                    <a:pt x="123535" y="269629"/>
                    <a:pt x="127489" y="269629"/>
                  </a:cubicBezTo>
                  <a:cubicBezTo>
                    <a:pt x="143304" y="269629"/>
                    <a:pt x="157801" y="260491"/>
                    <a:pt x="164391" y="244828"/>
                  </a:cubicBezTo>
                  <a:cubicBezTo>
                    <a:pt x="164391" y="243523"/>
                    <a:pt x="164391" y="240912"/>
                    <a:pt x="165708" y="239607"/>
                  </a:cubicBezTo>
                  <a:cubicBezTo>
                    <a:pt x="165708" y="239607"/>
                    <a:pt x="165708" y="239607"/>
                    <a:pt x="181524" y="231775"/>
                  </a:cubicBezTo>
                  <a:close/>
                  <a:moveTo>
                    <a:pt x="127774" y="220663"/>
                  </a:moveTo>
                  <a:cubicBezTo>
                    <a:pt x="123904" y="220663"/>
                    <a:pt x="120035" y="223278"/>
                    <a:pt x="118745" y="227200"/>
                  </a:cubicBezTo>
                  <a:cubicBezTo>
                    <a:pt x="117455" y="229815"/>
                    <a:pt x="118745" y="232429"/>
                    <a:pt x="118745" y="235044"/>
                  </a:cubicBezTo>
                  <a:cubicBezTo>
                    <a:pt x="120035" y="237659"/>
                    <a:pt x="122615" y="238966"/>
                    <a:pt x="125194" y="240273"/>
                  </a:cubicBezTo>
                  <a:cubicBezTo>
                    <a:pt x="129064" y="242888"/>
                    <a:pt x="135513" y="238966"/>
                    <a:pt x="136803" y="235044"/>
                  </a:cubicBezTo>
                  <a:cubicBezTo>
                    <a:pt x="138093" y="232429"/>
                    <a:pt x="138093" y="229815"/>
                    <a:pt x="136803" y="227200"/>
                  </a:cubicBezTo>
                  <a:cubicBezTo>
                    <a:pt x="135513" y="224585"/>
                    <a:pt x="134223" y="223278"/>
                    <a:pt x="131644" y="221970"/>
                  </a:cubicBezTo>
                  <a:cubicBezTo>
                    <a:pt x="130354" y="221970"/>
                    <a:pt x="129064" y="220663"/>
                    <a:pt x="127774" y="220663"/>
                  </a:cubicBezTo>
                  <a:close/>
                  <a:moveTo>
                    <a:pt x="206249" y="190500"/>
                  </a:moveTo>
                  <a:cubicBezTo>
                    <a:pt x="200745" y="190500"/>
                    <a:pt x="197994" y="193080"/>
                    <a:pt x="195242" y="196950"/>
                  </a:cubicBezTo>
                  <a:cubicBezTo>
                    <a:pt x="195242" y="199529"/>
                    <a:pt x="195242" y="202109"/>
                    <a:pt x="196618" y="204689"/>
                  </a:cubicBezTo>
                  <a:cubicBezTo>
                    <a:pt x="196618" y="207269"/>
                    <a:pt x="199370" y="208558"/>
                    <a:pt x="202121" y="209848"/>
                  </a:cubicBezTo>
                  <a:cubicBezTo>
                    <a:pt x="207625" y="211138"/>
                    <a:pt x="213128" y="208558"/>
                    <a:pt x="215880" y="204689"/>
                  </a:cubicBezTo>
                  <a:cubicBezTo>
                    <a:pt x="215880" y="202109"/>
                    <a:pt x="215880" y="199529"/>
                    <a:pt x="214504" y="196950"/>
                  </a:cubicBezTo>
                  <a:cubicBezTo>
                    <a:pt x="214504" y="194370"/>
                    <a:pt x="211752" y="193080"/>
                    <a:pt x="209001" y="191790"/>
                  </a:cubicBezTo>
                  <a:cubicBezTo>
                    <a:pt x="207625" y="190500"/>
                    <a:pt x="206249" y="190500"/>
                    <a:pt x="206249" y="190500"/>
                  </a:cubicBezTo>
                  <a:close/>
                  <a:moveTo>
                    <a:pt x="201791" y="175311"/>
                  </a:moveTo>
                  <a:cubicBezTo>
                    <a:pt x="206090" y="174661"/>
                    <a:pt x="210720" y="174986"/>
                    <a:pt x="215351" y="176934"/>
                  </a:cubicBezTo>
                  <a:cubicBezTo>
                    <a:pt x="219319" y="178233"/>
                    <a:pt x="223288" y="180831"/>
                    <a:pt x="227257" y="184728"/>
                  </a:cubicBezTo>
                  <a:cubicBezTo>
                    <a:pt x="228580" y="187325"/>
                    <a:pt x="229903" y="188624"/>
                    <a:pt x="229903" y="191222"/>
                  </a:cubicBezTo>
                  <a:cubicBezTo>
                    <a:pt x="231226" y="193820"/>
                    <a:pt x="232549" y="197717"/>
                    <a:pt x="232549" y="201613"/>
                  </a:cubicBezTo>
                  <a:cubicBezTo>
                    <a:pt x="232549" y="201613"/>
                    <a:pt x="232549" y="201613"/>
                    <a:pt x="261653" y="218498"/>
                  </a:cubicBezTo>
                  <a:cubicBezTo>
                    <a:pt x="261653" y="218498"/>
                    <a:pt x="261653" y="218498"/>
                    <a:pt x="319861" y="184728"/>
                  </a:cubicBezTo>
                  <a:cubicBezTo>
                    <a:pt x="325153" y="180831"/>
                    <a:pt x="333090" y="183429"/>
                    <a:pt x="335736" y="188624"/>
                  </a:cubicBezTo>
                  <a:cubicBezTo>
                    <a:pt x="339705" y="193820"/>
                    <a:pt x="337059" y="200314"/>
                    <a:pt x="331768" y="204211"/>
                  </a:cubicBezTo>
                  <a:cubicBezTo>
                    <a:pt x="331768" y="204211"/>
                    <a:pt x="331768" y="204211"/>
                    <a:pt x="274882" y="237981"/>
                  </a:cubicBezTo>
                  <a:cubicBezTo>
                    <a:pt x="266944" y="241878"/>
                    <a:pt x="257684" y="241878"/>
                    <a:pt x="251069" y="237981"/>
                  </a:cubicBezTo>
                  <a:cubicBezTo>
                    <a:pt x="251069" y="237981"/>
                    <a:pt x="251069" y="237981"/>
                    <a:pt x="223288" y="222395"/>
                  </a:cubicBezTo>
                  <a:cubicBezTo>
                    <a:pt x="219319" y="224993"/>
                    <a:pt x="215351" y="226292"/>
                    <a:pt x="210059" y="227590"/>
                  </a:cubicBezTo>
                  <a:cubicBezTo>
                    <a:pt x="208736" y="227590"/>
                    <a:pt x="207413" y="227590"/>
                    <a:pt x="206090" y="227590"/>
                  </a:cubicBezTo>
                  <a:cubicBezTo>
                    <a:pt x="202121" y="227590"/>
                    <a:pt x="199476" y="227590"/>
                    <a:pt x="195507" y="226292"/>
                  </a:cubicBezTo>
                  <a:cubicBezTo>
                    <a:pt x="191538" y="224993"/>
                    <a:pt x="187569" y="222395"/>
                    <a:pt x="184924" y="218498"/>
                  </a:cubicBezTo>
                  <a:cubicBezTo>
                    <a:pt x="184924" y="218498"/>
                    <a:pt x="184924" y="218498"/>
                    <a:pt x="166403" y="226292"/>
                  </a:cubicBezTo>
                  <a:cubicBezTo>
                    <a:pt x="166403" y="226292"/>
                    <a:pt x="166403" y="226292"/>
                    <a:pt x="155819" y="231487"/>
                  </a:cubicBezTo>
                  <a:cubicBezTo>
                    <a:pt x="155819" y="235384"/>
                    <a:pt x="154496" y="237981"/>
                    <a:pt x="153173" y="240579"/>
                  </a:cubicBezTo>
                  <a:cubicBezTo>
                    <a:pt x="149205" y="250970"/>
                    <a:pt x="139944" y="258763"/>
                    <a:pt x="128038" y="258763"/>
                  </a:cubicBezTo>
                  <a:cubicBezTo>
                    <a:pt x="125392" y="258763"/>
                    <a:pt x="121423" y="257464"/>
                    <a:pt x="118778" y="256165"/>
                  </a:cubicBezTo>
                  <a:cubicBezTo>
                    <a:pt x="112163" y="253568"/>
                    <a:pt x="106871" y="248372"/>
                    <a:pt x="102903" y="241878"/>
                  </a:cubicBezTo>
                  <a:cubicBezTo>
                    <a:pt x="102903" y="239280"/>
                    <a:pt x="101580" y="236682"/>
                    <a:pt x="101580" y="234085"/>
                  </a:cubicBezTo>
                  <a:cubicBezTo>
                    <a:pt x="101580" y="234085"/>
                    <a:pt x="101580" y="234085"/>
                    <a:pt x="89673" y="230188"/>
                  </a:cubicBezTo>
                  <a:cubicBezTo>
                    <a:pt x="89673" y="230188"/>
                    <a:pt x="89673" y="230188"/>
                    <a:pt x="60569" y="222395"/>
                  </a:cubicBezTo>
                  <a:cubicBezTo>
                    <a:pt x="60569" y="222395"/>
                    <a:pt x="60569" y="222395"/>
                    <a:pt x="15590" y="243177"/>
                  </a:cubicBezTo>
                  <a:cubicBezTo>
                    <a:pt x="14267" y="244476"/>
                    <a:pt x="12944" y="244476"/>
                    <a:pt x="11621" y="244476"/>
                  </a:cubicBezTo>
                  <a:cubicBezTo>
                    <a:pt x="6330" y="244476"/>
                    <a:pt x="2361" y="241878"/>
                    <a:pt x="1038" y="237981"/>
                  </a:cubicBezTo>
                  <a:cubicBezTo>
                    <a:pt x="-1608" y="232786"/>
                    <a:pt x="1038" y="226292"/>
                    <a:pt x="6330" y="223694"/>
                  </a:cubicBezTo>
                  <a:cubicBezTo>
                    <a:pt x="6330" y="223694"/>
                    <a:pt x="6330" y="223694"/>
                    <a:pt x="49986" y="202912"/>
                  </a:cubicBezTo>
                  <a:cubicBezTo>
                    <a:pt x="55278" y="200314"/>
                    <a:pt x="60569" y="199015"/>
                    <a:pt x="65861" y="201613"/>
                  </a:cubicBezTo>
                  <a:cubicBezTo>
                    <a:pt x="65861" y="201613"/>
                    <a:pt x="65861" y="201613"/>
                    <a:pt x="97611" y="209406"/>
                  </a:cubicBezTo>
                  <a:cubicBezTo>
                    <a:pt x="97611" y="209406"/>
                    <a:pt x="97611" y="209406"/>
                    <a:pt x="109517" y="213303"/>
                  </a:cubicBezTo>
                  <a:cubicBezTo>
                    <a:pt x="116132" y="205510"/>
                    <a:pt x="128038" y="202912"/>
                    <a:pt x="138621" y="206809"/>
                  </a:cubicBezTo>
                  <a:cubicBezTo>
                    <a:pt x="141267" y="208107"/>
                    <a:pt x="143913" y="209406"/>
                    <a:pt x="145236" y="210705"/>
                  </a:cubicBezTo>
                  <a:cubicBezTo>
                    <a:pt x="145236" y="210705"/>
                    <a:pt x="145236" y="210705"/>
                    <a:pt x="157142" y="206809"/>
                  </a:cubicBezTo>
                  <a:cubicBezTo>
                    <a:pt x="157142" y="206809"/>
                    <a:pt x="157142" y="206809"/>
                    <a:pt x="178309" y="196418"/>
                  </a:cubicBezTo>
                  <a:cubicBezTo>
                    <a:pt x="178309" y="195119"/>
                    <a:pt x="179632" y="193820"/>
                    <a:pt x="179632" y="192521"/>
                  </a:cubicBezTo>
                  <a:cubicBezTo>
                    <a:pt x="182278" y="187325"/>
                    <a:pt x="184924" y="183429"/>
                    <a:pt x="190215" y="179532"/>
                  </a:cubicBezTo>
                  <a:cubicBezTo>
                    <a:pt x="193522" y="177584"/>
                    <a:pt x="197491" y="175960"/>
                    <a:pt x="201791" y="175311"/>
                  </a:cubicBezTo>
                  <a:close/>
                  <a:moveTo>
                    <a:pt x="197837" y="12700"/>
                  </a:moveTo>
                  <a:cubicBezTo>
                    <a:pt x="249179" y="17979"/>
                    <a:pt x="291306" y="60210"/>
                    <a:pt x="295255" y="111680"/>
                  </a:cubicBezTo>
                  <a:cubicBezTo>
                    <a:pt x="295255" y="114319"/>
                    <a:pt x="295255" y="116959"/>
                    <a:pt x="292622" y="118279"/>
                  </a:cubicBezTo>
                  <a:cubicBezTo>
                    <a:pt x="291306" y="120918"/>
                    <a:pt x="288673" y="122238"/>
                    <a:pt x="286040" y="122238"/>
                  </a:cubicBezTo>
                  <a:cubicBezTo>
                    <a:pt x="286040" y="122238"/>
                    <a:pt x="286040" y="122238"/>
                    <a:pt x="196520" y="122238"/>
                  </a:cubicBezTo>
                  <a:cubicBezTo>
                    <a:pt x="191254" y="122238"/>
                    <a:pt x="187305" y="118279"/>
                    <a:pt x="187305" y="113000"/>
                  </a:cubicBezTo>
                  <a:cubicBezTo>
                    <a:pt x="187305" y="113000"/>
                    <a:pt x="187305" y="113000"/>
                    <a:pt x="187305" y="21938"/>
                  </a:cubicBezTo>
                  <a:cubicBezTo>
                    <a:pt x="187305" y="19299"/>
                    <a:pt x="188621" y="17979"/>
                    <a:pt x="189938" y="15339"/>
                  </a:cubicBezTo>
                  <a:cubicBezTo>
                    <a:pt x="192571" y="14020"/>
                    <a:pt x="195204" y="12700"/>
                    <a:pt x="197837" y="12700"/>
                  </a:cubicBezTo>
                  <a:close/>
                  <a:moveTo>
                    <a:pt x="150484" y="0"/>
                  </a:moveTo>
                  <a:cubicBezTo>
                    <a:pt x="154427" y="0"/>
                    <a:pt x="157057" y="1313"/>
                    <a:pt x="159686" y="3938"/>
                  </a:cubicBezTo>
                  <a:cubicBezTo>
                    <a:pt x="162315" y="6564"/>
                    <a:pt x="163629" y="9189"/>
                    <a:pt x="163629" y="13127"/>
                  </a:cubicBezTo>
                  <a:cubicBezTo>
                    <a:pt x="163629" y="13127"/>
                    <a:pt x="163629" y="13127"/>
                    <a:pt x="163629" y="132587"/>
                  </a:cubicBezTo>
                  <a:cubicBezTo>
                    <a:pt x="163629" y="139151"/>
                    <a:pt x="168887" y="145714"/>
                    <a:pt x="176775" y="145714"/>
                  </a:cubicBezTo>
                  <a:cubicBezTo>
                    <a:pt x="176775" y="145714"/>
                    <a:pt x="176775" y="145714"/>
                    <a:pt x="296398" y="145714"/>
                  </a:cubicBezTo>
                  <a:cubicBezTo>
                    <a:pt x="300341" y="145714"/>
                    <a:pt x="302970" y="147027"/>
                    <a:pt x="305599" y="149653"/>
                  </a:cubicBezTo>
                  <a:cubicBezTo>
                    <a:pt x="308228" y="152278"/>
                    <a:pt x="309543" y="154904"/>
                    <a:pt x="308228" y="158842"/>
                  </a:cubicBezTo>
                  <a:cubicBezTo>
                    <a:pt x="308228" y="165406"/>
                    <a:pt x="306914" y="171969"/>
                    <a:pt x="305599" y="178533"/>
                  </a:cubicBezTo>
                  <a:cubicBezTo>
                    <a:pt x="305599" y="178533"/>
                    <a:pt x="305599" y="178533"/>
                    <a:pt x="262220" y="204788"/>
                  </a:cubicBezTo>
                  <a:cubicBezTo>
                    <a:pt x="262220" y="204788"/>
                    <a:pt x="262220" y="204788"/>
                    <a:pt x="242502" y="194286"/>
                  </a:cubicBezTo>
                  <a:cubicBezTo>
                    <a:pt x="239872" y="181158"/>
                    <a:pt x="231985" y="169344"/>
                    <a:pt x="218840" y="165406"/>
                  </a:cubicBezTo>
                  <a:cubicBezTo>
                    <a:pt x="214896" y="162780"/>
                    <a:pt x="209638" y="162780"/>
                    <a:pt x="205694" y="162780"/>
                  </a:cubicBezTo>
                  <a:cubicBezTo>
                    <a:pt x="189920" y="162780"/>
                    <a:pt x="175460" y="171969"/>
                    <a:pt x="168887" y="186409"/>
                  </a:cubicBezTo>
                  <a:cubicBezTo>
                    <a:pt x="168887" y="187722"/>
                    <a:pt x="168887" y="187722"/>
                    <a:pt x="168887" y="187722"/>
                  </a:cubicBezTo>
                  <a:cubicBezTo>
                    <a:pt x="168887" y="187722"/>
                    <a:pt x="168887" y="187722"/>
                    <a:pt x="146540" y="196912"/>
                  </a:cubicBezTo>
                  <a:cubicBezTo>
                    <a:pt x="145226" y="196912"/>
                    <a:pt x="143911" y="195599"/>
                    <a:pt x="142597" y="195599"/>
                  </a:cubicBezTo>
                  <a:cubicBezTo>
                    <a:pt x="137338" y="192973"/>
                    <a:pt x="133395" y="192973"/>
                    <a:pt x="128137" y="192973"/>
                  </a:cubicBezTo>
                  <a:cubicBezTo>
                    <a:pt x="120249" y="192973"/>
                    <a:pt x="112362" y="195599"/>
                    <a:pt x="107104" y="199537"/>
                  </a:cubicBezTo>
                  <a:cubicBezTo>
                    <a:pt x="107104" y="199537"/>
                    <a:pt x="107104" y="199537"/>
                    <a:pt x="70297" y="189035"/>
                  </a:cubicBezTo>
                  <a:cubicBezTo>
                    <a:pt x="61095" y="187722"/>
                    <a:pt x="53208" y="187722"/>
                    <a:pt x="45321" y="191661"/>
                  </a:cubicBezTo>
                  <a:lnTo>
                    <a:pt x="29546" y="199537"/>
                  </a:lnTo>
                  <a:cubicBezTo>
                    <a:pt x="21659" y="182471"/>
                    <a:pt x="19030" y="164093"/>
                    <a:pt x="19030" y="145714"/>
                  </a:cubicBezTo>
                  <a:cubicBezTo>
                    <a:pt x="19030" y="69575"/>
                    <a:pt x="76870" y="7876"/>
                    <a:pt x="150484" y="0"/>
                  </a:cubicBezTo>
                  <a:close/>
                </a:path>
              </a:pathLst>
            </a:custGeom>
            <a:grpFill/>
            <a:ln>
              <a:noFill/>
            </a:ln>
          </p:spPr>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grpSp>
      <p:grpSp>
        <p:nvGrpSpPr>
          <p:cNvPr id="31" name="组合 30"/>
          <p:cNvGrpSpPr/>
          <p:nvPr/>
        </p:nvGrpSpPr>
        <p:grpSpPr>
          <a:xfrm>
            <a:off x="4150122" y="4204970"/>
            <a:ext cx="1200150" cy="1200150"/>
            <a:chOff x="3032522" y="2914650"/>
            <a:chExt cx="1200150" cy="1200150"/>
          </a:xfrm>
          <a:solidFill>
            <a:schemeClr val="accent5">
              <a:lumMod val="50000"/>
            </a:schemeClr>
          </a:solidFill>
        </p:grpSpPr>
        <p:sp>
          <p:nvSpPr>
            <p:cNvPr id="25" name="箭头: V 形 24"/>
            <p:cNvSpPr/>
            <p:nvPr/>
          </p:nvSpPr>
          <p:spPr>
            <a:xfrm rot="16200000">
              <a:off x="3032522" y="2914650"/>
              <a:ext cx="1200150" cy="1200150"/>
            </a:xfrm>
            <a:prstGeom prst="chevron">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sp>
          <p:nvSpPr>
            <p:cNvPr id="12" name="任意多边形: 形状 11"/>
            <p:cNvSpPr>
              <a:spLocks noChangeAspect="1"/>
            </p:cNvSpPr>
            <p:nvPr/>
          </p:nvSpPr>
          <p:spPr bwMode="auto">
            <a:xfrm>
              <a:off x="3459274" y="3744589"/>
              <a:ext cx="346646" cy="298256"/>
            </a:xfrm>
            <a:custGeom>
              <a:avLst/>
              <a:gdLst>
                <a:gd name="connsiteX0" fmla="*/ 181524 w 337647"/>
                <a:gd name="connsiteY0" fmla="*/ 231775 h 290513"/>
                <a:gd name="connsiteX1" fmla="*/ 190749 w 337647"/>
                <a:gd name="connsiteY1" fmla="*/ 236996 h 290513"/>
                <a:gd name="connsiteX2" fmla="*/ 205246 w 337647"/>
                <a:gd name="connsiteY2" fmla="*/ 239607 h 290513"/>
                <a:gd name="connsiteX3" fmla="*/ 222379 w 337647"/>
                <a:gd name="connsiteY3" fmla="*/ 235691 h 290513"/>
                <a:gd name="connsiteX4" fmla="*/ 243466 w 337647"/>
                <a:gd name="connsiteY4" fmla="*/ 247439 h 290513"/>
                <a:gd name="connsiteX5" fmla="*/ 261917 w 337647"/>
                <a:gd name="connsiteY5" fmla="*/ 252660 h 290513"/>
                <a:gd name="connsiteX6" fmla="*/ 163073 w 337647"/>
                <a:gd name="connsiteY6" fmla="*/ 290513 h 290513"/>
                <a:gd name="connsiteX7" fmla="*/ 52367 w 337647"/>
                <a:gd name="connsiteY7" fmla="*/ 239607 h 290513"/>
                <a:gd name="connsiteX8" fmla="*/ 60275 w 337647"/>
                <a:gd name="connsiteY8" fmla="*/ 234386 h 290513"/>
                <a:gd name="connsiteX9" fmla="*/ 91905 w 337647"/>
                <a:gd name="connsiteY9" fmla="*/ 243523 h 290513"/>
                <a:gd name="connsiteX10" fmla="*/ 93223 w 337647"/>
                <a:gd name="connsiteY10" fmla="*/ 247439 h 290513"/>
                <a:gd name="connsiteX11" fmla="*/ 114309 w 337647"/>
                <a:gd name="connsiteY11" fmla="*/ 267018 h 290513"/>
                <a:gd name="connsiteX12" fmla="*/ 127489 w 337647"/>
                <a:gd name="connsiteY12" fmla="*/ 269629 h 290513"/>
                <a:gd name="connsiteX13" fmla="*/ 164391 w 337647"/>
                <a:gd name="connsiteY13" fmla="*/ 244828 h 290513"/>
                <a:gd name="connsiteX14" fmla="*/ 165708 w 337647"/>
                <a:gd name="connsiteY14" fmla="*/ 239607 h 290513"/>
                <a:gd name="connsiteX15" fmla="*/ 181524 w 337647"/>
                <a:gd name="connsiteY15" fmla="*/ 231775 h 290513"/>
                <a:gd name="connsiteX16" fmla="*/ 127774 w 337647"/>
                <a:gd name="connsiteY16" fmla="*/ 220663 h 290513"/>
                <a:gd name="connsiteX17" fmla="*/ 118745 w 337647"/>
                <a:gd name="connsiteY17" fmla="*/ 227200 h 290513"/>
                <a:gd name="connsiteX18" fmla="*/ 118745 w 337647"/>
                <a:gd name="connsiteY18" fmla="*/ 235044 h 290513"/>
                <a:gd name="connsiteX19" fmla="*/ 125194 w 337647"/>
                <a:gd name="connsiteY19" fmla="*/ 240273 h 290513"/>
                <a:gd name="connsiteX20" fmla="*/ 136803 w 337647"/>
                <a:gd name="connsiteY20" fmla="*/ 235044 h 290513"/>
                <a:gd name="connsiteX21" fmla="*/ 136803 w 337647"/>
                <a:gd name="connsiteY21" fmla="*/ 227200 h 290513"/>
                <a:gd name="connsiteX22" fmla="*/ 131644 w 337647"/>
                <a:gd name="connsiteY22" fmla="*/ 221970 h 290513"/>
                <a:gd name="connsiteX23" fmla="*/ 127774 w 337647"/>
                <a:gd name="connsiteY23" fmla="*/ 220663 h 290513"/>
                <a:gd name="connsiteX24" fmla="*/ 206249 w 337647"/>
                <a:gd name="connsiteY24" fmla="*/ 190500 h 290513"/>
                <a:gd name="connsiteX25" fmla="*/ 195242 w 337647"/>
                <a:gd name="connsiteY25" fmla="*/ 196950 h 290513"/>
                <a:gd name="connsiteX26" fmla="*/ 196618 w 337647"/>
                <a:gd name="connsiteY26" fmla="*/ 204689 h 290513"/>
                <a:gd name="connsiteX27" fmla="*/ 202121 w 337647"/>
                <a:gd name="connsiteY27" fmla="*/ 209848 h 290513"/>
                <a:gd name="connsiteX28" fmla="*/ 215880 w 337647"/>
                <a:gd name="connsiteY28" fmla="*/ 204689 h 290513"/>
                <a:gd name="connsiteX29" fmla="*/ 214504 w 337647"/>
                <a:gd name="connsiteY29" fmla="*/ 196950 h 290513"/>
                <a:gd name="connsiteX30" fmla="*/ 209001 w 337647"/>
                <a:gd name="connsiteY30" fmla="*/ 191790 h 290513"/>
                <a:gd name="connsiteX31" fmla="*/ 206249 w 337647"/>
                <a:gd name="connsiteY31" fmla="*/ 190500 h 290513"/>
                <a:gd name="connsiteX32" fmla="*/ 201791 w 337647"/>
                <a:gd name="connsiteY32" fmla="*/ 175311 h 290513"/>
                <a:gd name="connsiteX33" fmla="*/ 215351 w 337647"/>
                <a:gd name="connsiteY33" fmla="*/ 176934 h 290513"/>
                <a:gd name="connsiteX34" fmla="*/ 227257 w 337647"/>
                <a:gd name="connsiteY34" fmla="*/ 184728 h 290513"/>
                <a:gd name="connsiteX35" fmla="*/ 229903 w 337647"/>
                <a:gd name="connsiteY35" fmla="*/ 191222 h 290513"/>
                <a:gd name="connsiteX36" fmla="*/ 232549 w 337647"/>
                <a:gd name="connsiteY36" fmla="*/ 201613 h 290513"/>
                <a:gd name="connsiteX37" fmla="*/ 261653 w 337647"/>
                <a:gd name="connsiteY37" fmla="*/ 218498 h 290513"/>
                <a:gd name="connsiteX38" fmla="*/ 319861 w 337647"/>
                <a:gd name="connsiteY38" fmla="*/ 184728 h 290513"/>
                <a:gd name="connsiteX39" fmla="*/ 335736 w 337647"/>
                <a:gd name="connsiteY39" fmla="*/ 188624 h 290513"/>
                <a:gd name="connsiteX40" fmla="*/ 331768 w 337647"/>
                <a:gd name="connsiteY40" fmla="*/ 204211 h 290513"/>
                <a:gd name="connsiteX41" fmla="*/ 274882 w 337647"/>
                <a:gd name="connsiteY41" fmla="*/ 237981 h 290513"/>
                <a:gd name="connsiteX42" fmla="*/ 251069 w 337647"/>
                <a:gd name="connsiteY42" fmla="*/ 237981 h 290513"/>
                <a:gd name="connsiteX43" fmla="*/ 223288 w 337647"/>
                <a:gd name="connsiteY43" fmla="*/ 222395 h 290513"/>
                <a:gd name="connsiteX44" fmla="*/ 210059 w 337647"/>
                <a:gd name="connsiteY44" fmla="*/ 227590 h 290513"/>
                <a:gd name="connsiteX45" fmla="*/ 206090 w 337647"/>
                <a:gd name="connsiteY45" fmla="*/ 227590 h 290513"/>
                <a:gd name="connsiteX46" fmla="*/ 195507 w 337647"/>
                <a:gd name="connsiteY46" fmla="*/ 226292 h 290513"/>
                <a:gd name="connsiteX47" fmla="*/ 184924 w 337647"/>
                <a:gd name="connsiteY47" fmla="*/ 218498 h 290513"/>
                <a:gd name="connsiteX48" fmla="*/ 166403 w 337647"/>
                <a:gd name="connsiteY48" fmla="*/ 226292 h 290513"/>
                <a:gd name="connsiteX49" fmla="*/ 155819 w 337647"/>
                <a:gd name="connsiteY49" fmla="*/ 231487 h 290513"/>
                <a:gd name="connsiteX50" fmla="*/ 153173 w 337647"/>
                <a:gd name="connsiteY50" fmla="*/ 240579 h 290513"/>
                <a:gd name="connsiteX51" fmla="*/ 128038 w 337647"/>
                <a:gd name="connsiteY51" fmla="*/ 258763 h 290513"/>
                <a:gd name="connsiteX52" fmla="*/ 118778 w 337647"/>
                <a:gd name="connsiteY52" fmla="*/ 256165 h 290513"/>
                <a:gd name="connsiteX53" fmla="*/ 102903 w 337647"/>
                <a:gd name="connsiteY53" fmla="*/ 241878 h 290513"/>
                <a:gd name="connsiteX54" fmla="*/ 101580 w 337647"/>
                <a:gd name="connsiteY54" fmla="*/ 234085 h 290513"/>
                <a:gd name="connsiteX55" fmla="*/ 89673 w 337647"/>
                <a:gd name="connsiteY55" fmla="*/ 230188 h 290513"/>
                <a:gd name="connsiteX56" fmla="*/ 60569 w 337647"/>
                <a:gd name="connsiteY56" fmla="*/ 222395 h 290513"/>
                <a:gd name="connsiteX57" fmla="*/ 15590 w 337647"/>
                <a:gd name="connsiteY57" fmla="*/ 243177 h 290513"/>
                <a:gd name="connsiteX58" fmla="*/ 11621 w 337647"/>
                <a:gd name="connsiteY58" fmla="*/ 244476 h 290513"/>
                <a:gd name="connsiteX59" fmla="*/ 1038 w 337647"/>
                <a:gd name="connsiteY59" fmla="*/ 237981 h 290513"/>
                <a:gd name="connsiteX60" fmla="*/ 6330 w 337647"/>
                <a:gd name="connsiteY60" fmla="*/ 223694 h 290513"/>
                <a:gd name="connsiteX61" fmla="*/ 49986 w 337647"/>
                <a:gd name="connsiteY61" fmla="*/ 202912 h 290513"/>
                <a:gd name="connsiteX62" fmla="*/ 65861 w 337647"/>
                <a:gd name="connsiteY62" fmla="*/ 201613 h 290513"/>
                <a:gd name="connsiteX63" fmla="*/ 97611 w 337647"/>
                <a:gd name="connsiteY63" fmla="*/ 209406 h 290513"/>
                <a:gd name="connsiteX64" fmla="*/ 109517 w 337647"/>
                <a:gd name="connsiteY64" fmla="*/ 213303 h 290513"/>
                <a:gd name="connsiteX65" fmla="*/ 138621 w 337647"/>
                <a:gd name="connsiteY65" fmla="*/ 206809 h 290513"/>
                <a:gd name="connsiteX66" fmla="*/ 145236 w 337647"/>
                <a:gd name="connsiteY66" fmla="*/ 210705 h 290513"/>
                <a:gd name="connsiteX67" fmla="*/ 157142 w 337647"/>
                <a:gd name="connsiteY67" fmla="*/ 206809 h 290513"/>
                <a:gd name="connsiteX68" fmla="*/ 178309 w 337647"/>
                <a:gd name="connsiteY68" fmla="*/ 196418 h 290513"/>
                <a:gd name="connsiteX69" fmla="*/ 179632 w 337647"/>
                <a:gd name="connsiteY69" fmla="*/ 192521 h 290513"/>
                <a:gd name="connsiteX70" fmla="*/ 190215 w 337647"/>
                <a:gd name="connsiteY70" fmla="*/ 179532 h 290513"/>
                <a:gd name="connsiteX71" fmla="*/ 201791 w 337647"/>
                <a:gd name="connsiteY71" fmla="*/ 175311 h 290513"/>
                <a:gd name="connsiteX72" fmla="*/ 197837 w 337647"/>
                <a:gd name="connsiteY72" fmla="*/ 12700 h 290513"/>
                <a:gd name="connsiteX73" fmla="*/ 295255 w 337647"/>
                <a:gd name="connsiteY73" fmla="*/ 111680 h 290513"/>
                <a:gd name="connsiteX74" fmla="*/ 292622 w 337647"/>
                <a:gd name="connsiteY74" fmla="*/ 118279 h 290513"/>
                <a:gd name="connsiteX75" fmla="*/ 286040 w 337647"/>
                <a:gd name="connsiteY75" fmla="*/ 122238 h 290513"/>
                <a:gd name="connsiteX76" fmla="*/ 196520 w 337647"/>
                <a:gd name="connsiteY76" fmla="*/ 122238 h 290513"/>
                <a:gd name="connsiteX77" fmla="*/ 187305 w 337647"/>
                <a:gd name="connsiteY77" fmla="*/ 113000 h 290513"/>
                <a:gd name="connsiteX78" fmla="*/ 187305 w 337647"/>
                <a:gd name="connsiteY78" fmla="*/ 21938 h 290513"/>
                <a:gd name="connsiteX79" fmla="*/ 189938 w 337647"/>
                <a:gd name="connsiteY79" fmla="*/ 15339 h 290513"/>
                <a:gd name="connsiteX80" fmla="*/ 197837 w 337647"/>
                <a:gd name="connsiteY80" fmla="*/ 12700 h 290513"/>
                <a:gd name="connsiteX81" fmla="*/ 150484 w 337647"/>
                <a:gd name="connsiteY81" fmla="*/ 0 h 290513"/>
                <a:gd name="connsiteX82" fmla="*/ 159686 w 337647"/>
                <a:gd name="connsiteY82" fmla="*/ 3938 h 290513"/>
                <a:gd name="connsiteX83" fmla="*/ 163629 w 337647"/>
                <a:gd name="connsiteY83" fmla="*/ 13127 h 290513"/>
                <a:gd name="connsiteX84" fmla="*/ 163629 w 337647"/>
                <a:gd name="connsiteY84" fmla="*/ 132587 h 290513"/>
                <a:gd name="connsiteX85" fmla="*/ 176775 w 337647"/>
                <a:gd name="connsiteY85" fmla="*/ 145714 h 290513"/>
                <a:gd name="connsiteX86" fmla="*/ 296398 w 337647"/>
                <a:gd name="connsiteY86" fmla="*/ 145714 h 290513"/>
                <a:gd name="connsiteX87" fmla="*/ 305599 w 337647"/>
                <a:gd name="connsiteY87" fmla="*/ 149653 h 290513"/>
                <a:gd name="connsiteX88" fmla="*/ 308228 w 337647"/>
                <a:gd name="connsiteY88" fmla="*/ 158842 h 290513"/>
                <a:gd name="connsiteX89" fmla="*/ 305599 w 337647"/>
                <a:gd name="connsiteY89" fmla="*/ 178533 h 290513"/>
                <a:gd name="connsiteX90" fmla="*/ 262220 w 337647"/>
                <a:gd name="connsiteY90" fmla="*/ 204788 h 290513"/>
                <a:gd name="connsiteX91" fmla="*/ 242502 w 337647"/>
                <a:gd name="connsiteY91" fmla="*/ 194286 h 290513"/>
                <a:gd name="connsiteX92" fmla="*/ 218840 w 337647"/>
                <a:gd name="connsiteY92" fmla="*/ 165406 h 290513"/>
                <a:gd name="connsiteX93" fmla="*/ 205694 w 337647"/>
                <a:gd name="connsiteY93" fmla="*/ 162780 h 290513"/>
                <a:gd name="connsiteX94" fmla="*/ 168887 w 337647"/>
                <a:gd name="connsiteY94" fmla="*/ 186409 h 290513"/>
                <a:gd name="connsiteX95" fmla="*/ 168887 w 337647"/>
                <a:gd name="connsiteY95" fmla="*/ 187722 h 290513"/>
                <a:gd name="connsiteX96" fmla="*/ 146540 w 337647"/>
                <a:gd name="connsiteY96" fmla="*/ 196912 h 290513"/>
                <a:gd name="connsiteX97" fmla="*/ 142597 w 337647"/>
                <a:gd name="connsiteY97" fmla="*/ 195599 h 290513"/>
                <a:gd name="connsiteX98" fmla="*/ 128137 w 337647"/>
                <a:gd name="connsiteY98" fmla="*/ 192973 h 290513"/>
                <a:gd name="connsiteX99" fmla="*/ 107104 w 337647"/>
                <a:gd name="connsiteY99" fmla="*/ 199537 h 290513"/>
                <a:gd name="connsiteX100" fmla="*/ 70297 w 337647"/>
                <a:gd name="connsiteY100" fmla="*/ 189035 h 290513"/>
                <a:gd name="connsiteX101" fmla="*/ 45321 w 337647"/>
                <a:gd name="connsiteY101" fmla="*/ 191661 h 290513"/>
                <a:gd name="connsiteX102" fmla="*/ 29546 w 337647"/>
                <a:gd name="connsiteY102" fmla="*/ 199537 h 290513"/>
                <a:gd name="connsiteX103" fmla="*/ 19030 w 337647"/>
                <a:gd name="connsiteY103" fmla="*/ 145714 h 290513"/>
                <a:gd name="connsiteX104" fmla="*/ 150484 w 337647"/>
                <a:gd name="connsiteY104" fmla="*/ 0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7647" h="290513">
                  <a:moveTo>
                    <a:pt x="181524" y="231775"/>
                  </a:moveTo>
                  <a:cubicBezTo>
                    <a:pt x="184159" y="234386"/>
                    <a:pt x="188113" y="235691"/>
                    <a:pt x="190749" y="236996"/>
                  </a:cubicBezTo>
                  <a:cubicBezTo>
                    <a:pt x="194703" y="238302"/>
                    <a:pt x="199975" y="239607"/>
                    <a:pt x="205246" y="239607"/>
                  </a:cubicBezTo>
                  <a:cubicBezTo>
                    <a:pt x="210518" y="239607"/>
                    <a:pt x="217108" y="238302"/>
                    <a:pt x="222379" y="235691"/>
                  </a:cubicBezTo>
                  <a:lnTo>
                    <a:pt x="243466" y="247439"/>
                  </a:lnTo>
                  <a:cubicBezTo>
                    <a:pt x="248738" y="251354"/>
                    <a:pt x="255327" y="252660"/>
                    <a:pt x="261917" y="252660"/>
                  </a:cubicBezTo>
                  <a:cubicBezTo>
                    <a:pt x="235559" y="276155"/>
                    <a:pt x="201292" y="290513"/>
                    <a:pt x="163073" y="290513"/>
                  </a:cubicBezTo>
                  <a:cubicBezTo>
                    <a:pt x="118263" y="290513"/>
                    <a:pt x="78726" y="270934"/>
                    <a:pt x="52367" y="239607"/>
                  </a:cubicBezTo>
                  <a:cubicBezTo>
                    <a:pt x="52367" y="239607"/>
                    <a:pt x="52367" y="239607"/>
                    <a:pt x="60275" y="234386"/>
                  </a:cubicBezTo>
                  <a:cubicBezTo>
                    <a:pt x="60275" y="234386"/>
                    <a:pt x="60275" y="234386"/>
                    <a:pt x="91905" y="243523"/>
                  </a:cubicBezTo>
                  <a:cubicBezTo>
                    <a:pt x="91905" y="244828"/>
                    <a:pt x="91905" y="246133"/>
                    <a:pt x="93223" y="247439"/>
                  </a:cubicBezTo>
                  <a:cubicBezTo>
                    <a:pt x="97176" y="256576"/>
                    <a:pt x="105084" y="263102"/>
                    <a:pt x="114309" y="267018"/>
                  </a:cubicBezTo>
                  <a:cubicBezTo>
                    <a:pt x="118263" y="269629"/>
                    <a:pt x="123535" y="269629"/>
                    <a:pt x="127489" y="269629"/>
                  </a:cubicBezTo>
                  <a:cubicBezTo>
                    <a:pt x="143304" y="269629"/>
                    <a:pt x="157801" y="260491"/>
                    <a:pt x="164391" y="244828"/>
                  </a:cubicBezTo>
                  <a:cubicBezTo>
                    <a:pt x="164391" y="243523"/>
                    <a:pt x="164391" y="240912"/>
                    <a:pt x="165708" y="239607"/>
                  </a:cubicBezTo>
                  <a:cubicBezTo>
                    <a:pt x="165708" y="239607"/>
                    <a:pt x="165708" y="239607"/>
                    <a:pt x="181524" y="231775"/>
                  </a:cubicBezTo>
                  <a:close/>
                  <a:moveTo>
                    <a:pt x="127774" y="220663"/>
                  </a:moveTo>
                  <a:cubicBezTo>
                    <a:pt x="123904" y="220663"/>
                    <a:pt x="120035" y="223278"/>
                    <a:pt x="118745" y="227200"/>
                  </a:cubicBezTo>
                  <a:cubicBezTo>
                    <a:pt x="117455" y="229815"/>
                    <a:pt x="118745" y="232429"/>
                    <a:pt x="118745" y="235044"/>
                  </a:cubicBezTo>
                  <a:cubicBezTo>
                    <a:pt x="120035" y="237659"/>
                    <a:pt x="122615" y="238966"/>
                    <a:pt x="125194" y="240273"/>
                  </a:cubicBezTo>
                  <a:cubicBezTo>
                    <a:pt x="129064" y="242888"/>
                    <a:pt x="135513" y="238966"/>
                    <a:pt x="136803" y="235044"/>
                  </a:cubicBezTo>
                  <a:cubicBezTo>
                    <a:pt x="138093" y="232429"/>
                    <a:pt x="138093" y="229815"/>
                    <a:pt x="136803" y="227200"/>
                  </a:cubicBezTo>
                  <a:cubicBezTo>
                    <a:pt x="135513" y="224585"/>
                    <a:pt x="134223" y="223278"/>
                    <a:pt x="131644" y="221970"/>
                  </a:cubicBezTo>
                  <a:cubicBezTo>
                    <a:pt x="130354" y="221970"/>
                    <a:pt x="129064" y="220663"/>
                    <a:pt x="127774" y="220663"/>
                  </a:cubicBezTo>
                  <a:close/>
                  <a:moveTo>
                    <a:pt x="206249" y="190500"/>
                  </a:moveTo>
                  <a:cubicBezTo>
                    <a:pt x="200745" y="190500"/>
                    <a:pt x="197994" y="193080"/>
                    <a:pt x="195242" y="196950"/>
                  </a:cubicBezTo>
                  <a:cubicBezTo>
                    <a:pt x="195242" y="199529"/>
                    <a:pt x="195242" y="202109"/>
                    <a:pt x="196618" y="204689"/>
                  </a:cubicBezTo>
                  <a:cubicBezTo>
                    <a:pt x="196618" y="207269"/>
                    <a:pt x="199370" y="208558"/>
                    <a:pt x="202121" y="209848"/>
                  </a:cubicBezTo>
                  <a:cubicBezTo>
                    <a:pt x="207625" y="211138"/>
                    <a:pt x="213128" y="208558"/>
                    <a:pt x="215880" y="204689"/>
                  </a:cubicBezTo>
                  <a:cubicBezTo>
                    <a:pt x="215880" y="202109"/>
                    <a:pt x="215880" y="199529"/>
                    <a:pt x="214504" y="196950"/>
                  </a:cubicBezTo>
                  <a:cubicBezTo>
                    <a:pt x="214504" y="194370"/>
                    <a:pt x="211752" y="193080"/>
                    <a:pt x="209001" y="191790"/>
                  </a:cubicBezTo>
                  <a:cubicBezTo>
                    <a:pt x="207625" y="190500"/>
                    <a:pt x="206249" y="190500"/>
                    <a:pt x="206249" y="190500"/>
                  </a:cubicBezTo>
                  <a:close/>
                  <a:moveTo>
                    <a:pt x="201791" y="175311"/>
                  </a:moveTo>
                  <a:cubicBezTo>
                    <a:pt x="206090" y="174661"/>
                    <a:pt x="210720" y="174986"/>
                    <a:pt x="215351" y="176934"/>
                  </a:cubicBezTo>
                  <a:cubicBezTo>
                    <a:pt x="219319" y="178233"/>
                    <a:pt x="223288" y="180831"/>
                    <a:pt x="227257" y="184728"/>
                  </a:cubicBezTo>
                  <a:cubicBezTo>
                    <a:pt x="228580" y="187325"/>
                    <a:pt x="229903" y="188624"/>
                    <a:pt x="229903" y="191222"/>
                  </a:cubicBezTo>
                  <a:cubicBezTo>
                    <a:pt x="231226" y="193820"/>
                    <a:pt x="232549" y="197717"/>
                    <a:pt x="232549" y="201613"/>
                  </a:cubicBezTo>
                  <a:cubicBezTo>
                    <a:pt x="232549" y="201613"/>
                    <a:pt x="232549" y="201613"/>
                    <a:pt x="261653" y="218498"/>
                  </a:cubicBezTo>
                  <a:cubicBezTo>
                    <a:pt x="261653" y="218498"/>
                    <a:pt x="261653" y="218498"/>
                    <a:pt x="319861" y="184728"/>
                  </a:cubicBezTo>
                  <a:cubicBezTo>
                    <a:pt x="325153" y="180831"/>
                    <a:pt x="333090" y="183429"/>
                    <a:pt x="335736" y="188624"/>
                  </a:cubicBezTo>
                  <a:cubicBezTo>
                    <a:pt x="339705" y="193820"/>
                    <a:pt x="337059" y="200314"/>
                    <a:pt x="331768" y="204211"/>
                  </a:cubicBezTo>
                  <a:cubicBezTo>
                    <a:pt x="331768" y="204211"/>
                    <a:pt x="331768" y="204211"/>
                    <a:pt x="274882" y="237981"/>
                  </a:cubicBezTo>
                  <a:cubicBezTo>
                    <a:pt x="266944" y="241878"/>
                    <a:pt x="257684" y="241878"/>
                    <a:pt x="251069" y="237981"/>
                  </a:cubicBezTo>
                  <a:cubicBezTo>
                    <a:pt x="251069" y="237981"/>
                    <a:pt x="251069" y="237981"/>
                    <a:pt x="223288" y="222395"/>
                  </a:cubicBezTo>
                  <a:cubicBezTo>
                    <a:pt x="219319" y="224993"/>
                    <a:pt x="215351" y="226292"/>
                    <a:pt x="210059" y="227590"/>
                  </a:cubicBezTo>
                  <a:cubicBezTo>
                    <a:pt x="208736" y="227590"/>
                    <a:pt x="207413" y="227590"/>
                    <a:pt x="206090" y="227590"/>
                  </a:cubicBezTo>
                  <a:cubicBezTo>
                    <a:pt x="202121" y="227590"/>
                    <a:pt x="199476" y="227590"/>
                    <a:pt x="195507" y="226292"/>
                  </a:cubicBezTo>
                  <a:cubicBezTo>
                    <a:pt x="191538" y="224993"/>
                    <a:pt x="187569" y="222395"/>
                    <a:pt x="184924" y="218498"/>
                  </a:cubicBezTo>
                  <a:cubicBezTo>
                    <a:pt x="184924" y="218498"/>
                    <a:pt x="184924" y="218498"/>
                    <a:pt x="166403" y="226292"/>
                  </a:cubicBezTo>
                  <a:cubicBezTo>
                    <a:pt x="166403" y="226292"/>
                    <a:pt x="166403" y="226292"/>
                    <a:pt x="155819" y="231487"/>
                  </a:cubicBezTo>
                  <a:cubicBezTo>
                    <a:pt x="155819" y="235384"/>
                    <a:pt x="154496" y="237981"/>
                    <a:pt x="153173" y="240579"/>
                  </a:cubicBezTo>
                  <a:cubicBezTo>
                    <a:pt x="149205" y="250970"/>
                    <a:pt x="139944" y="258763"/>
                    <a:pt x="128038" y="258763"/>
                  </a:cubicBezTo>
                  <a:cubicBezTo>
                    <a:pt x="125392" y="258763"/>
                    <a:pt x="121423" y="257464"/>
                    <a:pt x="118778" y="256165"/>
                  </a:cubicBezTo>
                  <a:cubicBezTo>
                    <a:pt x="112163" y="253568"/>
                    <a:pt x="106871" y="248372"/>
                    <a:pt x="102903" y="241878"/>
                  </a:cubicBezTo>
                  <a:cubicBezTo>
                    <a:pt x="102903" y="239280"/>
                    <a:pt x="101580" y="236682"/>
                    <a:pt x="101580" y="234085"/>
                  </a:cubicBezTo>
                  <a:cubicBezTo>
                    <a:pt x="101580" y="234085"/>
                    <a:pt x="101580" y="234085"/>
                    <a:pt x="89673" y="230188"/>
                  </a:cubicBezTo>
                  <a:cubicBezTo>
                    <a:pt x="89673" y="230188"/>
                    <a:pt x="89673" y="230188"/>
                    <a:pt x="60569" y="222395"/>
                  </a:cubicBezTo>
                  <a:cubicBezTo>
                    <a:pt x="60569" y="222395"/>
                    <a:pt x="60569" y="222395"/>
                    <a:pt x="15590" y="243177"/>
                  </a:cubicBezTo>
                  <a:cubicBezTo>
                    <a:pt x="14267" y="244476"/>
                    <a:pt x="12944" y="244476"/>
                    <a:pt x="11621" y="244476"/>
                  </a:cubicBezTo>
                  <a:cubicBezTo>
                    <a:pt x="6330" y="244476"/>
                    <a:pt x="2361" y="241878"/>
                    <a:pt x="1038" y="237981"/>
                  </a:cubicBezTo>
                  <a:cubicBezTo>
                    <a:pt x="-1608" y="232786"/>
                    <a:pt x="1038" y="226292"/>
                    <a:pt x="6330" y="223694"/>
                  </a:cubicBezTo>
                  <a:cubicBezTo>
                    <a:pt x="6330" y="223694"/>
                    <a:pt x="6330" y="223694"/>
                    <a:pt x="49986" y="202912"/>
                  </a:cubicBezTo>
                  <a:cubicBezTo>
                    <a:pt x="55278" y="200314"/>
                    <a:pt x="60569" y="199015"/>
                    <a:pt x="65861" y="201613"/>
                  </a:cubicBezTo>
                  <a:cubicBezTo>
                    <a:pt x="65861" y="201613"/>
                    <a:pt x="65861" y="201613"/>
                    <a:pt x="97611" y="209406"/>
                  </a:cubicBezTo>
                  <a:cubicBezTo>
                    <a:pt x="97611" y="209406"/>
                    <a:pt x="97611" y="209406"/>
                    <a:pt x="109517" y="213303"/>
                  </a:cubicBezTo>
                  <a:cubicBezTo>
                    <a:pt x="116132" y="205510"/>
                    <a:pt x="128038" y="202912"/>
                    <a:pt x="138621" y="206809"/>
                  </a:cubicBezTo>
                  <a:cubicBezTo>
                    <a:pt x="141267" y="208107"/>
                    <a:pt x="143913" y="209406"/>
                    <a:pt x="145236" y="210705"/>
                  </a:cubicBezTo>
                  <a:cubicBezTo>
                    <a:pt x="145236" y="210705"/>
                    <a:pt x="145236" y="210705"/>
                    <a:pt x="157142" y="206809"/>
                  </a:cubicBezTo>
                  <a:cubicBezTo>
                    <a:pt x="157142" y="206809"/>
                    <a:pt x="157142" y="206809"/>
                    <a:pt x="178309" y="196418"/>
                  </a:cubicBezTo>
                  <a:cubicBezTo>
                    <a:pt x="178309" y="195119"/>
                    <a:pt x="179632" y="193820"/>
                    <a:pt x="179632" y="192521"/>
                  </a:cubicBezTo>
                  <a:cubicBezTo>
                    <a:pt x="182278" y="187325"/>
                    <a:pt x="184924" y="183429"/>
                    <a:pt x="190215" y="179532"/>
                  </a:cubicBezTo>
                  <a:cubicBezTo>
                    <a:pt x="193522" y="177584"/>
                    <a:pt x="197491" y="175960"/>
                    <a:pt x="201791" y="175311"/>
                  </a:cubicBezTo>
                  <a:close/>
                  <a:moveTo>
                    <a:pt x="197837" y="12700"/>
                  </a:moveTo>
                  <a:cubicBezTo>
                    <a:pt x="249179" y="17979"/>
                    <a:pt x="291306" y="60210"/>
                    <a:pt x="295255" y="111680"/>
                  </a:cubicBezTo>
                  <a:cubicBezTo>
                    <a:pt x="295255" y="114319"/>
                    <a:pt x="295255" y="116959"/>
                    <a:pt x="292622" y="118279"/>
                  </a:cubicBezTo>
                  <a:cubicBezTo>
                    <a:pt x="291306" y="120918"/>
                    <a:pt x="288673" y="122238"/>
                    <a:pt x="286040" y="122238"/>
                  </a:cubicBezTo>
                  <a:cubicBezTo>
                    <a:pt x="286040" y="122238"/>
                    <a:pt x="286040" y="122238"/>
                    <a:pt x="196520" y="122238"/>
                  </a:cubicBezTo>
                  <a:cubicBezTo>
                    <a:pt x="191254" y="122238"/>
                    <a:pt x="187305" y="118279"/>
                    <a:pt x="187305" y="113000"/>
                  </a:cubicBezTo>
                  <a:cubicBezTo>
                    <a:pt x="187305" y="113000"/>
                    <a:pt x="187305" y="113000"/>
                    <a:pt x="187305" y="21938"/>
                  </a:cubicBezTo>
                  <a:cubicBezTo>
                    <a:pt x="187305" y="19299"/>
                    <a:pt x="188621" y="17979"/>
                    <a:pt x="189938" y="15339"/>
                  </a:cubicBezTo>
                  <a:cubicBezTo>
                    <a:pt x="192571" y="14020"/>
                    <a:pt x="195204" y="12700"/>
                    <a:pt x="197837" y="12700"/>
                  </a:cubicBezTo>
                  <a:close/>
                  <a:moveTo>
                    <a:pt x="150484" y="0"/>
                  </a:moveTo>
                  <a:cubicBezTo>
                    <a:pt x="154427" y="0"/>
                    <a:pt x="157057" y="1313"/>
                    <a:pt x="159686" y="3938"/>
                  </a:cubicBezTo>
                  <a:cubicBezTo>
                    <a:pt x="162315" y="6564"/>
                    <a:pt x="163629" y="9189"/>
                    <a:pt x="163629" y="13127"/>
                  </a:cubicBezTo>
                  <a:cubicBezTo>
                    <a:pt x="163629" y="13127"/>
                    <a:pt x="163629" y="13127"/>
                    <a:pt x="163629" y="132587"/>
                  </a:cubicBezTo>
                  <a:cubicBezTo>
                    <a:pt x="163629" y="139151"/>
                    <a:pt x="168887" y="145714"/>
                    <a:pt x="176775" y="145714"/>
                  </a:cubicBezTo>
                  <a:cubicBezTo>
                    <a:pt x="176775" y="145714"/>
                    <a:pt x="176775" y="145714"/>
                    <a:pt x="296398" y="145714"/>
                  </a:cubicBezTo>
                  <a:cubicBezTo>
                    <a:pt x="300341" y="145714"/>
                    <a:pt x="302970" y="147027"/>
                    <a:pt x="305599" y="149653"/>
                  </a:cubicBezTo>
                  <a:cubicBezTo>
                    <a:pt x="308228" y="152278"/>
                    <a:pt x="309543" y="154904"/>
                    <a:pt x="308228" y="158842"/>
                  </a:cubicBezTo>
                  <a:cubicBezTo>
                    <a:pt x="308228" y="165406"/>
                    <a:pt x="306914" y="171969"/>
                    <a:pt x="305599" y="178533"/>
                  </a:cubicBezTo>
                  <a:cubicBezTo>
                    <a:pt x="305599" y="178533"/>
                    <a:pt x="305599" y="178533"/>
                    <a:pt x="262220" y="204788"/>
                  </a:cubicBezTo>
                  <a:cubicBezTo>
                    <a:pt x="262220" y="204788"/>
                    <a:pt x="262220" y="204788"/>
                    <a:pt x="242502" y="194286"/>
                  </a:cubicBezTo>
                  <a:cubicBezTo>
                    <a:pt x="239872" y="181158"/>
                    <a:pt x="231985" y="169344"/>
                    <a:pt x="218840" y="165406"/>
                  </a:cubicBezTo>
                  <a:cubicBezTo>
                    <a:pt x="214896" y="162780"/>
                    <a:pt x="209638" y="162780"/>
                    <a:pt x="205694" y="162780"/>
                  </a:cubicBezTo>
                  <a:cubicBezTo>
                    <a:pt x="189920" y="162780"/>
                    <a:pt x="175460" y="171969"/>
                    <a:pt x="168887" y="186409"/>
                  </a:cubicBezTo>
                  <a:cubicBezTo>
                    <a:pt x="168887" y="187722"/>
                    <a:pt x="168887" y="187722"/>
                    <a:pt x="168887" y="187722"/>
                  </a:cubicBezTo>
                  <a:cubicBezTo>
                    <a:pt x="168887" y="187722"/>
                    <a:pt x="168887" y="187722"/>
                    <a:pt x="146540" y="196912"/>
                  </a:cubicBezTo>
                  <a:cubicBezTo>
                    <a:pt x="145226" y="196912"/>
                    <a:pt x="143911" y="195599"/>
                    <a:pt x="142597" y="195599"/>
                  </a:cubicBezTo>
                  <a:cubicBezTo>
                    <a:pt x="137338" y="192973"/>
                    <a:pt x="133395" y="192973"/>
                    <a:pt x="128137" y="192973"/>
                  </a:cubicBezTo>
                  <a:cubicBezTo>
                    <a:pt x="120249" y="192973"/>
                    <a:pt x="112362" y="195599"/>
                    <a:pt x="107104" y="199537"/>
                  </a:cubicBezTo>
                  <a:cubicBezTo>
                    <a:pt x="107104" y="199537"/>
                    <a:pt x="107104" y="199537"/>
                    <a:pt x="70297" y="189035"/>
                  </a:cubicBezTo>
                  <a:cubicBezTo>
                    <a:pt x="61095" y="187722"/>
                    <a:pt x="53208" y="187722"/>
                    <a:pt x="45321" y="191661"/>
                  </a:cubicBezTo>
                  <a:lnTo>
                    <a:pt x="29546" y="199537"/>
                  </a:lnTo>
                  <a:cubicBezTo>
                    <a:pt x="21659" y="182471"/>
                    <a:pt x="19030" y="164093"/>
                    <a:pt x="19030" y="145714"/>
                  </a:cubicBezTo>
                  <a:cubicBezTo>
                    <a:pt x="19030" y="69575"/>
                    <a:pt x="76870" y="7876"/>
                    <a:pt x="150484" y="0"/>
                  </a:cubicBezTo>
                  <a:close/>
                </a:path>
              </a:pathLst>
            </a:custGeom>
            <a:grpFill/>
            <a:ln>
              <a:noFill/>
            </a:ln>
          </p:spPr>
          <p:txBody>
            <a:bodyPr anchor="ctr"/>
            <a:lstStyle/>
            <a:p>
              <a:pPr algn="ctr"/>
              <a:endParaRPr u="sng">
                <a:latin typeface="思源黑体 CN Light" panose="020B0300000000000000" pitchFamily="34" charset="-122"/>
                <a:ea typeface="思源黑体 CN Light" panose="020B0300000000000000" pitchFamily="34" charset="-122"/>
                <a:cs typeface="+mn-ea"/>
                <a:sym typeface="+mn-lt"/>
              </a:endParaRPr>
            </a:p>
          </p:txBody>
        </p:sp>
      </p:grpSp>
      <p:grpSp>
        <p:nvGrpSpPr>
          <p:cNvPr id="30" name="组合 29"/>
          <p:cNvGrpSpPr/>
          <p:nvPr/>
        </p:nvGrpSpPr>
        <p:grpSpPr>
          <a:xfrm>
            <a:off x="6369896" y="4204334"/>
            <a:ext cx="1200150" cy="1200150"/>
            <a:chOff x="4909396" y="2914649"/>
            <a:chExt cx="1200150" cy="1200150"/>
          </a:xfrm>
          <a:solidFill>
            <a:schemeClr val="accent5">
              <a:lumMod val="50000"/>
            </a:schemeClr>
          </a:solidFill>
        </p:grpSpPr>
        <p:sp>
          <p:nvSpPr>
            <p:cNvPr id="24" name="箭头: V 形 23"/>
            <p:cNvSpPr/>
            <p:nvPr/>
          </p:nvSpPr>
          <p:spPr>
            <a:xfrm rot="10800000">
              <a:off x="4909396" y="2914649"/>
              <a:ext cx="1200150" cy="1200150"/>
            </a:xfrm>
            <a:prstGeom prst="chevron">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sp>
          <p:nvSpPr>
            <p:cNvPr id="13" name="任意多边形: 形状 12"/>
            <p:cNvSpPr/>
            <p:nvPr/>
          </p:nvSpPr>
          <p:spPr bwMode="auto">
            <a:xfrm>
              <a:off x="5772541" y="3374130"/>
              <a:ext cx="326810" cy="281189"/>
            </a:xfrm>
            <a:custGeom>
              <a:avLst/>
              <a:gdLst>
                <a:gd name="connsiteX0" fmla="*/ 181524 w 337647"/>
                <a:gd name="connsiteY0" fmla="*/ 231775 h 290513"/>
                <a:gd name="connsiteX1" fmla="*/ 190749 w 337647"/>
                <a:gd name="connsiteY1" fmla="*/ 236996 h 290513"/>
                <a:gd name="connsiteX2" fmla="*/ 205246 w 337647"/>
                <a:gd name="connsiteY2" fmla="*/ 239607 h 290513"/>
                <a:gd name="connsiteX3" fmla="*/ 222379 w 337647"/>
                <a:gd name="connsiteY3" fmla="*/ 235691 h 290513"/>
                <a:gd name="connsiteX4" fmla="*/ 243466 w 337647"/>
                <a:gd name="connsiteY4" fmla="*/ 247439 h 290513"/>
                <a:gd name="connsiteX5" fmla="*/ 261917 w 337647"/>
                <a:gd name="connsiteY5" fmla="*/ 252660 h 290513"/>
                <a:gd name="connsiteX6" fmla="*/ 163073 w 337647"/>
                <a:gd name="connsiteY6" fmla="*/ 290513 h 290513"/>
                <a:gd name="connsiteX7" fmla="*/ 52367 w 337647"/>
                <a:gd name="connsiteY7" fmla="*/ 239607 h 290513"/>
                <a:gd name="connsiteX8" fmla="*/ 60275 w 337647"/>
                <a:gd name="connsiteY8" fmla="*/ 234386 h 290513"/>
                <a:gd name="connsiteX9" fmla="*/ 91905 w 337647"/>
                <a:gd name="connsiteY9" fmla="*/ 243523 h 290513"/>
                <a:gd name="connsiteX10" fmla="*/ 93223 w 337647"/>
                <a:gd name="connsiteY10" fmla="*/ 247439 h 290513"/>
                <a:gd name="connsiteX11" fmla="*/ 114309 w 337647"/>
                <a:gd name="connsiteY11" fmla="*/ 267018 h 290513"/>
                <a:gd name="connsiteX12" fmla="*/ 127489 w 337647"/>
                <a:gd name="connsiteY12" fmla="*/ 269629 h 290513"/>
                <a:gd name="connsiteX13" fmla="*/ 164391 w 337647"/>
                <a:gd name="connsiteY13" fmla="*/ 244828 h 290513"/>
                <a:gd name="connsiteX14" fmla="*/ 165708 w 337647"/>
                <a:gd name="connsiteY14" fmla="*/ 239607 h 290513"/>
                <a:gd name="connsiteX15" fmla="*/ 181524 w 337647"/>
                <a:gd name="connsiteY15" fmla="*/ 231775 h 290513"/>
                <a:gd name="connsiteX16" fmla="*/ 127774 w 337647"/>
                <a:gd name="connsiteY16" fmla="*/ 220663 h 290513"/>
                <a:gd name="connsiteX17" fmla="*/ 118745 w 337647"/>
                <a:gd name="connsiteY17" fmla="*/ 227200 h 290513"/>
                <a:gd name="connsiteX18" fmla="*/ 118745 w 337647"/>
                <a:gd name="connsiteY18" fmla="*/ 235044 h 290513"/>
                <a:gd name="connsiteX19" fmla="*/ 125194 w 337647"/>
                <a:gd name="connsiteY19" fmla="*/ 240273 h 290513"/>
                <a:gd name="connsiteX20" fmla="*/ 136803 w 337647"/>
                <a:gd name="connsiteY20" fmla="*/ 235044 h 290513"/>
                <a:gd name="connsiteX21" fmla="*/ 136803 w 337647"/>
                <a:gd name="connsiteY21" fmla="*/ 227200 h 290513"/>
                <a:gd name="connsiteX22" fmla="*/ 131644 w 337647"/>
                <a:gd name="connsiteY22" fmla="*/ 221970 h 290513"/>
                <a:gd name="connsiteX23" fmla="*/ 127774 w 337647"/>
                <a:gd name="connsiteY23" fmla="*/ 220663 h 290513"/>
                <a:gd name="connsiteX24" fmla="*/ 206249 w 337647"/>
                <a:gd name="connsiteY24" fmla="*/ 190500 h 290513"/>
                <a:gd name="connsiteX25" fmla="*/ 195242 w 337647"/>
                <a:gd name="connsiteY25" fmla="*/ 196950 h 290513"/>
                <a:gd name="connsiteX26" fmla="*/ 196618 w 337647"/>
                <a:gd name="connsiteY26" fmla="*/ 204689 h 290513"/>
                <a:gd name="connsiteX27" fmla="*/ 202121 w 337647"/>
                <a:gd name="connsiteY27" fmla="*/ 209848 h 290513"/>
                <a:gd name="connsiteX28" fmla="*/ 215880 w 337647"/>
                <a:gd name="connsiteY28" fmla="*/ 204689 h 290513"/>
                <a:gd name="connsiteX29" fmla="*/ 214504 w 337647"/>
                <a:gd name="connsiteY29" fmla="*/ 196950 h 290513"/>
                <a:gd name="connsiteX30" fmla="*/ 209001 w 337647"/>
                <a:gd name="connsiteY30" fmla="*/ 191790 h 290513"/>
                <a:gd name="connsiteX31" fmla="*/ 206249 w 337647"/>
                <a:gd name="connsiteY31" fmla="*/ 190500 h 290513"/>
                <a:gd name="connsiteX32" fmla="*/ 201791 w 337647"/>
                <a:gd name="connsiteY32" fmla="*/ 175311 h 290513"/>
                <a:gd name="connsiteX33" fmla="*/ 215351 w 337647"/>
                <a:gd name="connsiteY33" fmla="*/ 176934 h 290513"/>
                <a:gd name="connsiteX34" fmla="*/ 227257 w 337647"/>
                <a:gd name="connsiteY34" fmla="*/ 184728 h 290513"/>
                <a:gd name="connsiteX35" fmla="*/ 229903 w 337647"/>
                <a:gd name="connsiteY35" fmla="*/ 191222 h 290513"/>
                <a:gd name="connsiteX36" fmla="*/ 232549 w 337647"/>
                <a:gd name="connsiteY36" fmla="*/ 201613 h 290513"/>
                <a:gd name="connsiteX37" fmla="*/ 261653 w 337647"/>
                <a:gd name="connsiteY37" fmla="*/ 218498 h 290513"/>
                <a:gd name="connsiteX38" fmla="*/ 319861 w 337647"/>
                <a:gd name="connsiteY38" fmla="*/ 184728 h 290513"/>
                <a:gd name="connsiteX39" fmla="*/ 335736 w 337647"/>
                <a:gd name="connsiteY39" fmla="*/ 188624 h 290513"/>
                <a:gd name="connsiteX40" fmla="*/ 331768 w 337647"/>
                <a:gd name="connsiteY40" fmla="*/ 204211 h 290513"/>
                <a:gd name="connsiteX41" fmla="*/ 274882 w 337647"/>
                <a:gd name="connsiteY41" fmla="*/ 237981 h 290513"/>
                <a:gd name="connsiteX42" fmla="*/ 251069 w 337647"/>
                <a:gd name="connsiteY42" fmla="*/ 237981 h 290513"/>
                <a:gd name="connsiteX43" fmla="*/ 223288 w 337647"/>
                <a:gd name="connsiteY43" fmla="*/ 222395 h 290513"/>
                <a:gd name="connsiteX44" fmla="*/ 210059 w 337647"/>
                <a:gd name="connsiteY44" fmla="*/ 227590 h 290513"/>
                <a:gd name="connsiteX45" fmla="*/ 206090 w 337647"/>
                <a:gd name="connsiteY45" fmla="*/ 227590 h 290513"/>
                <a:gd name="connsiteX46" fmla="*/ 195507 w 337647"/>
                <a:gd name="connsiteY46" fmla="*/ 226292 h 290513"/>
                <a:gd name="connsiteX47" fmla="*/ 184924 w 337647"/>
                <a:gd name="connsiteY47" fmla="*/ 218498 h 290513"/>
                <a:gd name="connsiteX48" fmla="*/ 166403 w 337647"/>
                <a:gd name="connsiteY48" fmla="*/ 226292 h 290513"/>
                <a:gd name="connsiteX49" fmla="*/ 155819 w 337647"/>
                <a:gd name="connsiteY49" fmla="*/ 231487 h 290513"/>
                <a:gd name="connsiteX50" fmla="*/ 153173 w 337647"/>
                <a:gd name="connsiteY50" fmla="*/ 240579 h 290513"/>
                <a:gd name="connsiteX51" fmla="*/ 128038 w 337647"/>
                <a:gd name="connsiteY51" fmla="*/ 258763 h 290513"/>
                <a:gd name="connsiteX52" fmla="*/ 118778 w 337647"/>
                <a:gd name="connsiteY52" fmla="*/ 256165 h 290513"/>
                <a:gd name="connsiteX53" fmla="*/ 102903 w 337647"/>
                <a:gd name="connsiteY53" fmla="*/ 241878 h 290513"/>
                <a:gd name="connsiteX54" fmla="*/ 101580 w 337647"/>
                <a:gd name="connsiteY54" fmla="*/ 234085 h 290513"/>
                <a:gd name="connsiteX55" fmla="*/ 89673 w 337647"/>
                <a:gd name="connsiteY55" fmla="*/ 230188 h 290513"/>
                <a:gd name="connsiteX56" fmla="*/ 60569 w 337647"/>
                <a:gd name="connsiteY56" fmla="*/ 222395 h 290513"/>
                <a:gd name="connsiteX57" fmla="*/ 15590 w 337647"/>
                <a:gd name="connsiteY57" fmla="*/ 243177 h 290513"/>
                <a:gd name="connsiteX58" fmla="*/ 11621 w 337647"/>
                <a:gd name="connsiteY58" fmla="*/ 244476 h 290513"/>
                <a:gd name="connsiteX59" fmla="*/ 1038 w 337647"/>
                <a:gd name="connsiteY59" fmla="*/ 237981 h 290513"/>
                <a:gd name="connsiteX60" fmla="*/ 6330 w 337647"/>
                <a:gd name="connsiteY60" fmla="*/ 223694 h 290513"/>
                <a:gd name="connsiteX61" fmla="*/ 49986 w 337647"/>
                <a:gd name="connsiteY61" fmla="*/ 202912 h 290513"/>
                <a:gd name="connsiteX62" fmla="*/ 65861 w 337647"/>
                <a:gd name="connsiteY62" fmla="*/ 201613 h 290513"/>
                <a:gd name="connsiteX63" fmla="*/ 97611 w 337647"/>
                <a:gd name="connsiteY63" fmla="*/ 209406 h 290513"/>
                <a:gd name="connsiteX64" fmla="*/ 109517 w 337647"/>
                <a:gd name="connsiteY64" fmla="*/ 213303 h 290513"/>
                <a:gd name="connsiteX65" fmla="*/ 138621 w 337647"/>
                <a:gd name="connsiteY65" fmla="*/ 206809 h 290513"/>
                <a:gd name="connsiteX66" fmla="*/ 145236 w 337647"/>
                <a:gd name="connsiteY66" fmla="*/ 210705 h 290513"/>
                <a:gd name="connsiteX67" fmla="*/ 157142 w 337647"/>
                <a:gd name="connsiteY67" fmla="*/ 206809 h 290513"/>
                <a:gd name="connsiteX68" fmla="*/ 178309 w 337647"/>
                <a:gd name="connsiteY68" fmla="*/ 196418 h 290513"/>
                <a:gd name="connsiteX69" fmla="*/ 179632 w 337647"/>
                <a:gd name="connsiteY69" fmla="*/ 192521 h 290513"/>
                <a:gd name="connsiteX70" fmla="*/ 190215 w 337647"/>
                <a:gd name="connsiteY70" fmla="*/ 179532 h 290513"/>
                <a:gd name="connsiteX71" fmla="*/ 201791 w 337647"/>
                <a:gd name="connsiteY71" fmla="*/ 175311 h 290513"/>
                <a:gd name="connsiteX72" fmla="*/ 197837 w 337647"/>
                <a:gd name="connsiteY72" fmla="*/ 12700 h 290513"/>
                <a:gd name="connsiteX73" fmla="*/ 295255 w 337647"/>
                <a:gd name="connsiteY73" fmla="*/ 111680 h 290513"/>
                <a:gd name="connsiteX74" fmla="*/ 292622 w 337647"/>
                <a:gd name="connsiteY74" fmla="*/ 118279 h 290513"/>
                <a:gd name="connsiteX75" fmla="*/ 286040 w 337647"/>
                <a:gd name="connsiteY75" fmla="*/ 122238 h 290513"/>
                <a:gd name="connsiteX76" fmla="*/ 196520 w 337647"/>
                <a:gd name="connsiteY76" fmla="*/ 122238 h 290513"/>
                <a:gd name="connsiteX77" fmla="*/ 187305 w 337647"/>
                <a:gd name="connsiteY77" fmla="*/ 113000 h 290513"/>
                <a:gd name="connsiteX78" fmla="*/ 187305 w 337647"/>
                <a:gd name="connsiteY78" fmla="*/ 21938 h 290513"/>
                <a:gd name="connsiteX79" fmla="*/ 189938 w 337647"/>
                <a:gd name="connsiteY79" fmla="*/ 15339 h 290513"/>
                <a:gd name="connsiteX80" fmla="*/ 197837 w 337647"/>
                <a:gd name="connsiteY80" fmla="*/ 12700 h 290513"/>
                <a:gd name="connsiteX81" fmla="*/ 150484 w 337647"/>
                <a:gd name="connsiteY81" fmla="*/ 0 h 290513"/>
                <a:gd name="connsiteX82" fmla="*/ 159686 w 337647"/>
                <a:gd name="connsiteY82" fmla="*/ 3938 h 290513"/>
                <a:gd name="connsiteX83" fmla="*/ 163629 w 337647"/>
                <a:gd name="connsiteY83" fmla="*/ 13127 h 290513"/>
                <a:gd name="connsiteX84" fmla="*/ 163629 w 337647"/>
                <a:gd name="connsiteY84" fmla="*/ 132587 h 290513"/>
                <a:gd name="connsiteX85" fmla="*/ 176775 w 337647"/>
                <a:gd name="connsiteY85" fmla="*/ 145714 h 290513"/>
                <a:gd name="connsiteX86" fmla="*/ 296398 w 337647"/>
                <a:gd name="connsiteY86" fmla="*/ 145714 h 290513"/>
                <a:gd name="connsiteX87" fmla="*/ 305599 w 337647"/>
                <a:gd name="connsiteY87" fmla="*/ 149653 h 290513"/>
                <a:gd name="connsiteX88" fmla="*/ 308228 w 337647"/>
                <a:gd name="connsiteY88" fmla="*/ 158842 h 290513"/>
                <a:gd name="connsiteX89" fmla="*/ 305599 w 337647"/>
                <a:gd name="connsiteY89" fmla="*/ 178533 h 290513"/>
                <a:gd name="connsiteX90" fmla="*/ 262220 w 337647"/>
                <a:gd name="connsiteY90" fmla="*/ 204788 h 290513"/>
                <a:gd name="connsiteX91" fmla="*/ 242502 w 337647"/>
                <a:gd name="connsiteY91" fmla="*/ 194286 h 290513"/>
                <a:gd name="connsiteX92" fmla="*/ 218840 w 337647"/>
                <a:gd name="connsiteY92" fmla="*/ 165406 h 290513"/>
                <a:gd name="connsiteX93" fmla="*/ 205694 w 337647"/>
                <a:gd name="connsiteY93" fmla="*/ 162780 h 290513"/>
                <a:gd name="connsiteX94" fmla="*/ 168887 w 337647"/>
                <a:gd name="connsiteY94" fmla="*/ 186409 h 290513"/>
                <a:gd name="connsiteX95" fmla="*/ 168887 w 337647"/>
                <a:gd name="connsiteY95" fmla="*/ 187722 h 290513"/>
                <a:gd name="connsiteX96" fmla="*/ 146540 w 337647"/>
                <a:gd name="connsiteY96" fmla="*/ 196912 h 290513"/>
                <a:gd name="connsiteX97" fmla="*/ 142597 w 337647"/>
                <a:gd name="connsiteY97" fmla="*/ 195599 h 290513"/>
                <a:gd name="connsiteX98" fmla="*/ 128137 w 337647"/>
                <a:gd name="connsiteY98" fmla="*/ 192973 h 290513"/>
                <a:gd name="connsiteX99" fmla="*/ 107104 w 337647"/>
                <a:gd name="connsiteY99" fmla="*/ 199537 h 290513"/>
                <a:gd name="connsiteX100" fmla="*/ 70297 w 337647"/>
                <a:gd name="connsiteY100" fmla="*/ 189035 h 290513"/>
                <a:gd name="connsiteX101" fmla="*/ 45321 w 337647"/>
                <a:gd name="connsiteY101" fmla="*/ 191661 h 290513"/>
                <a:gd name="connsiteX102" fmla="*/ 29546 w 337647"/>
                <a:gd name="connsiteY102" fmla="*/ 199537 h 290513"/>
                <a:gd name="connsiteX103" fmla="*/ 19030 w 337647"/>
                <a:gd name="connsiteY103" fmla="*/ 145714 h 290513"/>
                <a:gd name="connsiteX104" fmla="*/ 150484 w 337647"/>
                <a:gd name="connsiteY104" fmla="*/ 0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7647" h="290513">
                  <a:moveTo>
                    <a:pt x="181524" y="231775"/>
                  </a:moveTo>
                  <a:cubicBezTo>
                    <a:pt x="184159" y="234386"/>
                    <a:pt x="188113" y="235691"/>
                    <a:pt x="190749" y="236996"/>
                  </a:cubicBezTo>
                  <a:cubicBezTo>
                    <a:pt x="194703" y="238302"/>
                    <a:pt x="199975" y="239607"/>
                    <a:pt x="205246" y="239607"/>
                  </a:cubicBezTo>
                  <a:cubicBezTo>
                    <a:pt x="210518" y="239607"/>
                    <a:pt x="217108" y="238302"/>
                    <a:pt x="222379" y="235691"/>
                  </a:cubicBezTo>
                  <a:lnTo>
                    <a:pt x="243466" y="247439"/>
                  </a:lnTo>
                  <a:cubicBezTo>
                    <a:pt x="248738" y="251354"/>
                    <a:pt x="255327" y="252660"/>
                    <a:pt x="261917" y="252660"/>
                  </a:cubicBezTo>
                  <a:cubicBezTo>
                    <a:pt x="235559" y="276155"/>
                    <a:pt x="201292" y="290513"/>
                    <a:pt x="163073" y="290513"/>
                  </a:cubicBezTo>
                  <a:cubicBezTo>
                    <a:pt x="118263" y="290513"/>
                    <a:pt x="78726" y="270934"/>
                    <a:pt x="52367" y="239607"/>
                  </a:cubicBezTo>
                  <a:cubicBezTo>
                    <a:pt x="52367" y="239607"/>
                    <a:pt x="52367" y="239607"/>
                    <a:pt x="60275" y="234386"/>
                  </a:cubicBezTo>
                  <a:cubicBezTo>
                    <a:pt x="60275" y="234386"/>
                    <a:pt x="60275" y="234386"/>
                    <a:pt x="91905" y="243523"/>
                  </a:cubicBezTo>
                  <a:cubicBezTo>
                    <a:pt x="91905" y="244828"/>
                    <a:pt x="91905" y="246133"/>
                    <a:pt x="93223" y="247439"/>
                  </a:cubicBezTo>
                  <a:cubicBezTo>
                    <a:pt x="97176" y="256576"/>
                    <a:pt x="105084" y="263102"/>
                    <a:pt x="114309" y="267018"/>
                  </a:cubicBezTo>
                  <a:cubicBezTo>
                    <a:pt x="118263" y="269629"/>
                    <a:pt x="123535" y="269629"/>
                    <a:pt x="127489" y="269629"/>
                  </a:cubicBezTo>
                  <a:cubicBezTo>
                    <a:pt x="143304" y="269629"/>
                    <a:pt x="157801" y="260491"/>
                    <a:pt x="164391" y="244828"/>
                  </a:cubicBezTo>
                  <a:cubicBezTo>
                    <a:pt x="164391" y="243523"/>
                    <a:pt x="164391" y="240912"/>
                    <a:pt x="165708" y="239607"/>
                  </a:cubicBezTo>
                  <a:cubicBezTo>
                    <a:pt x="165708" y="239607"/>
                    <a:pt x="165708" y="239607"/>
                    <a:pt x="181524" y="231775"/>
                  </a:cubicBezTo>
                  <a:close/>
                  <a:moveTo>
                    <a:pt x="127774" y="220663"/>
                  </a:moveTo>
                  <a:cubicBezTo>
                    <a:pt x="123904" y="220663"/>
                    <a:pt x="120035" y="223278"/>
                    <a:pt x="118745" y="227200"/>
                  </a:cubicBezTo>
                  <a:cubicBezTo>
                    <a:pt x="117455" y="229815"/>
                    <a:pt x="118745" y="232429"/>
                    <a:pt x="118745" y="235044"/>
                  </a:cubicBezTo>
                  <a:cubicBezTo>
                    <a:pt x="120035" y="237659"/>
                    <a:pt x="122615" y="238966"/>
                    <a:pt x="125194" y="240273"/>
                  </a:cubicBezTo>
                  <a:cubicBezTo>
                    <a:pt x="129064" y="242888"/>
                    <a:pt x="135513" y="238966"/>
                    <a:pt x="136803" y="235044"/>
                  </a:cubicBezTo>
                  <a:cubicBezTo>
                    <a:pt x="138093" y="232429"/>
                    <a:pt x="138093" y="229815"/>
                    <a:pt x="136803" y="227200"/>
                  </a:cubicBezTo>
                  <a:cubicBezTo>
                    <a:pt x="135513" y="224585"/>
                    <a:pt x="134223" y="223278"/>
                    <a:pt x="131644" y="221970"/>
                  </a:cubicBezTo>
                  <a:cubicBezTo>
                    <a:pt x="130354" y="221970"/>
                    <a:pt x="129064" y="220663"/>
                    <a:pt x="127774" y="220663"/>
                  </a:cubicBezTo>
                  <a:close/>
                  <a:moveTo>
                    <a:pt x="206249" y="190500"/>
                  </a:moveTo>
                  <a:cubicBezTo>
                    <a:pt x="200745" y="190500"/>
                    <a:pt x="197994" y="193080"/>
                    <a:pt x="195242" y="196950"/>
                  </a:cubicBezTo>
                  <a:cubicBezTo>
                    <a:pt x="195242" y="199529"/>
                    <a:pt x="195242" y="202109"/>
                    <a:pt x="196618" y="204689"/>
                  </a:cubicBezTo>
                  <a:cubicBezTo>
                    <a:pt x="196618" y="207269"/>
                    <a:pt x="199370" y="208558"/>
                    <a:pt x="202121" y="209848"/>
                  </a:cubicBezTo>
                  <a:cubicBezTo>
                    <a:pt x="207625" y="211138"/>
                    <a:pt x="213128" y="208558"/>
                    <a:pt x="215880" y="204689"/>
                  </a:cubicBezTo>
                  <a:cubicBezTo>
                    <a:pt x="215880" y="202109"/>
                    <a:pt x="215880" y="199529"/>
                    <a:pt x="214504" y="196950"/>
                  </a:cubicBezTo>
                  <a:cubicBezTo>
                    <a:pt x="214504" y="194370"/>
                    <a:pt x="211752" y="193080"/>
                    <a:pt x="209001" y="191790"/>
                  </a:cubicBezTo>
                  <a:cubicBezTo>
                    <a:pt x="207625" y="190500"/>
                    <a:pt x="206249" y="190500"/>
                    <a:pt x="206249" y="190500"/>
                  </a:cubicBezTo>
                  <a:close/>
                  <a:moveTo>
                    <a:pt x="201791" y="175311"/>
                  </a:moveTo>
                  <a:cubicBezTo>
                    <a:pt x="206090" y="174661"/>
                    <a:pt x="210720" y="174986"/>
                    <a:pt x="215351" y="176934"/>
                  </a:cubicBezTo>
                  <a:cubicBezTo>
                    <a:pt x="219319" y="178233"/>
                    <a:pt x="223288" y="180831"/>
                    <a:pt x="227257" y="184728"/>
                  </a:cubicBezTo>
                  <a:cubicBezTo>
                    <a:pt x="228580" y="187325"/>
                    <a:pt x="229903" y="188624"/>
                    <a:pt x="229903" y="191222"/>
                  </a:cubicBezTo>
                  <a:cubicBezTo>
                    <a:pt x="231226" y="193820"/>
                    <a:pt x="232549" y="197717"/>
                    <a:pt x="232549" y="201613"/>
                  </a:cubicBezTo>
                  <a:cubicBezTo>
                    <a:pt x="232549" y="201613"/>
                    <a:pt x="232549" y="201613"/>
                    <a:pt x="261653" y="218498"/>
                  </a:cubicBezTo>
                  <a:cubicBezTo>
                    <a:pt x="261653" y="218498"/>
                    <a:pt x="261653" y="218498"/>
                    <a:pt x="319861" y="184728"/>
                  </a:cubicBezTo>
                  <a:cubicBezTo>
                    <a:pt x="325153" y="180831"/>
                    <a:pt x="333090" y="183429"/>
                    <a:pt x="335736" y="188624"/>
                  </a:cubicBezTo>
                  <a:cubicBezTo>
                    <a:pt x="339705" y="193820"/>
                    <a:pt x="337059" y="200314"/>
                    <a:pt x="331768" y="204211"/>
                  </a:cubicBezTo>
                  <a:cubicBezTo>
                    <a:pt x="331768" y="204211"/>
                    <a:pt x="331768" y="204211"/>
                    <a:pt x="274882" y="237981"/>
                  </a:cubicBezTo>
                  <a:cubicBezTo>
                    <a:pt x="266944" y="241878"/>
                    <a:pt x="257684" y="241878"/>
                    <a:pt x="251069" y="237981"/>
                  </a:cubicBezTo>
                  <a:cubicBezTo>
                    <a:pt x="251069" y="237981"/>
                    <a:pt x="251069" y="237981"/>
                    <a:pt x="223288" y="222395"/>
                  </a:cubicBezTo>
                  <a:cubicBezTo>
                    <a:pt x="219319" y="224993"/>
                    <a:pt x="215351" y="226292"/>
                    <a:pt x="210059" y="227590"/>
                  </a:cubicBezTo>
                  <a:cubicBezTo>
                    <a:pt x="208736" y="227590"/>
                    <a:pt x="207413" y="227590"/>
                    <a:pt x="206090" y="227590"/>
                  </a:cubicBezTo>
                  <a:cubicBezTo>
                    <a:pt x="202121" y="227590"/>
                    <a:pt x="199476" y="227590"/>
                    <a:pt x="195507" y="226292"/>
                  </a:cubicBezTo>
                  <a:cubicBezTo>
                    <a:pt x="191538" y="224993"/>
                    <a:pt x="187569" y="222395"/>
                    <a:pt x="184924" y="218498"/>
                  </a:cubicBezTo>
                  <a:cubicBezTo>
                    <a:pt x="184924" y="218498"/>
                    <a:pt x="184924" y="218498"/>
                    <a:pt x="166403" y="226292"/>
                  </a:cubicBezTo>
                  <a:cubicBezTo>
                    <a:pt x="166403" y="226292"/>
                    <a:pt x="166403" y="226292"/>
                    <a:pt x="155819" y="231487"/>
                  </a:cubicBezTo>
                  <a:cubicBezTo>
                    <a:pt x="155819" y="235384"/>
                    <a:pt x="154496" y="237981"/>
                    <a:pt x="153173" y="240579"/>
                  </a:cubicBezTo>
                  <a:cubicBezTo>
                    <a:pt x="149205" y="250970"/>
                    <a:pt x="139944" y="258763"/>
                    <a:pt x="128038" y="258763"/>
                  </a:cubicBezTo>
                  <a:cubicBezTo>
                    <a:pt x="125392" y="258763"/>
                    <a:pt x="121423" y="257464"/>
                    <a:pt x="118778" y="256165"/>
                  </a:cubicBezTo>
                  <a:cubicBezTo>
                    <a:pt x="112163" y="253568"/>
                    <a:pt x="106871" y="248372"/>
                    <a:pt x="102903" y="241878"/>
                  </a:cubicBezTo>
                  <a:cubicBezTo>
                    <a:pt x="102903" y="239280"/>
                    <a:pt x="101580" y="236682"/>
                    <a:pt x="101580" y="234085"/>
                  </a:cubicBezTo>
                  <a:cubicBezTo>
                    <a:pt x="101580" y="234085"/>
                    <a:pt x="101580" y="234085"/>
                    <a:pt x="89673" y="230188"/>
                  </a:cubicBezTo>
                  <a:cubicBezTo>
                    <a:pt x="89673" y="230188"/>
                    <a:pt x="89673" y="230188"/>
                    <a:pt x="60569" y="222395"/>
                  </a:cubicBezTo>
                  <a:cubicBezTo>
                    <a:pt x="60569" y="222395"/>
                    <a:pt x="60569" y="222395"/>
                    <a:pt x="15590" y="243177"/>
                  </a:cubicBezTo>
                  <a:cubicBezTo>
                    <a:pt x="14267" y="244476"/>
                    <a:pt x="12944" y="244476"/>
                    <a:pt x="11621" y="244476"/>
                  </a:cubicBezTo>
                  <a:cubicBezTo>
                    <a:pt x="6330" y="244476"/>
                    <a:pt x="2361" y="241878"/>
                    <a:pt x="1038" y="237981"/>
                  </a:cubicBezTo>
                  <a:cubicBezTo>
                    <a:pt x="-1608" y="232786"/>
                    <a:pt x="1038" y="226292"/>
                    <a:pt x="6330" y="223694"/>
                  </a:cubicBezTo>
                  <a:cubicBezTo>
                    <a:pt x="6330" y="223694"/>
                    <a:pt x="6330" y="223694"/>
                    <a:pt x="49986" y="202912"/>
                  </a:cubicBezTo>
                  <a:cubicBezTo>
                    <a:pt x="55278" y="200314"/>
                    <a:pt x="60569" y="199015"/>
                    <a:pt x="65861" y="201613"/>
                  </a:cubicBezTo>
                  <a:cubicBezTo>
                    <a:pt x="65861" y="201613"/>
                    <a:pt x="65861" y="201613"/>
                    <a:pt x="97611" y="209406"/>
                  </a:cubicBezTo>
                  <a:cubicBezTo>
                    <a:pt x="97611" y="209406"/>
                    <a:pt x="97611" y="209406"/>
                    <a:pt x="109517" y="213303"/>
                  </a:cubicBezTo>
                  <a:cubicBezTo>
                    <a:pt x="116132" y="205510"/>
                    <a:pt x="128038" y="202912"/>
                    <a:pt x="138621" y="206809"/>
                  </a:cubicBezTo>
                  <a:cubicBezTo>
                    <a:pt x="141267" y="208107"/>
                    <a:pt x="143913" y="209406"/>
                    <a:pt x="145236" y="210705"/>
                  </a:cubicBezTo>
                  <a:cubicBezTo>
                    <a:pt x="145236" y="210705"/>
                    <a:pt x="145236" y="210705"/>
                    <a:pt x="157142" y="206809"/>
                  </a:cubicBezTo>
                  <a:cubicBezTo>
                    <a:pt x="157142" y="206809"/>
                    <a:pt x="157142" y="206809"/>
                    <a:pt x="178309" y="196418"/>
                  </a:cubicBezTo>
                  <a:cubicBezTo>
                    <a:pt x="178309" y="195119"/>
                    <a:pt x="179632" y="193820"/>
                    <a:pt x="179632" y="192521"/>
                  </a:cubicBezTo>
                  <a:cubicBezTo>
                    <a:pt x="182278" y="187325"/>
                    <a:pt x="184924" y="183429"/>
                    <a:pt x="190215" y="179532"/>
                  </a:cubicBezTo>
                  <a:cubicBezTo>
                    <a:pt x="193522" y="177584"/>
                    <a:pt x="197491" y="175960"/>
                    <a:pt x="201791" y="175311"/>
                  </a:cubicBezTo>
                  <a:close/>
                  <a:moveTo>
                    <a:pt x="197837" y="12700"/>
                  </a:moveTo>
                  <a:cubicBezTo>
                    <a:pt x="249179" y="17979"/>
                    <a:pt x="291306" y="60210"/>
                    <a:pt x="295255" y="111680"/>
                  </a:cubicBezTo>
                  <a:cubicBezTo>
                    <a:pt x="295255" y="114319"/>
                    <a:pt x="295255" y="116959"/>
                    <a:pt x="292622" y="118279"/>
                  </a:cubicBezTo>
                  <a:cubicBezTo>
                    <a:pt x="291306" y="120918"/>
                    <a:pt x="288673" y="122238"/>
                    <a:pt x="286040" y="122238"/>
                  </a:cubicBezTo>
                  <a:cubicBezTo>
                    <a:pt x="286040" y="122238"/>
                    <a:pt x="286040" y="122238"/>
                    <a:pt x="196520" y="122238"/>
                  </a:cubicBezTo>
                  <a:cubicBezTo>
                    <a:pt x="191254" y="122238"/>
                    <a:pt x="187305" y="118279"/>
                    <a:pt x="187305" y="113000"/>
                  </a:cubicBezTo>
                  <a:cubicBezTo>
                    <a:pt x="187305" y="113000"/>
                    <a:pt x="187305" y="113000"/>
                    <a:pt x="187305" y="21938"/>
                  </a:cubicBezTo>
                  <a:cubicBezTo>
                    <a:pt x="187305" y="19299"/>
                    <a:pt x="188621" y="17979"/>
                    <a:pt x="189938" y="15339"/>
                  </a:cubicBezTo>
                  <a:cubicBezTo>
                    <a:pt x="192571" y="14020"/>
                    <a:pt x="195204" y="12700"/>
                    <a:pt x="197837" y="12700"/>
                  </a:cubicBezTo>
                  <a:close/>
                  <a:moveTo>
                    <a:pt x="150484" y="0"/>
                  </a:moveTo>
                  <a:cubicBezTo>
                    <a:pt x="154427" y="0"/>
                    <a:pt x="157057" y="1313"/>
                    <a:pt x="159686" y="3938"/>
                  </a:cubicBezTo>
                  <a:cubicBezTo>
                    <a:pt x="162315" y="6564"/>
                    <a:pt x="163629" y="9189"/>
                    <a:pt x="163629" y="13127"/>
                  </a:cubicBezTo>
                  <a:cubicBezTo>
                    <a:pt x="163629" y="13127"/>
                    <a:pt x="163629" y="13127"/>
                    <a:pt x="163629" y="132587"/>
                  </a:cubicBezTo>
                  <a:cubicBezTo>
                    <a:pt x="163629" y="139151"/>
                    <a:pt x="168887" y="145714"/>
                    <a:pt x="176775" y="145714"/>
                  </a:cubicBezTo>
                  <a:cubicBezTo>
                    <a:pt x="176775" y="145714"/>
                    <a:pt x="176775" y="145714"/>
                    <a:pt x="296398" y="145714"/>
                  </a:cubicBezTo>
                  <a:cubicBezTo>
                    <a:pt x="300341" y="145714"/>
                    <a:pt x="302970" y="147027"/>
                    <a:pt x="305599" y="149653"/>
                  </a:cubicBezTo>
                  <a:cubicBezTo>
                    <a:pt x="308228" y="152278"/>
                    <a:pt x="309543" y="154904"/>
                    <a:pt x="308228" y="158842"/>
                  </a:cubicBezTo>
                  <a:cubicBezTo>
                    <a:pt x="308228" y="165406"/>
                    <a:pt x="306914" y="171969"/>
                    <a:pt x="305599" y="178533"/>
                  </a:cubicBezTo>
                  <a:cubicBezTo>
                    <a:pt x="305599" y="178533"/>
                    <a:pt x="305599" y="178533"/>
                    <a:pt x="262220" y="204788"/>
                  </a:cubicBezTo>
                  <a:cubicBezTo>
                    <a:pt x="262220" y="204788"/>
                    <a:pt x="262220" y="204788"/>
                    <a:pt x="242502" y="194286"/>
                  </a:cubicBezTo>
                  <a:cubicBezTo>
                    <a:pt x="239872" y="181158"/>
                    <a:pt x="231985" y="169344"/>
                    <a:pt x="218840" y="165406"/>
                  </a:cubicBezTo>
                  <a:cubicBezTo>
                    <a:pt x="214896" y="162780"/>
                    <a:pt x="209638" y="162780"/>
                    <a:pt x="205694" y="162780"/>
                  </a:cubicBezTo>
                  <a:cubicBezTo>
                    <a:pt x="189920" y="162780"/>
                    <a:pt x="175460" y="171969"/>
                    <a:pt x="168887" y="186409"/>
                  </a:cubicBezTo>
                  <a:cubicBezTo>
                    <a:pt x="168887" y="187722"/>
                    <a:pt x="168887" y="187722"/>
                    <a:pt x="168887" y="187722"/>
                  </a:cubicBezTo>
                  <a:cubicBezTo>
                    <a:pt x="168887" y="187722"/>
                    <a:pt x="168887" y="187722"/>
                    <a:pt x="146540" y="196912"/>
                  </a:cubicBezTo>
                  <a:cubicBezTo>
                    <a:pt x="145226" y="196912"/>
                    <a:pt x="143911" y="195599"/>
                    <a:pt x="142597" y="195599"/>
                  </a:cubicBezTo>
                  <a:cubicBezTo>
                    <a:pt x="137338" y="192973"/>
                    <a:pt x="133395" y="192973"/>
                    <a:pt x="128137" y="192973"/>
                  </a:cubicBezTo>
                  <a:cubicBezTo>
                    <a:pt x="120249" y="192973"/>
                    <a:pt x="112362" y="195599"/>
                    <a:pt x="107104" y="199537"/>
                  </a:cubicBezTo>
                  <a:cubicBezTo>
                    <a:pt x="107104" y="199537"/>
                    <a:pt x="107104" y="199537"/>
                    <a:pt x="70297" y="189035"/>
                  </a:cubicBezTo>
                  <a:cubicBezTo>
                    <a:pt x="61095" y="187722"/>
                    <a:pt x="53208" y="187722"/>
                    <a:pt x="45321" y="191661"/>
                  </a:cubicBezTo>
                  <a:lnTo>
                    <a:pt x="29546" y="199537"/>
                  </a:lnTo>
                  <a:cubicBezTo>
                    <a:pt x="21659" y="182471"/>
                    <a:pt x="19030" y="164093"/>
                    <a:pt x="19030" y="145714"/>
                  </a:cubicBezTo>
                  <a:cubicBezTo>
                    <a:pt x="19030" y="69575"/>
                    <a:pt x="76870" y="7876"/>
                    <a:pt x="150484" y="0"/>
                  </a:cubicBezTo>
                  <a:close/>
                </a:path>
              </a:pathLst>
            </a:custGeom>
            <a:grpFill/>
            <a:ln>
              <a:noFill/>
            </a:ln>
          </p:spPr>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grpSp>
      <p:sp>
        <p:nvSpPr>
          <p:cNvPr id="39" name="TextBox 27"/>
          <p:cNvSpPr txBox="1"/>
          <p:nvPr/>
        </p:nvSpPr>
        <p:spPr>
          <a:xfrm>
            <a:off x="7396446" y="4521607"/>
            <a:ext cx="2920155" cy="565604"/>
          </a:xfrm>
          <a:prstGeom prst="rect">
            <a:avLst/>
          </a:prstGeom>
          <a:noFill/>
        </p:spPr>
        <p:txBody>
          <a:bodyPr wrap="square" rtlCol="0">
            <a:spAutoFit/>
          </a:bodyPr>
          <a:lstStyle/>
          <a:p>
            <a:pPr algn="ctr">
              <a:lnSpc>
                <a:spcPct val="120000"/>
              </a:lnSpc>
            </a:pPr>
            <a:r>
              <a:rPr lang="zh-CN" altLang="en-US"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降低理解难度</a:t>
            </a:r>
            <a:endParaRPr lang="en-US" altLang="zh-CN"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sp>
        <p:nvSpPr>
          <p:cNvPr id="2" name="文本框 1"/>
          <p:cNvSpPr txBox="1"/>
          <p:nvPr/>
        </p:nvSpPr>
        <p:spPr>
          <a:xfrm>
            <a:off x="1584830" y="2691905"/>
            <a:ext cx="2339102" cy="523220"/>
          </a:xfrm>
          <a:prstGeom prst="rect">
            <a:avLst/>
          </a:prstGeom>
          <a:noFill/>
        </p:spPr>
        <p:txBody>
          <a:bodyPr wrap="none" rtlCol="0">
            <a:spAutoFit/>
          </a:bodyPr>
          <a:lstStyle/>
          <a:p>
            <a:pPr algn="l"/>
            <a:r>
              <a:rPr lang="zh-CN" altLang="en-US"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通俗语言表达</a:t>
            </a:r>
            <a:endParaRPr lang="zh-CN" altLang="en-GB"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sp>
        <p:nvSpPr>
          <p:cNvPr id="6" name="任意多边形 4"/>
          <p:cNvSpPr/>
          <p:nvPr/>
        </p:nvSpPr>
        <p:spPr>
          <a:xfrm>
            <a:off x="3483609" y="819951"/>
            <a:ext cx="4806315" cy="826135"/>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206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4" name="文本框 13"/>
          <p:cNvSpPr txBox="1"/>
          <p:nvPr/>
        </p:nvSpPr>
        <p:spPr>
          <a:xfrm>
            <a:off x="4014787" y="967449"/>
            <a:ext cx="3743960" cy="583565"/>
          </a:xfrm>
          <a:prstGeom prst="rect">
            <a:avLst/>
          </a:prstGeom>
          <a:noFill/>
        </p:spPr>
        <p:txBody>
          <a:bodyPr wrap="square" rtlCol="0">
            <a:spAutoFit/>
          </a:bodyPr>
          <a:lstStyle/>
          <a:p>
            <a:pPr algn="ctr"/>
            <a:r>
              <a:rPr lang="en-US" altLang="zh-CN" sz="3200" b="1">
                <a:solidFill>
                  <a:schemeClr val="bg1"/>
                </a:solidFill>
                <a:cs typeface="+mn-ea"/>
                <a:sym typeface="+mn-lt"/>
              </a:rPr>
              <a:t>05.</a:t>
            </a:r>
            <a:r>
              <a:rPr lang="zh-CN" altLang="en-US" sz="3200" b="1">
                <a:solidFill>
                  <a:schemeClr val="bg1"/>
                </a:solidFill>
                <a:cs typeface="+mn-ea"/>
                <a:sym typeface="+mn-lt"/>
              </a:rPr>
              <a:t>浅化教学</a:t>
            </a:r>
            <a:endParaRPr lang="zh-CN" altLang="en-US" sz="3200" b="1">
              <a:solidFill>
                <a:schemeClr val="bg1"/>
              </a:solidFill>
              <a:cs typeface="+mn-ea"/>
              <a:sym typeface="+mn-lt"/>
            </a:endParaRPr>
          </a:p>
        </p:txBody>
      </p:sp>
      <p:sp>
        <p:nvSpPr>
          <p:cNvPr id="20" name="文本框 19"/>
          <p:cNvSpPr txBox="1"/>
          <p:nvPr/>
        </p:nvSpPr>
        <p:spPr>
          <a:xfrm>
            <a:off x="7686972" y="2552052"/>
            <a:ext cx="2339102" cy="523220"/>
          </a:xfrm>
          <a:prstGeom prst="rect">
            <a:avLst/>
          </a:prstGeom>
          <a:noFill/>
        </p:spPr>
        <p:txBody>
          <a:bodyPr wrap="none" rtlCol="0">
            <a:spAutoFit/>
          </a:bodyPr>
          <a:lstStyle/>
          <a:p>
            <a:pPr algn="l"/>
            <a:r>
              <a:rPr lang="zh-CN" altLang="en-US"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浅化教学内容</a:t>
            </a:r>
            <a:endParaRPr lang="zh-CN" altLang="en-GB"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sp>
        <p:nvSpPr>
          <p:cNvPr id="21" name="文本框 20"/>
          <p:cNvSpPr txBox="1"/>
          <p:nvPr/>
        </p:nvSpPr>
        <p:spPr>
          <a:xfrm>
            <a:off x="1597644" y="4773299"/>
            <a:ext cx="2339102" cy="523220"/>
          </a:xfrm>
          <a:prstGeom prst="rect">
            <a:avLst/>
          </a:prstGeom>
          <a:noFill/>
        </p:spPr>
        <p:txBody>
          <a:bodyPr wrap="none" rtlCol="0">
            <a:spAutoFit/>
          </a:bodyPr>
          <a:lstStyle/>
          <a:p>
            <a:pPr algn="l"/>
            <a:r>
              <a:rPr lang="zh-CN" altLang="en-US"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提升理解效度</a:t>
            </a:r>
            <a:endParaRPr lang="zh-CN" altLang="en-GB"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0" y="4615181"/>
            <a:ext cx="12192000" cy="179595"/>
          </a:xfrm>
          <a:prstGeom prst="rect">
            <a:avLst/>
          </a:prstGeom>
          <a:solidFill>
            <a:srgbClr val="EEC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1594866" y="4428763"/>
            <a:ext cx="552645" cy="552126"/>
            <a:chOff x="1356892" y="2682780"/>
            <a:chExt cx="1502796" cy="1501384"/>
          </a:xfrm>
          <a:solidFill>
            <a:schemeClr val="accent1">
              <a:lumMod val="75000"/>
            </a:schemeClr>
          </a:solidFill>
        </p:grpSpPr>
        <p:sp>
          <p:nvSpPr>
            <p:cNvPr id="51" name="Oval 21"/>
            <p:cNvSpPr>
              <a:spLocks noChangeArrowheads="1"/>
            </p:cNvSpPr>
            <p:nvPr/>
          </p:nvSpPr>
          <p:spPr bwMode="auto">
            <a:xfrm rot="17150482">
              <a:off x="1357598" y="2682074"/>
              <a:ext cx="1501384" cy="1502796"/>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字魂59号-创粗黑" panose="00000500000000000000" pitchFamily="2" charset="-122"/>
              </a:endParaRPr>
            </a:p>
          </p:txBody>
        </p:sp>
        <p:sp>
          <p:nvSpPr>
            <p:cNvPr id="52" name="Oval 28"/>
            <p:cNvSpPr>
              <a:spLocks noChangeArrowheads="1"/>
            </p:cNvSpPr>
            <p:nvPr/>
          </p:nvSpPr>
          <p:spPr bwMode="auto">
            <a:xfrm rot="17150482">
              <a:off x="1463875" y="2789877"/>
              <a:ext cx="1286699" cy="1289524"/>
            </a:xfrm>
            <a:prstGeom prst="ellipse">
              <a:avLst/>
            </a:prstGeom>
            <a:grpFill/>
            <a:ln>
              <a:solidFill>
                <a:schemeClr val="accent6"/>
              </a:solidFill>
            </a:ln>
          </p:spPr>
          <p:txBody>
            <a:bodyPr vert="horz" wrap="square" lIns="91440" tIns="45720" rIns="91440" bIns="45720" numCol="1" anchor="t" anchorCtr="0" compatLnSpc="1"/>
            <a:lstStyle/>
            <a:p>
              <a:pPr marL="0" marR="0" lvl="0" indent="0" algn="l" defTabSz="914400" rtl="0" eaLnBrk="1" fontAlgn="auto" latinLnBrk="0" hangingPunct="1">
                <a:spcBef>
                  <a:spcPct val="0"/>
                </a:spcBef>
                <a:spcAft>
                  <a:spcPct val="0"/>
                </a:spcAft>
                <a:buClrTx/>
                <a:buSzTx/>
                <a:buFontTx/>
                <a:buNone/>
                <a:defRPr/>
              </a:pPr>
              <a:endParaRPr kumimoji="0" lang="zh-CN" altLang="en-US" sz="1800" b="0" i="0" u="none" strike="noStrike" kern="1200" cap="none" spc="0" normalizeH="0" baseline="0" noProof="0">
                <a:ln>
                  <a:noFill/>
                </a:ln>
                <a:solidFill>
                  <a:srgbClr val="EEC76A"/>
                </a:solidFill>
                <a:effectLst/>
                <a:uLnTx/>
                <a:uFillTx/>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nvGrpSpPr>
          <p:cNvPr id="2" name="组合 1"/>
          <p:cNvGrpSpPr/>
          <p:nvPr/>
        </p:nvGrpSpPr>
        <p:grpSpPr>
          <a:xfrm>
            <a:off x="5147691" y="4428128"/>
            <a:ext cx="552645" cy="552126"/>
            <a:chOff x="1356892" y="2682780"/>
            <a:chExt cx="1502796" cy="1501384"/>
          </a:xfrm>
          <a:solidFill>
            <a:schemeClr val="accent1">
              <a:lumMod val="75000"/>
            </a:schemeClr>
          </a:solidFill>
        </p:grpSpPr>
        <p:sp>
          <p:nvSpPr>
            <p:cNvPr id="3" name="Oval 21"/>
            <p:cNvSpPr>
              <a:spLocks noChangeArrowheads="1"/>
            </p:cNvSpPr>
            <p:nvPr/>
          </p:nvSpPr>
          <p:spPr bwMode="auto">
            <a:xfrm rot="17150482">
              <a:off x="1357598" y="2682074"/>
              <a:ext cx="1501384" cy="1502796"/>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字魂59号-创粗黑" panose="00000500000000000000" pitchFamily="2" charset="-122"/>
              </a:endParaRPr>
            </a:p>
          </p:txBody>
        </p:sp>
        <p:sp>
          <p:nvSpPr>
            <p:cNvPr id="4" name="Oval 28"/>
            <p:cNvSpPr>
              <a:spLocks noChangeArrowheads="1"/>
            </p:cNvSpPr>
            <p:nvPr/>
          </p:nvSpPr>
          <p:spPr bwMode="auto">
            <a:xfrm rot="17150482">
              <a:off x="1463875" y="2789877"/>
              <a:ext cx="1286699" cy="1289524"/>
            </a:xfrm>
            <a:prstGeom prst="ellipse">
              <a:avLst/>
            </a:prstGeom>
            <a:grpFill/>
            <a:ln>
              <a:solidFill>
                <a:schemeClr val="accent6"/>
              </a:solidFill>
            </a:ln>
          </p:spPr>
          <p:txBody>
            <a:bodyPr vert="horz" wrap="square" lIns="91440" tIns="45720" rIns="91440" bIns="45720" numCol="1" anchor="t" anchorCtr="0" compatLnSpc="1"/>
            <a:lstStyle/>
            <a:p>
              <a:pPr marL="0" marR="0" lvl="0" indent="0" algn="l" defTabSz="914400" rtl="0" eaLnBrk="1" fontAlgn="auto" latinLnBrk="0" hangingPunct="1">
                <a:spcBef>
                  <a:spcPct val="0"/>
                </a:spcBef>
                <a:spcAft>
                  <a:spcPct val="0"/>
                </a:spcAft>
                <a:buClrTx/>
                <a:buSzTx/>
                <a:buFontTx/>
                <a:buNone/>
                <a:defRPr/>
              </a:pPr>
              <a:endParaRPr kumimoji="0" lang="zh-CN" altLang="en-US" sz="1800" b="0" i="0" u="none" strike="noStrike" kern="1200" cap="none" spc="0" normalizeH="0" baseline="0" noProof="0">
                <a:ln>
                  <a:noFill/>
                </a:ln>
                <a:solidFill>
                  <a:srgbClr val="EEC76A"/>
                </a:solidFill>
                <a:effectLst/>
                <a:uLnTx/>
                <a:uFillTx/>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sp>
        <p:nvSpPr>
          <p:cNvPr id="5" name="文本框 4"/>
          <p:cNvSpPr txBox="1"/>
          <p:nvPr/>
        </p:nvSpPr>
        <p:spPr>
          <a:xfrm>
            <a:off x="1128395" y="5255260"/>
            <a:ext cx="1718945" cy="521970"/>
          </a:xfrm>
          <a:prstGeom prst="rect">
            <a:avLst/>
          </a:prstGeom>
          <a:noFill/>
        </p:spPr>
        <p:txBody>
          <a:bodyPr wrap="square" rtlCol="0">
            <a:spAutoFit/>
          </a:bodyPr>
          <a:lstStyle/>
          <a:p>
            <a:r>
              <a:rPr lang="zh-CN" altLang="en-US" sz="2800" b="1">
                <a:latin typeface="楷体" panose="02010609060101010101" charset="-122"/>
                <a:ea typeface="楷体" panose="02010609060101010101" charset="-122"/>
              </a:rPr>
              <a:t>博览群书</a:t>
            </a:r>
            <a:endParaRPr lang="zh-CN" altLang="en-US" sz="2800" b="1">
              <a:latin typeface="楷体" panose="02010609060101010101" charset="-122"/>
              <a:ea typeface="楷体" panose="02010609060101010101" charset="-122"/>
            </a:endParaRPr>
          </a:p>
        </p:txBody>
      </p:sp>
      <p:pic>
        <p:nvPicPr>
          <p:cNvPr id="7" name="图片 6"/>
          <p:cNvPicPr>
            <a:picLocks noChangeAspect="1"/>
          </p:cNvPicPr>
          <p:nvPr/>
        </p:nvPicPr>
        <p:blipFill>
          <a:blip r:embed="rId1"/>
          <a:stretch>
            <a:fillRect/>
          </a:stretch>
        </p:blipFill>
        <p:spPr>
          <a:xfrm>
            <a:off x="0" y="422910"/>
            <a:ext cx="3333750" cy="3333750"/>
          </a:xfrm>
          <a:prstGeom prst="rect">
            <a:avLst/>
          </a:prstGeom>
        </p:spPr>
      </p:pic>
      <p:sp>
        <p:nvSpPr>
          <p:cNvPr id="8" name="文本框 7"/>
          <p:cNvSpPr txBox="1"/>
          <p:nvPr/>
        </p:nvSpPr>
        <p:spPr>
          <a:xfrm>
            <a:off x="3815715" y="5313045"/>
            <a:ext cx="3469640" cy="953135"/>
          </a:xfrm>
          <a:prstGeom prst="rect">
            <a:avLst/>
          </a:prstGeom>
          <a:noFill/>
        </p:spPr>
        <p:txBody>
          <a:bodyPr wrap="square" rtlCol="0">
            <a:spAutoFit/>
          </a:bodyPr>
          <a:lstStyle/>
          <a:p>
            <a:r>
              <a:rPr lang="zh-CN" altLang="en-US" sz="2800" b="1">
                <a:solidFill>
                  <a:schemeClr val="tx1"/>
                </a:solidFill>
                <a:latin typeface="楷体" panose="02010609060101010101" charset="-122"/>
                <a:ea typeface="楷体" panose="02010609060101010101" charset="-122"/>
              </a:rPr>
              <a:t>理清单元脉络，梳理教材内容的内在联系</a:t>
            </a:r>
            <a:endParaRPr lang="zh-CN" altLang="en-US" sz="2800" b="1">
              <a:solidFill>
                <a:schemeClr val="tx1"/>
              </a:solidFill>
              <a:latin typeface="楷体" panose="02010609060101010101" charset="-122"/>
              <a:ea typeface="楷体" panose="02010609060101010101" charset="-122"/>
            </a:endParaRPr>
          </a:p>
        </p:txBody>
      </p:sp>
      <p:grpSp>
        <p:nvGrpSpPr>
          <p:cNvPr id="9" name="组合 8"/>
          <p:cNvGrpSpPr/>
          <p:nvPr/>
        </p:nvGrpSpPr>
        <p:grpSpPr>
          <a:xfrm>
            <a:off x="9077071" y="4427493"/>
            <a:ext cx="552645" cy="552126"/>
            <a:chOff x="1356892" y="2682780"/>
            <a:chExt cx="1502796" cy="1501384"/>
          </a:xfrm>
          <a:solidFill>
            <a:schemeClr val="accent1">
              <a:lumMod val="75000"/>
            </a:schemeClr>
          </a:solidFill>
        </p:grpSpPr>
        <p:sp>
          <p:nvSpPr>
            <p:cNvPr id="10" name="Oval 21"/>
            <p:cNvSpPr>
              <a:spLocks noChangeArrowheads="1"/>
            </p:cNvSpPr>
            <p:nvPr/>
          </p:nvSpPr>
          <p:spPr bwMode="auto">
            <a:xfrm rot="17150482">
              <a:off x="1357598" y="2682074"/>
              <a:ext cx="1501384" cy="1502796"/>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字魂59号-创粗黑" panose="00000500000000000000" pitchFamily="2" charset="-122"/>
              </a:endParaRPr>
            </a:p>
          </p:txBody>
        </p:sp>
        <p:sp>
          <p:nvSpPr>
            <p:cNvPr id="11" name="Oval 28"/>
            <p:cNvSpPr>
              <a:spLocks noChangeArrowheads="1"/>
            </p:cNvSpPr>
            <p:nvPr/>
          </p:nvSpPr>
          <p:spPr bwMode="auto">
            <a:xfrm rot="17150482">
              <a:off x="1463875" y="2789877"/>
              <a:ext cx="1286699" cy="1289524"/>
            </a:xfrm>
            <a:prstGeom prst="ellipse">
              <a:avLst/>
            </a:prstGeom>
            <a:grpFill/>
            <a:ln>
              <a:solidFill>
                <a:schemeClr val="accent6"/>
              </a:solidFill>
            </a:ln>
          </p:spPr>
          <p:txBody>
            <a:bodyPr vert="horz" wrap="square" lIns="91440" tIns="45720" rIns="91440" bIns="45720" numCol="1" anchor="t" anchorCtr="0" compatLnSpc="1"/>
            <a:lstStyle/>
            <a:p>
              <a:pPr marL="0" marR="0" lvl="0" indent="0" algn="l" defTabSz="914400" rtl="0" eaLnBrk="1" fontAlgn="auto" latinLnBrk="0" hangingPunct="1">
                <a:spcBef>
                  <a:spcPct val="0"/>
                </a:spcBef>
                <a:spcAft>
                  <a:spcPct val="0"/>
                </a:spcAft>
                <a:buClrTx/>
                <a:buSzTx/>
                <a:buFontTx/>
                <a:buNone/>
                <a:defRPr/>
              </a:pPr>
              <a:endParaRPr kumimoji="0" lang="zh-CN" altLang="en-US" sz="1800" b="0" i="0" u="none" strike="noStrike" kern="1200" cap="none" spc="0" normalizeH="0" baseline="0" noProof="0">
                <a:ln>
                  <a:noFill/>
                </a:ln>
                <a:solidFill>
                  <a:srgbClr val="EEC76A"/>
                </a:solidFill>
                <a:effectLst/>
                <a:uLnTx/>
                <a:uFillTx/>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sp>
        <p:nvSpPr>
          <p:cNvPr id="12" name="文本框 11"/>
          <p:cNvSpPr txBox="1"/>
          <p:nvPr/>
        </p:nvSpPr>
        <p:spPr>
          <a:xfrm>
            <a:off x="8253730" y="5405120"/>
            <a:ext cx="3213735" cy="368300"/>
          </a:xfrm>
          <a:prstGeom prst="rect">
            <a:avLst/>
          </a:prstGeom>
          <a:noFill/>
        </p:spPr>
        <p:txBody>
          <a:bodyPr wrap="square" rtlCol="0">
            <a:spAutoFit/>
          </a:bodyPr>
          <a:lstStyle/>
          <a:p>
            <a:endParaRPr lang="zh-CN" altLang="en-US"/>
          </a:p>
        </p:txBody>
      </p:sp>
      <p:sp>
        <p:nvSpPr>
          <p:cNvPr id="13" name="文本框 12"/>
          <p:cNvSpPr txBox="1"/>
          <p:nvPr/>
        </p:nvSpPr>
        <p:spPr>
          <a:xfrm>
            <a:off x="7861935" y="5528310"/>
            <a:ext cx="4073525" cy="521970"/>
          </a:xfrm>
          <a:prstGeom prst="rect">
            <a:avLst/>
          </a:prstGeom>
          <a:noFill/>
        </p:spPr>
        <p:txBody>
          <a:bodyPr wrap="square" rtlCol="0">
            <a:spAutoFit/>
          </a:bodyPr>
          <a:lstStyle/>
          <a:p>
            <a:r>
              <a:rPr lang="zh-CN" altLang="en-US" sz="2800" b="1">
                <a:latin typeface="楷体" panose="02010609060101010101" charset="-122"/>
                <a:ea typeface="楷体" panose="02010609060101010101" charset="-122"/>
              </a:rPr>
              <a:t>用通俗易懂的语言表达</a:t>
            </a:r>
            <a:endParaRPr lang="zh-CN" altLang="en-US" sz="2800" b="1">
              <a:latin typeface="楷体" panose="02010609060101010101" charset="-122"/>
              <a:ea typeface="楷体" panose="02010609060101010101" charset="-122"/>
            </a:endParaRPr>
          </a:p>
        </p:txBody>
      </p:sp>
      <p:sp>
        <p:nvSpPr>
          <p:cNvPr id="14" name="文本框 13"/>
          <p:cNvSpPr txBox="1"/>
          <p:nvPr/>
        </p:nvSpPr>
        <p:spPr>
          <a:xfrm>
            <a:off x="3546475" y="422910"/>
            <a:ext cx="4464685" cy="3784600"/>
          </a:xfrm>
          <a:prstGeom prst="rect">
            <a:avLst/>
          </a:prstGeom>
          <a:noFill/>
        </p:spPr>
        <p:txBody>
          <a:bodyPr wrap="square" rtlCol="0">
            <a:spAutoFit/>
          </a:bodyPr>
          <a:lstStyle/>
          <a:p>
            <a:r>
              <a:rPr lang="en-US" altLang="zh-CN" sz="2400" b="1">
                <a:latin typeface="楷体" panose="02010609060101010101" charset="-122"/>
                <a:ea typeface="楷体" panose="02010609060101010101" charset="-122"/>
              </a:rPr>
              <a:t>    </a:t>
            </a:r>
            <a:r>
              <a:rPr lang="zh-CN" altLang="en-US" sz="2400" b="1">
                <a:latin typeface="楷体" panose="02010609060101010101" charset="-122"/>
                <a:ea typeface="楷体" panose="02010609060101010101" charset="-122"/>
              </a:rPr>
              <a:t>庄园是西欧封建社会农业领域的基本生产单位，也是封建地主阶级压迫农民的组织形式，庄园构成了中世纪西欧封建社会的基础。只有了解了庄园制度，才能了解为什么西方近代农村会出现资本主义萌芽！为什么会出现租地农场和资产阶级化的新贵族！所以本课起到承上启下的作用！</a:t>
            </a:r>
            <a:endParaRPr lang="zh-CN" altLang="en-US" sz="2400" b="1">
              <a:latin typeface="楷体" panose="02010609060101010101" charset="-122"/>
              <a:ea typeface="楷体" panose="02010609060101010101" charset="-122"/>
            </a:endParaRPr>
          </a:p>
        </p:txBody>
      </p:sp>
      <p:sp>
        <p:nvSpPr>
          <p:cNvPr id="15" name="文本框 14"/>
          <p:cNvSpPr txBox="1"/>
          <p:nvPr/>
        </p:nvSpPr>
        <p:spPr>
          <a:xfrm>
            <a:off x="8571230" y="2829560"/>
            <a:ext cx="3364230" cy="1198880"/>
          </a:xfrm>
          <a:prstGeom prst="rect">
            <a:avLst/>
          </a:prstGeom>
          <a:noFill/>
        </p:spPr>
        <p:txBody>
          <a:bodyPr wrap="square" rtlCol="0">
            <a:spAutoFit/>
          </a:bodyPr>
          <a:lstStyle/>
          <a:p>
            <a:r>
              <a:rPr lang="zh-CN" altLang="en-US" sz="2400" b="1">
                <a:latin typeface="楷体" panose="02010609060101010101" charset="-122"/>
                <a:ea typeface="楷体" panose="02010609060101010101" charset="-122"/>
              </a:rPr>
              <a:t>了解大量史实，融会贯通，深入浅出！让学生更容易理解。</a:t>
            </a:r>
            <a:endParaRPr lang="zh-CN" altLang="en-US" sz="2400" b="1">
              <a:latin typeface="楷体" panose="02010609060101010101" charset="-122"/>
              <a:ea typeface="楷体" panose="02010609060101010101" charset="-122"/>
            </a:endParaRPr>
          </a:p>
        </p:txBody>
      </p:sp>
      <p:pic>
        <p:nvPicPr>
          <p:cNvPr id="16" name="图片 15" descr="新图 (1)"/>
          <p:cNvPicPr>
            <a:picLocks noChangeAspect="1"/>
          </p:cNvPicPr>
          <p:nvPr/>
        </p:nvPicPr>
        <p:blipFill>
          <a:blip r:embed="rId2"/>
          <a:stretch>
            <a:fillRect/>
          </a:stretch>
        </p:blipFill>
        <p:spPr>
          <a:xfrm>
            <a:off x="8741410" y="144145"/>
            <a:ext cx="3345180" cy="20783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8" grpId="0"/>
      <p:bldP spid="13"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6357371" y="2241718"/>
            <a:ext cx="1200150" cy="1200150"/>
            <a:chOff x="4909395" y="1028700"/>
            <a:chExt cx="1200150" cy="1200150"/>
          </a:xfrm>
          <a:solidFill>
            <a:schemeClr val="accent5">
              <a:lumMod val="50000"/>
            </a:schemeClr>
          </a:solidFill>
        </p:grpSpPr>
        <p:sp>
          <p:nvSpPr>
            <p:cNvPr id="23" name="箭头: V 形 22"/>
            <p:cNvSpPr/>
            <p:nvPr/>
          </p:nvSpPr>
          <p:spPr>
            <a:xfrm rot="5400000">
              <a:off x="4909395" y="1028700"/>
              <a:ext cx="1200150" cy="1200150"/>
            </a:xfrm>
            <a:prstGeom prst="chevron">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sp>
          <p:nvSpPr>
            <p:cNvPr id="10" name="任意多边形: 形状 9"/>
            <p:cNvSpPr/>
            <p:nvPr/>
          </p:nvSpPr>
          <p:spPr bwMode="auto">
            <a:xfrm>
              <a:off x="5347617" y="1073539"/>
              <a:ext cx="323708" cy="278519"/>
            </a:xfrm>
            <a:custGeom>
              <a:avLst/>
              <a:gdLst>
                <a:gd name="connsiteX0" fmla="*/ 181524 w 337647"/>
                <a:gd name="connsiteY0" fmla="*/ 231775 h 290513"/>
                <a:gd name="connsiteX1" fmla="*/ 190749 w 337647"/>
                <a:gd name="connsiteY1" fmla="*/ 236996 h 290513"/>
                <a:gd name="connsiteX2" fmla="*/ 205246 w 337647"/>
                <a:gd name="connsiteY2" fmla="*/ 239607 h 290513"/>
                <a:gd name="connsiteX3" fmla="*/ 222379 w 337647"/>
                <a:gd name="connsiteY3" fmla="*/ 235691 h 290513"/>
                <a:gd name="connsiteX4" fmla="*/ 243466 w 337647"/>
                <a:gd name="connsiteY4" fmla="*/ 247439 h 290513"/>
                <a:gd name="connsiteX5" fmla="*/ 261917 w 337647"/>
                <a:gd name="connsiteY5" fmla="*/ 252660 h 290513"/>
                <a:gd name="connsiteX6" fmla="*/ 163073 w 337647"/>
                <a:gd name="connsiteY6" fmla="*/ 290513 h 290513"/>
                <a:gd name="connsiteX7" fmla="*/ 52367 w 337647"/>
                <a:gd name="connsiteY7" fmla="*/ 239607 h 290513"/>
                <a:gd name="connsiteX8" fmla="*/ 60275 w 337647"/>
                <a:gd name="connsiteY8" fmla="*/ 234386 h 290513"/>
                <a:gd name="connsiteX9" fmla="*/ 91905 w 337647"/>
                <a:gd name="connsiteY9" fmla="*/ 243523 h 290513"/>
                <a:gd name="connsiteX10" fmla="*/ 93223 w 337647"/>
                <a:gd name="connsiteY10" fmla="*/ 247439 h 290513"/>
                <a:gd name="connsiteX11" fmla="*/ 114309 w 337647"/>
                <a:gd name="connsiteY11" fmla="*/ 267018 h 290513"/>
                <a:gd name="connsiteX12" fmla="*/ 127489 w 337647"/>
                <a:gd name="connsiteY12" fmla="*/ 269629 h 290513"/>
                <a:gd name="connsiteX13" fmla="*/ 164391 w 337647"/>
                <a:gd name="connsiteY13" fmla="*/ 244828 h 290513"/>
                <a:gd name="connsiteX14" fmla="*/ 165708 w 337647"/>
                <a:gd name="connsiteY14" fmla="*/ 239607 h 290513"/>
                <a:gd name="connsiteX15" fmla="*/ 181524 w 337647"/>
                <a:gd name="connsiteY15" fmla="*/ 231775 h 290513"/>
                <a:gd name="connsiteX16" fmla="*/ 127774 w 337647"/>
                <a:gd name="connsiteY16" fmla="*/ 220663 h 290513"/>
                <a:gd name="connsiteX17" fmla="*/ 118745 w 337647"/>
                <a:gd name="connsiteY17" fmla="*/ 227200 h 290513"/>
                <a:gd name="connsiteX18" fmla="*/ 118745 w 337647"/>
                <a:gd name="connsiteY18" fmla="*/ 235044 h 290513"/>
                <a:gd name="connsiteX19" fmla="*/ 125194 w 337647"/>
                <a:gd name="connsiteY19" fmla="*/ 240273 h 290513"/>
                <a:gd name="connsiteX20" fmla="*/ 136803 w 337647"/>
                <a:gd name="connsiteY20" fmla="*/ 235044 h 290513"/>
                <a:gd name="connsiteX21" fmla="*/ 136803 w 337647"/>
                <a:gd name="connsiteY21" fmla="*/ 227200 h 290513"/>
                <a:gd name="connsiteX22" fmla="*/ 131644 w 337647"/>
                <a:gd name="connsiteY22" fmla="*/ 221970 h 290513"/>
                <a:gd name="connsiteX23" fmla="*/ 127774 w 337647"/>
                <a:gd name="connsiteY23" fmla="*/ 220663 h 290513"/>
                <a:gd name="connsiteX24" fmla="*/ 206249 w 337647"/>
                <a:gd name="connsiteY24" fmla="*/ 190500 h 290513"/>
                <a:gd name="connsiteX25" fmla="*/ 195242 w 337647"/>
                <a:gd name="connsiteY25" fmla="*/ 196950 h 290513"/>
                <a:gd name="connsiteX26" fmla="*/ 196618 w 337647"/>
                <a:gd name="connsiteY26" fmla="*/ 204689 h 290513"/>
                <a:gd name="connsiteX27" fmla="*/ 202121 w 337647"/>
                <a:gd name="connsiteY27" fmla="*/ 209848 h 290513"/>
                <a:gd name="connsiteX28" fmla="*/ 215880 w 337647"/>
                <a:gd name="connsiteY28" fmla="*/ 204689 h 290513"/>
                <a:gd name="connsiteX29" fmla="*/ 214504 w 337647"/>
                <a:gd name="connsiteY29" fmla="*/ 196950 h 290513"/>
                <a:gd name="connsiteX30" fmla="*/ 209001 w 337647"/>
                <a:gd name="connsiteY30" fmla="*/ 191790 h 290513"/>
                <a:gd name="connsiteX31" fmla="*/ 206249 w 337647"/>
                <a:gd name="connsiteY31" fmla="*/ 190500 h 290513"/>
                <a:gd name="connsiteX32" fmla="*/ 201791 w 337647"/>
                <a:gd name="connsiteY32" fmla="*/ 175311 h 290513"/>
                <a:gd name="connsiteX33" fmla="*/ 215351 w 337647"/>
                <a:gd name="connsiteY33" fmla="*/ 176934 h 290513"/>
                <a:gd name="connsiteX34" fmla="*/ 227257 w 337647"/>
                <a:gd name="connsiteY34" fmla="*/ 184728 h 290513"/>
                <a:gd name="connsiteX35" fmla="*/ 229903 w 337647"/>
                <a:gd name="connsiteY35" fmla="*/ 191222 h 290513"/>
                <a:gd name="connsiteX36" fmla="*/ 232549 w 337647"/>
                <a:gd name="connsiteY36" fmla="*/ 201613 h 290513"/>
                <a:gd name="connsiteX37" fmla="*/ 261653 w 337647"/>
                <a:gd name="connsiteY37" fmla="*/ 218498 h 290513"/>
                <a:gd name="connsiteX38" fmla="*/ 319861 w 337647"/>
                <a:gd name="connsiteY38" fmla="*/ 184728 h 290513"/>
                <a:gd name="connsiteX39" fmla="*/ 335736 w 337647"/>
                <a:gd name="connsiteY39" fmla="*/ 188624 h 290513"/>
                <a:gd name="connsiteX40" fmla="*/ 331768 w 337647"/>
                <a:gd name="connsiteY40" fmla="*/ 204211 h 290513"/>
                <a:gd name="connsiteX41" fmla="*/ 274882 w 337647"/>
                <a:gd name="connsiteY41" fmla="*/ 237981 h 290513"/>
                <a:gd name="connsiteX42" fmla="*/ 251069 w 337647"/>
                <a:gd name="connsiteY42" fmla="*/ 237981 h 290513"/>
                <a:gd name="connsiteX43" fmla="*/ 223288 w 337647"/>
                <a:gd name="connsiteY43" fmla="*/ 222395 h 290513"/>
                <a:gd name="connsiteX44" fmla="*/ 210059 w 337647"/>
                <a:gd name="connsiteY44" fmla="*/ 227590 h 290513"/>
                <a:gd name="connsiteX45" fmla="*/ 206090 w 337647"/>
                <a:gd name="connsiteY45" fmla="*/ 227590 h 290513"/>
                <a:gd name="connsiteX46" fmla="*/ 195507 w 337647"/>
                <a:gd name="connsiteY46" fmla="*/ 226292 h 290513"/>
                <a:gd name="connsiteX47" fmla="*/ 184924 w 337647"/>
                <a:gd name="connsiteY47" fmla="*/ 218498 h 290513"/>
                <a:gd name="connsiteX48" fmla="*/ 166403 w 337647"/>
                <a:gd name="connsiteY48" fmla="*/ 226292 h 290513"/>
                <a:gd name="connsiteX49" fmla="*/ 155819 w 337647"/>
                <a:gd name="connsiteY49" fmla="*/ 231487 h 290513"/>
                <a:gd name="connsiteX50" fmla="*/ 153173 w 337647"/>
                <a:gd name="connsiteY50" fmla="*/ 240579 h 290513"/>
                <a:gd name="connsiteX51" fmla="*/ 128038 w 337647"/>
                <a:gd name="connsiteY51" fmla="*/ 258763 h 290513"/>
                <a:gd name="connsiteX52" fmla="*/ 118778 w 337647"/>
                <a:gd name="connsiteY52" fmla="*/ 256165 h 290513"/>
                <a:gd name="connsiteX53" fmla="*/ 102903 w 337647"/>
                <a:gd name="connsiteY53" fmla="*/ 241878 h 290513"/>
                <a:gd name="connsiteX54" fmla="*/ 101580 w 337647"/>
                <a:gd name="connsiteY54" fmla="*/ 234085 h 290513"/>
                <a:gd name="connsiteX55" fmla="*/ 89673 w 337647"/>
                <a:gd name="connsiteY55" fmla="*/ 230188 h 290513"/>
                <a:gd name="connsiteX56" fmla="*/ 60569 w 337647"/>
                <a:gd name="connsiteY56" fmla="*/ 222395 h 290513"/>
                <a:gd name="connsiteX57" fmla="*/ 15590 w 337647"/>
                <a:gd name="connsiteY57" fmla="*/ 243177 h 290513"/>
                <a:gd name="connsiteX58" fmla="*/ 11621 w 337647"/>
                <a:gd name="connsiteY58" fmla="*/ 244476 h 290513"/>
                <a:gd name="connsiteX59" fmla="*/ 1038 w 337647"/>
                <a:gd name="connsiteY59" fmla="*/ 237981 h 290513"/>
                <a:gd name="connsiteX60" fmla="*/ 6330 w 337647"/>
                <a:gd name="connsiteY60" fmla="*/ 223694 h 290513"/>
                <a:gd name="connsiteX61" fmla="*/ 49986 w 337647"/>
                <a:gd name="connsiteY61" fmla="*/ 202912 h 290513"/>
                <a:gd name="connsiteX62" fmla="*/ 65861 w 337647"/>
                <a:gd name="connsiteY62" fmla="*/ 201613 h 290513"/>
                <a:gd name="connsiteX63" fmla="*/ 97611 w 337647"/>
                <a:gd name="connsiteY63" fmla="*/ 209406 h 290513"/>
                <a:gd name="connsiteX64" fmla="*/ 109517 w 337647"/>
                <a:gd name="connsiteY64" fmla="*/ 213303 h 290513"/>
                <a:gd name="connsiteX65" fmla="*/ 138621 w 337647"/>
                <a:gd name="connsiteY65" fmla="*/ 206809 h 290513"/>
                <a:gd name="connsiteX66" fmla="*/ 145236 w 337647"/>
                <a:gd name="connsiteY66" fmla="*/ 210705 h 290513"/>
                <a:gd name="connsiteX67" fmla="*/ 157142 w 337647"/>
                <a:gd name="connsiteY67" fmla="*/ 206809 h 290513"/>
                <a:gd name="connsiteX68" fmla="*/ 178309 w 337647"/>
                <a:gd name="connsiteY68" fmla="*/ 196418 h 290513"/>
                <a:gd name="connsiteX69" fmla="*/ 179632 w 337647"/>
                <a:gd name="connsiteY69" fmla="*/ 192521 h 290513"/>
                <a:gd name="connsiteX70" fmla="*/ 190215 w 337647"/>
                <a:gd name="connsiteY70" fmla="*/ 179532 h 290513"/>
                <a:gd name="connsiteX71" fmla="*/ 201791 w 337647"/>
                <a:gd name="connsiteY71" fmla="*/ 175311 h 290513"/>
                <a:gd name="connsiteX72" fmla="*/ 197837 w 337647"/>
                <a:gd name="connsiteY72" fmla="*/ 12700 h 290513"/>
                <a:gd name="connsiteX73" fmla="*/ 295255 w 337647"/>
                <a:gd name="connsiteY73" fmla="*/ 111680 h 290513"/>
                <a:gd name="connsiteX74" fmla="*/ 292622 w 337647"/>
                <a:gd name="connsiteY74" fmla="*/ 118279 h 290513"/>
                <a:gd name="connsiteX75" fmla="*/ 286040 w 337647"/>
                <a:gd name="connsiteY75" fmla="*/ 122238 h 290513"/>
                <a:gd name="connsiteX76" fmla="*/ 196520 w 337647"/>
                <a:gd name="connsiteY76" fmla="*/ 122238 h 290513"/>
                <a:gd name="connsiteX77" fmla="*/ 187305 w 337647"/>
                <a:gd name="connsiteY77" fmla="*/ 113000 h 290513"/>
                <a:gd name="connsiteX78" fmla="*/ 187305 w 337647"/>
                <a:gd name="connsiteY78" fmla="*/ 21938 h 290513"/>
                <a:gd name="connsiteX79" fmla="*/ 189938 w 337647"/>
                <a:gd name="connsiteY79" fmla="*/ 15339 h 290513"/>
                <a:gd name="connsiteX80" fmla="*/ 197837 w 337647"/>
                <a:gd name="connsiteY80" fmla="*/ 12700 h 290513"/>
                <a:gd name="connsiteX81" fmla="*/ 150484 w 337647"/>
                <a:gd name="connsiteY81" fmla="*/ 0 h 290513"/>
                <a:gd name="connsiteX82" fmla="*/ 159686 w 337647"/>
                <a:gd name="connsiteY82" fmla="*/ 3938 h 290513"/>
                <a:gd name="connsiteX83" fmla="*/ 163629 w 337647"/>
                <a:gd name="connsiteY83" fmla="*/ 13127 h 290513"/>
                <a:gd name="connsiteX84" fmla="*/ 163629 w 337647"/>
                <a:gd name="connsiteY84" fmla="*/ 132587 h 290513"/>
                <a:gd name="connsiteX85" fmla="*/ 176775 w 337647"/>
                <a:gd name="connsiteY85" fmla="*/ 145714 h 290513"/>
                <a:gd name="connsiteX86" fmla="*/ 296398 w 337647"/>
                <a:gd name="connsiteY86" fmla="*/ 145714 h 290513"/>
                <a:gd name="connsiteX87" fmla="*/ 305599 w 337647"/>
                <a:gd name="connsiteY87" fmla="*/ 149653 h 290513"/>
                <a:gd name="connsiteX88" fmla="*/ 308228 w 337647"/>
                <a:gd name="connsiteY88" fmla="*/ 158842 h 290513"/>
                <a:gd name="connsiteX89" fmla="*/ 305599 w 337647"/>
                <a:gd name="connsiteY89" fmla="*/ 178533 h 290513"/>
                <a:gd name="connsiteX90" fmla="*/ 262220 w 337647"/>
                <a:gd name="connsiteY90" fmla="*/ 204788 h 290513"/>
                <a:gd name="connsiteX91" fmla="*/ 242502 w 337647"/>
                <a:gd name="connsiteY91" fmla="*/ 194286 h 290513"/>
                <a:gd name="connsiteX92" fmla="*/ 218840 w 337647"/>
                <a:gd name="connsiteY92" fmla="*/ 165406 h 290513"/>
                <a:gd name="connsiteX93" fmla="*/ 205694 w 337647"/>
                <a:gd name="connsiteY93" fmla="*/ 162780 h 290513"/>
                <a:gd name="connsiteX94" fmla="*/ 168887 w 337647"/>
                <a:gd name="connsiteY94" fmla="*/ 186409 h 290513"/>
                <a:gd name="connsiteX95" fmla="*/ 168887 w 337647"/>
                <a:gd name="connsiteY95" fmla="*/ 187722 h 290513"/>
                <a:gd name="connsiteX96" fmla="*/ 146540 w 337647"/>
                <a:gd name="connsiteY96" fmla="*/ 196912 h 290513"/>
                <a:gd name="connsiteX97" fmla="*/ 142597 w 337647"/>
                <a:gd name="connsiteY97" fmla="*/ 195599 h 290513"/>
                <a:gd name="connsiteX98" fmla="*/ 128137 w 337647"/>
                <a:gd name="connsiteY98" fmla="*/ 192973 h 290513"/>
                <a:gd name="connsiteX99" fmla="*/ 107104 w 337647"/>
                <a:gd name="connsiteY99" fmla="*/ 199537 h 290513"/>
                <a:gd name="connsiteX100" fmla="*/ 70297 w 337647"/>
                <a:gd name="connsiteY100" fmla="*/ 189035 h 290513"/>
                <a:gd name="connsiteX101" fmla="*/ 45321 w 337647"/>
                <a:gd name="connsiteY101" fmla="*/ 191661 h 290513"/>
                <a:gd name="connsiteX102" fmla="*/ 29546 w 337647"/>
                <a:gd name="connsiteY102" fmla="*/ 199537 h 290513"/>
                <a:gd name="connsiteX103" fmla="*/ 19030 w 337647"/>
                <a:gd name="connsiteY103" fmla="*/ 145714 h 290513"/>
                <a:gd name="connsiteX104" fmla="*/ 150484 w 337647"/>
                <a:gd name="connsiteY104" fmla="*/ 0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7647" h="290513">
                  <a:moveTo>
                    <a:pt x="181524" y="231775"/>
                  </a:moveTo>
                  <a:cubicBezTo>
                    <a:pt x="184159" y="234386"/>
                    <a:pt x="188113" y="235691"/>
                    <a:pt x="190749" y="236996"/>
                  </a:cubicBezTo>
                  <a:cubicBezTo>
                    <a:pt x="194703" y="238302"/>
                    <a:pt x="199975" y="239607"/>
                    <a:pt x="205246" y="239607"/>
                  </a:cubicBezTo>
                  <a:cubicBezTo>
                    <a:pt x="210518" y="239607"/>
                    <a:pt x="217108" y="238302"/>
                    <a:pt x="222379" y="235691"/>
                  </a:cubicBezTo>
                  <a:lnTo>
                    <a:pt x="243466" y="247439"/>
                  </a:lnTo>
                  <a:cubicBezTo>
                    <a:pt x="248738" y="251354"/>
                    <a:pt x="255327" y="252660"/>
                    <a:pt x="261917" y="252660"/>
                  </a:cubicBezTo>
                  <a:cubicBezTo>
                    <a:pt x="235559" y="276155"/>
                    <a:pt x="201292" y="290513"/>
                    <a:pt x="163073" y="290513"/>
                  </a:cubicBezTo>
                  <a:cubicBezTo>
                    <a:pt x="118263" y="290513"/>
                    <a:pt x="78726" y="270934"/>
                    <a:pt x="52367" y="239607"/>
                  </a:cubicBezTo>
                  <a:cubicBezTo>
                    <a:pt x="52367" y="239607"/>
                    <a:pt x="52367" y="239607"/>
                    <a:pt x="60275" y="234386"/>
                  </a:cubicBezTo>
                  <a:cubicBezTo>
                    <a:pt x="60275" y="234386"/>
                    <a:pt x="60275" y="234386"/>
                    <a:pt x="91905" y="243523"/>
                  </a:cubicBezTo>
                  <a:cubicBezTo>
                    <a:pt x="91905" y="244828"/>
                    <a:pt x="91905" y="246133"/>
                    <a:pt x="93223" y="247439"/>
                  </a:cubicBezTo>
                  <a:cubicBezTo>
                    <a:pt x="97176" y="256576"/>
                    <a:pt x="105084" y="263102"/>
                    <a:pt x="114309" y="267018"/>
                  </a:cubicBezTo>
                  <a:cubicBezTo>
                    <a:pt x="118263" y="269629"/>
                    <a:pt x="123535" y="269629"/>
                    <a:pt x="127489" y="269629"/>
                  </a:cubicBezTo>
                  <a:cubicBezTo>
                    <a:pt x="143304" y="269629"/>
                    <a:pt x="157801" y="260491"/>
                    <a:pt x="164391" y="244828"/>
                  </a:cubicBezTo>
                  <a:cubicBezTo>
                    <a:pt x="164391" y="243523"/>
                    <a:pt x="164391" y="240912"/>
                    <a:pt x="165708" y="239607"/>
                  </a:cubicBezTo>
                  <a:cubicBezTo>
                    <a:pt x="165708" y="239607"/>
                    <a:pt x="165708" y="239607"/>
                    <a:pt x="181524" y="231775"/>
                  </a:cubicBezTo>
                  <a:close/>
                  <a:moveTo>
                    <a:pt x="127774" y="220663"/>
                  </a:moveTo>
                  <a:cubicBezTo>
                    <a:pt x="123904" y="220663"/>
                    <a:pt x="120035" y="223278"/>
                    <a:pt x="118745" y="227200"/>
                  </a:cubicBezTo>
                  <a:cubicBezTo>
                    <a:pt x="117455" y="229815"/>
                    <a:pt x="118745" y="232429"/>
                    <a:pt x="118745" y="235044"/>
                  </a:cubicBezTo>
                  <a:cubicBezTo>
                    <a:pt x="120035" y="237659"/>
                    <a:pt x="122615" y="238966"/>
                    <a:pt x="125194" y="240273"/>
                  </a:cubicBezTo>
                  <a:cubicBezTo>
                    <a:pt x="129064" y="242888"/>
                    <a:pt x="135513" y="238966"/>
                    <a:pt x="136803" y="235044"/>
                  </a:cubicBezTo>
                  <a:cubicBezTo>
                    <a:pt x="138093" y="232429"/>
                    <a:pt x="138093" y="229815"/>
                    <a:pt x="136803" y="227200"/>
                  </a:cubicBezTo>
                  <a:cubicBezTo>
                    <a:pt x="135513" y="224585"/>
                    <a:pt x="134223" y="223278"/>
                    <a:pt x="131644" y="221970"/>
                  </a:cubicBezTo>
                  <a:cubicBezTo>
                    <a:pt x="130354" y="221970"/>
                    <a:pt x="129064" y="220663"/>
                    <a:pt x="127774" y="220663"/>
                  </a:cubicBezTo>
                  <a:close/>
                  <a:moveTo>
                    <a:pt x="206249" y="190500"/>
                  </a:moveTo>
                  <a:cubicBezTo>
                    <a:pt x="200745" y="190500"/>
                    <a:pt x="197994" y="193080"/>
                    <a:pt x="195242" y="196950"/>
                  </a:cubicBezTo>
                  <a:cubicBezTo>
                    <a:pt x="195242" y="199529"/>
                    <a:pt x="195242" y="202109"/>
                    <a:pt x="196618" y="204689"/>
                  </a:cubicBezTo>
                  <a:cubicBezTo>
                    <a:pt x="196618" y="207269"/>
                    <a:pt x="199370" y="208558"/>
                    <a:pt x="202121" y="209848"/>
                  </a:cubicBezTo>
                  <a:cubicBezTo>
                    <a:pt x="207625" y="211138"/>
                    <a:pt x="213128" y="208558"/>
                    <a:pt x="215880" y="204689"/>
                  </a:cubicBezTo>
                  <a:cubicBezTo>
                    <a:pt x="215880" y="202109"/>
                    <a:pt x="215880" y="199529"/>
                    <a:pt x="214504" y="196950"/>
                  </a:cubicBezTo>
                  <a:cubicBezTo>
                    <a:pt x="214504" y="194370"/>
                    <a:pt x="211752" y="193080"/>
                    <a:pt x="209001" y="191790"/>
                  </a:cubicBezTo>
                  <a:cubicBezTo>
                    <a:pt x="207625" y="190500"/>
                    <a:pt x="206249" y="190500"/>
                    <a:pt x="206249" y="190500"/>
                  </a:cubicBezTo>
                  <a:close/>
                  <a:moveTo>
                    <a:pt x="201791" y="175311"/>
                  </a:moveTo>
                  <a:cubicBezTo>
                    <a:pt x="206090" y="174661"/>
                    <a:pt x="210720" y="174986"/>
                    <a:pt x="215351" y="176934"/>
                  </a:cubicBezTo>
                  <a:cubicBezTo>
                    <a:pt x="219319" y="178233"/>
                    <a:pt x="223288" y="180831"/>
                    <a:pt x="227257" y="184728"/>
                  </a:cubicBezTo>
                  <a:cubicBezTo>
                    <a:pt x="228580" y="187325"/>
                    <a:pt x="229903" y="188624"/>
                    <a:pt x="229903" y="191222"/>
                  </a:cubicBezTo>
                  <a:cubicBezTo>
                    <a:pt x="231226" y="193820"/>
                    <a:pt x="232549" y="197717"/>
                    <a:pt x="232549" y="201613"/>
                  </a:cubicBezTo>
                  <a:cubicBezTo>
                    <a:pt x="232549" y="201613"/>
                    <a:pt x="232549" y="201613"/>
                    <a:pt x="261653" y="218498"/>
                  </a:cubicBezTo>
                  <a:cubicBezTo>
                    <a:pt x="261653" y="218498"/>
                    <a:pt x="261653" y="218498"/>
                    <a:pt x="319861" y="184728"/>
                  </a:cubicBezTo>
                  <a:cubicBezTo>
                    <a:pt x="325153" y="180831"/>
                    <a:pt x="333090" y="183429"/>
                    <a:pt x="335736" y="188624"/>
                  </a:cubicBezTo>
                  <a:cubicBezTo>
                    <a:pt x="339705" y="193820"/>
                    <a:pt x="337059" y="200314"/>
                    <a:pt x="331768" y="204211"/>
                  </a:cubicBezTo>
                  <a:cubicBezTo>
                    <a:pt x="331768" y="204211"/>
                    <a:pt x="331768" y="204211"/>
                    <a:pt x="274882" y="237981"/>
                  </a:cubicBezTo>
                  <a:cubicBezTo>
                    <a:pt x="266944" y="241878"/>
                    <a:pt x="257684" y="241878"/>
                    <a:pt x="251069" y="237981"/>
                  </a:cubicBezTo>
                  <a:cubicBezTo>
                    <a:pt x="251069" y="237981"/>
                    <a:pt x="251069" y="237981"/>
                    <a:pt x="223288" y="222395"/>
                  </a:cubicBezTo>
                  <a:cubicBezTo>
                    <a:pt x="219319" y="224993"/>
                    <a:pt x="215351" y="226292"/>
                    <a:pt x="210059" y="227590"/>
                  </a:cubicBezTo>
                  <a:cubicBezTo>
                    <a:pt x="208736" y="227590"/>
                    <a:pt x="207413" y="227590"/>
                    <a:pt x="206090" y="227590"/>
                  </a:cubicBezTo>
                  <a:cubicBezTo>
                    <a:pt x="202121" y="227590"/>
                    <a:pt x="199476" y="227590"/>
                    <a:pt x="195507" y="226292"/>
                  </a:cubicBezTo>
                  <a:cubicBezTo>
                    <a:pt x="191538" y="224993"/>
                    <a:pt x="187569" y="222395"/>
                    <a:pt x="184924" y="218498"/>
                  </a:cubicBezTo>
                  <a:cubicBezTo>
                    <a:pt x="184924" y="218498"/>
                    <a:pt x="184924" y="218498"/>
                    <a:pt x="166403" y="226292"/>
                  </a:cubicBezTo>
                  <a:cubicBezTo>
                    <a:pt x="166403" y="226292"/>
                    <a:pt x="166403" y="226292"/>
                    <a:pt x="155819" y="231487"/>
                  </a:cubicBezTo>
                  <a:cubicBezTo>
                    <a:pt x="155819" y="235384"/>
                    <a:pt x="154496" y="237981"/>
                    <a:pt x="153173" y="240579"/>
                  </a:cubicBezTo>
                  <a:cubicBezTo>
                    <a:pt x="149205" y="250970"/>
                    <a:pt x="139944" y="258763"/>
                    <a:pt x="128038" y="258763"/>
                  </a:cubicBezTo>
                  <a:cubicBezTo>
                    <a:pt x="125392" y="258763"/>
                    <a:pt x="121423" y="257464"/>
                    <a:pt x="118778" y="256165"/>
                  </a:cubicBezTo>
                  <a:cubicBezTo>
                    <a:pt x="112163" y="253568"/>
                    <a:pt x="106871" y="248372"/>
                    <a:pt x="102903" y="241878"/>
                  </a:cubicBezTo>
                  <a:cubicBezTo>
                    <a:pt x="102903" y="239280"/>
                    <a:pt x="101580" y="236682"/>
                    <a:pt x="101580" y="234085"/>
                  </a:cubicBezTo>
                  <a:cubicBezTo>
                    <a:pt x="101580" y="234085"/>
                    <a:pt x="101580" y="234085"/>
                    <a:pt x="89673" y="230188"/>
                  </a:cubicBezTo>
                  <a:cubicBezTo>
                    <a:pt x="89673" y="230188"/>
                    <a:pt x="89673" y="230188"/>
                    <a:pt x="60569" y="222395"/>
                  </a:cubicBezTo>
                  <a:cubicBezTo>
                    <a:pt x="60569" y="222395"/>
                    <a:pt x="60569" y="222395"/>
                    <a:pt x="15590" y="243177"/>
                  </a:cubicBezTo>
                  <a:cubicBezTo>
                    <a:pt x="14267" y="244476"/>
                    <a:pt x="12944" y="244476"/>
                    <a:pt x="11621" y="244476"/>
                  </a:cubicBezTo>
                  <a:cubicBezTo>
                    <a:pt x="6330" y="244476"/>
                    <a:pt x="2361" y="241878"/>
                    <a:pt x="1038" y="237981"/>
                  </a:cubicBezTo>
                  <a:cubicBezTo>
                    <a:pt x="-1608" y="232786"/>
                    <a:pt x="1038" y="226292"/>
                    <a:pt x="6330" y="223694"/>
                  </a:cubicBezTo>
                  <a:cubicBezTo>
                    <a:pt x="6330" y="223694"/>
                    <a:pt x="6330" y="223694"/>
                    <a:pt x="49986" y="202912"/>
                  </a:cubicBezTo>
                  <a:cubicBezTo>
                    <a:pt x="55278" y="200314"/>
                    <a:pt x="60569" y="199015"/>
                    <a:pt x="65861" y="201613"/>
                  </a:cubicBezTo>
                  <a:cubicBezTo>
                    <a:pt x="65861" y="201613"/>
                    <a:pt x="65861" y="201613"/>
                    <a:pt x="97611" y="209406"/>
                  </a:cubicBezTo>
                  <a:cubicBezTo>
                    <a:pt x="97611" y="209406"/>
                    <a:pt x="97611" y="209406"/>
                    <a:pt x="109517" y="213303"/>
                  </a:cubicBezTo>
                  <a:cubicBezTo>
                    <a:pt x="116132" y="205510"/>
                    <a:pt x="128038" y="202912"/>
                    <a:pt x="138621" y="206809"/>
                  </a:cubicBezTo>
                  <a:cubicBezTo>
                    <a:pt x="141267" y="208107"/>
                    <a:pt x="143913" y="209406"/>
                    <a:pt x="145236" y="210705"/>
                  </a:cubicBezTo>
                  <a:cubicBezTo>
                    <a:pt x="145236" y="210705"/>
                    <a:pt x="145236" y="210705"/>
                    <a:pt x="157142" y="206809"/>
                  </a:cubicBezTo>
                  <a:cubicBezTo>
                    <a:pt x="157142" y="206809"/>
                    <a:pt x="157142" y="206809"/>
                    <a:pt x="178309" y="196418"/>
                  </a:cubicBezTo>
                  <a:cubicBezTo>
                    <a:pt x="178309" y="195119"/>
                    <a:pt x="179632" y="193820"/>
                    <a:pt x="179632" y="192521"/>
                  </a:cubicBezTo>
                  <a:cubicBezTo>
                    <a:pt x="182278" y="187325"/>
                    <a:pt x="184924" y="183429"/>
                    <a:pt x="190215" y="179532"/>
                  </a:cubicBezTo>
                  <a:cubicBezTo>
                    <a:pt x="193522" y="177584"/>
                    <a:pt x="197491" y="175960"/>
                    <a:pt x="201791" y="175311"/>
                  </a:cubicBezTo>
                  <a:close/>
                  <a:moveTo>
                    <a:pt x="197837" y="12700"/>
                  </a:moveTo>
                  <a:cubicBezTo>
                    <a:pt x="249179" y="17979"/>
                    <a:pt x="291306" y="60210"/>
                    <a:pt x="295255" y="111680"/>
                  </a:cubicBezTo>
                  <a:cubicBezTo>
                    <a:pt x="295255" y="114319"/>
                    <a:pt x="295255" y="116959"/>
                    <a:pt x="292622" y="118279"/>
                  </a:cubicBezTo>
                  <a:cubicBezTo>
                    <a:pt x="291306" y="120918"/>
                    <a:pt x="288673" y="122238"/>
                    <a:pt x="286040" y="122238"/>
                  </a:cubicBezTo>
                  <a:cubicBezTo>
                    <a:pt x="286040" y="122238"/>
                    <a:pt x="286040" y="122238"/>
                    <a:pt x="196520" y="122238"/>
                  </a:cubicBezTo>
                  <a:cubicBezTo>
                    <a:pt x="191254" y="122238"/>
                    <a:pt x="187305" y="118279"/>
                    <a:pt x="187305" y="113000"/>
                  </a:cubicBezTo>
                  <a:cubicBezTo>
                    <a:pt x="187305" y="113000"/>
                    <a:pt x="187305" y="113000"/>
                    <a:pt x="187305" y="21938"/>
                  </a:cubicBezTo>
                  <a:cubicBezTo>
                    <a:pt x="187305" y="19299"/>
                    <a:pt x="188621" y="17979"/>
                    <a:pt x="189938" y="15339"/>
                  </a:cubicBezTo>
                  <a:cubicBezTo>
                    <a:pt x="192571" y="14020"/>
                    <a:pt x="195204" y="12700"/>
                    <a:pt x="197837" y="12700"/>
                  </a:cubicBezTo>
                  <a:close/>
                  <a:moveTo>
                    <a:pt x="150484" y="0"/>
                  </a:moveTo>
                  <a:cubicBezTo>
                    <a:pt x="154427" y="0"/>
                    <a:pt x="157057" y="1313"/>
                    <a:pt x="159686" y="3938"/>
                  </a:cubicBezTo>
                  <a:cubicBezTo>
                    <a:pt x="162315" y="6564"/>
                    <a:pt x="163629" y="9189"/>
                    <a:pt x="163629" y="13127"/>
                  </a:cubicBezTo>
                  <a:cubicBezTo>
                    <a:pt x="163629" y="13127"/>
                    <a:pt x="163629" y="13127"/>
                    <a:pt x="163629" y="132587"/>
                  </a:cubicBezTo>
                  <a:cubicBezTo>
                    <a:pt x="163629" y="139151"/>
                    <a:pt x="168887" y="145714"/>
                    <a:pt x="176775" y="145714"/>
                  </a:cubicBezTo>
                  <a:cubicBezTo>
                    <a:pt x="176775" y="145714"/>
                    <a:pt x="176775" y="145714"/>
                    <a:pt x="296398" y="145714"/>
                  </a:cubicBezTo>
                  <a:cubicBezTo>
                    <a:pt x="300341" y="145714"/>
                    <a:pt x="302970" y="147027"/>
                    <a:pt x="305599" y="149653"/>
                  </a:cubicBezTo>
                  <a:cubicBezTo>
                    <a:pt x="308228" y="152278"/>
                    <a:pt x="309543" y="154904"/>
                    <a:pt x="308228" y="158842"/>
                  </a:cubicBezTo>
                  <a:cubicBezTo>
                    <a:pt x="308228" y="165406"/>
                    <a:pt x="306914" y="171969"/>
                    <a:pt x="305599" y="178533"/>
                  </a:cubicBezTo>
                  <a:cubicBezTo>
                    <a:pt x="305599" y="178533"/>
                    <a:pt x="305599" y="178533"/>
                    <a:pt x="262220" y="204788"/>
                  </a:cubicBezTo>
                  <a:cubicBezTo>
                    <a:pt x="262220" y="204788"/>
                    <a:pt x="262220" y="204788"/>
                    <a:pt x="242502" y="194286"/>
                  </a:cubicBezTo>
                  <a:cubicBezTo>
                    <a:pt x="239872" y="181158"/>
                    <a:pt x="231985" y="169344"/>
                    <a:pt x="218840" y="165406"/>
                  </a:cubicBezTo>
                  <a:cubicBezTo>
                    <a:pt x="214896" y="162780"/>
                    <a:pt x="209638" y="162780"/>
                    <a:pt x="205694" y="162780"/>
                  </a:cubicBezTo>
                  <a:cubicBezTo>
                    <a:pt x="189920" y="162780"/>
                    <a:pt x="175460" y="171969"/>
                    <a:pt x="168887" y="186409"/>
                  </a:cubicBezTo>
                  <a:cubicBezTo>
                    <a:pt x="168887" y="187722"/>
                    <a:pt x="168887" y="187722"/>
                    <a:pt x="168887" y="187722"/>
                  </a:cubicBezTo>
                  <a:cubicBezTo>
                    <a:pt x="168887" y="187722"/>
                    <a:pt x="168887" y="187722"/>
                    <a:pt x="146540" y="196912"/>
                  </a:cubicBezTo>
                  <a:cubicBezTo>
                    <a:pt x="145226" y="196912"/>
                    <a:pt x="143911" y="195599"/>
                    <a:pt x="142597" y="195599"/>
                  </a:cubicBezTo>
                  <a:cubicBezTo>
                    <a:pt x="137338" y="192973"/>
                    <a:pt x="133395" y="192973"/>
                    <a:pt x="128137" y="192973"/>
                  </a:cubicBezTo>
                  <a:cubicBezTo>
                    <a:pt x="120249" y="192973"/>
                    <a:pt x="112362" y="195599"/>
                    <a:pt x="107104" y="199537"/>
                  </a:cubicBezTo>
                  <a:cubicBezTo>
                    <a:pt x="107104" y="199537"/>
                    <a:pt x="107104" y="199537"/>
                    <a:pt x="70297" y="189035"/>
                  </a:cubicBezTo>
                  <a:cubicBezTo>
                    <a:pt x="61095" y="187722"/>
                    <a:pt x="53208" y="187722"/>
                    <a:pt x="45321" y="191661"/>
                  </a:cubicBezTo>
                  <a:lnTo>
                    <a:pt x="29546" y="199537"/>
                  </a:lnTo>
                  <a:cubicBezTo>
                    <a:pt x="21659" y="182471"/>
                    <a:pt x="19030" y="164093"/>
                    <a:pt x="19030" y="145714"/>
                  </a:cubicBezTo>
                  <a:cubicBezTo>
                    <a:pt x="19030" y="69575"/>
                    <a:pt x="76870" y="7876"/>
                    <a:pt x="150484" y="0"/>
                  </a:cubicBezTo>
                  <a:close/>
                </a:path>
              </a:pathLst>
            </a:custGeom>
            <a:grpFill/>
            <a:ln>
              <a:noFill/>
            </a:ln>
          </p:spPr>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grpSp>
      <p:grpSp>
        <p:nvGrpSpPr>
          <p:cNvPr id="28" name="组合 27"/>
          <p:cNvGrpSpPr/>
          <p:nvPr/>
        </p:nvGrpSpPr>
        <p:grpSpPr>
          <a:xfrm>
            <a:off x="4112419" y="2223353"/>
            <a:ext cx="1210952" cy="1200150"/>
            <a:chOff x="3021720" y="1028700"/>
            <a:chExt cx="1210952" cy="1200150"/>
          </a:xfrm>
          <a:solidFill>
            <a:schemeClr val="accent5">
              <a:lumMod val="50000"/>
            </a:schemeClr>
          </a:solidFill>
        </p:grpSpPr>
        <p:sp>
          <p:nvSpPr>
            <p:cNvPr id="26" name="箭头: V 形 25"/>
            <p:cNvSpPr/>
            <p:nvPr/>
          </p:nvSpPr>
          <p:spPr>
            <a:xfrm>
              <a:off x="3032522" y="1028700"/>
              <a:ext cx="1200150" cy="1200150"/>
            </a:xfrm>
            <a:prstGeom prst="chevron">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sp>
          <p:nvSpPr>
            <p:cNvPr id="11" name="任意多边形: 形状 10"/>
            <p:cNvSpPr/>
            <p:nvPr/>
          </p:nvSpPr>
          <p:spPr bwMode="auto">
            <a:xfrm>
              <a:off x="3021720" y="1497252"/>
              <a:ext cx="348415" cy="299777"/>
            </a:xfrm>
            <a:custGeom>
              <a:avLst/>
              <a:gdLst>
                <a:gd name="connsiteX0" fmla="*/ 181524 w 337647"/>
                <a:gd name="connsiteY0" fmla="*/ 231775 h 290513"/>
                <a:gd name="connsiteX1" fmla="*/ 190749 w 337647"/>
                <a:gd name="connsiteY1" fmla="*/ 236996 h 290513"/>
                <a:gd name="connsiteX2" fmla="*/ 205246 w 337647"/>
                <a:gd name="connsiteY2" fmla="*/ 239607 h 290513"/>
                <a:gd name="connsiteX3" fmla="*/ 222379 w 337647"/>
                <a:gd name="connsiteY3" fmla="*/ 235691 h 290513"/>
                <a:gd name="connsiteX4" fmla="*/ 243466 w 337647"/>
                <a:gd name="connsiteY4" fmla="*/ 247439 h 290513"/>
                <a:gd name="connsiteX5" fmla="*/ 261917 w 337647"/>
                <a:gd name="connsiteY5" fmla="*/ 252660 h 290513"/>
                <a:gd name="connsiteX6" fmla="*/ 163073 w 337647"/>
                <a:gd name="connsiteY6" fmla="*/ 290513 h 290513"/>
                <a:gd name="connsiteX7" fmla="*/ 52367 w 337647"/>
                <a:gd name="connsiteY7" fmla="*/ 239607 h 290513"/>
                <a:gd name="connsiteX8" fmla="*/ 60275 w 337647"/>
                <a:gd name="connsiteY8" fmla="*/ 234386 h 290513"/>
                <a:gd name="connsiteX9" fmla="*/ 91905 w 337647"/>
                <a:gd name="connsiteY9" fmla="*/ 243523 h 290513"/>
                <a:gd name="connsiteX10" fmla="*/ 93223 w 337647"/>
                <a:gd name="connsiteY10" fmla="*/ 247439 h 290513"/>
                <a:gd name="connsiteX11" fmla="*/ 114309 w 337647"/>
                <a:gd name="connsiteY11" fmla="*/ 267018 h 290513"/>
                <a:gd name="connsiteX12" fmla="*/ 127489 w 337647"/>
                <a:gd name="connsiteY12" fmla="*/ 269629 h 290513"/>
                <a:gd name="connsiteX13" fmla="*/ 164391 w 337647"/>
                <a:gd name="connsiteY13" fmla="*/ 244828 h 290513"/>
                <a:gd name="connsiteX14" fmla="*/ 165708 w 337647"/>
                <a:gd name="connsiteY14" fmla="*/ 239607 h 290513"/>
                <a:gd name="connsiteX15" fmla="*/ 181524 w 337647"/>
                <a:gd name="connsiteY15" fmla="*/ 231775 h 290513"/>
                <a:gd name="connsiteX16" fmla="*/ 127774 w 337647"/>
                <a:gd name="connsiteY16" fmla="*/ 220663 h 290513"/>
                <a:gd name="connsiteX17" fmla="*/ 118745 w 337647"/>
                <a:gd name="connsiteY17" fmla="*/ 227200 h 290513"/>
                <a:gd name="connsiteX18" fmla="*/ 118745 w 337647"/>
                <a:gd name="connsiteY18" fmla="*/ 235044 h 290513"/>
                <a:gd name="connsiteX19" fmla="*/ 125194 w 337647"/>
                <a:gd name="connsiteY19" fmla="*/ 240273 h 290513"/>
                <a:gd name="connsiteX20" fmla="*/ 136803 w 337647"/>
                <a:gd name="connsiteY20" fmla="*/ 235044 h 290513"/>
                <a:gd name="connsiteX21" fmla="*/ 136803 w 337647"/>
                <a:gd name="connsiteY21" fmla="*/ 227200 h 290513"/>
                <a:gd name="connsiteX22" fmla="*/ 131644 w 337647"/>
                <a:gd name="connsiteY22" fmla="*/ 221970 h 290513"/>
                <a:gd name="connsiteX23" fmla="*/ 127774 w 337647"/>
                <a:gd name="connsiteY23" fmla="*/ 220663 h 290513"/>
                <a:gd name="connsiteX24" fmla="*/ 206249 w 337647"/>
                <a:gd name="connsiteY24" fmla="*/ 190500 h 290513"/>
                <a:gd name="connsiteX25" fmla="*/ 195242 w 337647"/>
                <a:gd name="connsiteY25" fmla="*/ 196950 h 290513"/>
                <a:gd name="connsiteX26" fmla="*/ 196618 w 337647"/>
                <a:gd name="connsiteY26" fmla="*/ 204689 h 290513"/>
                <a:gd name="connsiteX27" fmla="*/ 202121 w 337647"/>
                <a:gd name="connsiteY27" fmla="*/ 209848 h 290513"/>
                <a:gd name="connsiteX28" fmla="*/ 215880 w 337647"/>
                <a:gd name="connsiteY28" fmla="*/ 204689 h 290513"/>
                <a:gd name="connsiteX29" fmla="*/ 214504 w 337647"/>
                <a:gd name="connsiteY29" fmla="*/ 196950 h 290513"/>
                <a:gd name="connsiteX30" fmla="*/ 209001 w 337647"/>
                <a:gd name="connsiteY30" fmla="*/ 191790 h 290513"/>
                <a:gd name="connsiteX31" fmla="*/ 206249 w 337647"/>
                <a:gd name="connsiteY31" fmla="*/ 190500 h 290513"/>
                <a:gd name="connsiteX32" fmla="*/ 201791 w 337647"/>
                <a:gd name="connsiteY32" fmla="*/ 175311 h 290513"/>
                <a:gd name="connsiteX33" fmla="*/ 215351 w 337647"/>
                <a:gd name="connsiteY33" fmla="*/ 176934 h 290513"/>
                <a:gd name="connsiteX34" fmla="*/ 227257 w 337647"/>
                <a:gd name="connsiteY34" fmla="*/ 184728 h 290513"/>
                <a:gd name="connsiteX35" fmla="*/ 229903 w 337647"/>
                <a:gd name="connsiteY35" fmla="*/ 191222 h 290513"/>
                <a:gd name="connsiteX36" fmla="*/ 232549 w 337647"/>
                <a:gd name="connsiteY36" fmla="*/ 201613 h 290513"/>
                <a:gd name="connsiteX37" fmla="*/ 261653 w 337647"/>
                <a:gd name="connsiteY37" fmla="*/ 218498 h 290513"/>
                <a:gd name="connsiteX38" fmla="*/ 319861 w 337647"/>
                <a:gd name="connsiteY38" fmla="*/ 184728 h 290513"/>
                <a:gd name="connsiteX39" fmla="*/ 335736 w 337647"/>
                <a:gd name="connsiteY39" fmla="*/ 188624 h 290513"/>
                <a:gd name="connsiteX40" fmla="*/ 331768 w 337647"/>
                <a:gd name="connsiteY40" fmla="*/ 204211 h 290513"/>
                <a:gd name="connsiteX41" fmla="*/ 274882 w 337647"/>
                <a:gd name="connsiteY41" fmla="*/ 237981 h 290513"/>
                <a:gd name="connsiteX42" fmla="*/ 251069 w 337647"/>
                <a:gd name="connsiteY42" fmla="*/ 237981 h 290513"/>
                <a:gd name="connsiteX43" fmla="*/ 223288 w 337647"/>
                <a:gd name="connsiteY43" fmla="*/ 222395 h 290513"/>
                <a:gd name="connsiteX44" fmla="*/ 210059 w 337647"/>
                <a:gd name="connsiteY44" fmla="*/ 227590 h 290513"/>
                <a:gd name="connsiteX45" fmla="*/ 206090 w 337647"/>
                <a:gd name="connsiteY45" fmla="*/ 227590 h 290513"/>
                <a:gd name="connsiteX46" fmla="*/ 195507 w 337647"/>
                <a:gd name="connsiteY46" fmla="*/ 226292 h 290513"/>
                <a:gd name="connsiteX47" fmla="*/ 184924 w 337647"/>
                <a:gd name="connsiteY47" fmla="*/ 218498 h 290513"/>
                <a:gd name="connsiteX48" fmla="*/ 166403 w 337647"/>
                <a:gd name="connsiteY48" fmla="*/ 226292 h 290513"/>
                <a:gd name="connsiteX49" fmla="*/ 155819 w 337647"/>
                <a:gd name="connsiteY49" fmla="*/ 231487 h 290513"/>
                <a:gd name="connsiteX50" fmla="*/ 153173 w 337647"/>
                <a:gd name="connsiteY50" fmla="*/ 240579 h 290513"/>
                <a:gd name="connsiteX51" fmla="*/ 128038 w 337647"/>
                <a:gd name="connsiteY51" fmla="*/ 258763 h 290513"/>
                <a:gd name="connsiteX52" fmla="*/ 118778 w 337647"/>
                <a:gd name="connsiteY52" fmla="*/ 256165 h 290513"/>
                <a:gd name="connsiteX53" fmla="*/ 102903 w 337647"/>
                <a:gd name="connsiteY53" fmla="*/ 241878 h 290513"/>
                <a:gd name="connsiteX54" fmla="*/ 101580 w 337647"/>
                <a:gd name="connsiteY54" fmla="*/ 234085 h 290513"/>
                <a:gd name="connsiteX55" fmla="*/ 89673 w 337647"/>
                <a:gd name="connsiteY55" fmla="*/ 230188 h 290513"/>
                <a:gd name="connsiteX56" fmla="*/ 60569 w 337647"/>
                <a:gd name="connsiteY56" fmla="*/ 222395 h 290513"/>
                <a:gd name="connsiteX57" fmla="*/ 15590 w 337647"/>
                <a:gd name="connsiteY57" fmla="*/ 243177 h 290513"/>
                <a:gd name="connsiteX58" fmla="*/ 11621 w 337647"/>
                <a:gd name="connsiteY58" fmla="*/ 244476 h 290513"/>
                <a:gd name="connsiteX59" fmla="*/ 1038 w 337647"/>
                <a:gd name="connsiteY59" fmla="*/ 237981 h 290513"/>
                <a:gd name="connsiteX60" fmla="*/ 6330 w 337647"/>
                <a:gd name="connsiteY60" fmla="*/ 223694 h 290513"/>
                <a:gd name="connsiteX61" fmla="*/ 49986 w 337647"/>
                <a:gd name="connsiteY61" fmla="*/ 202912 h 290513"/>
                <a:gd name="connsiteX62" fmla="*/ 65861 w 337647"/>
                <a:gd name="connsiteY62" fmla="*/ 201613 h 290513"/>
                <a:gd name="connsiteX63" fmla="*/ 97611 w 337647"/>
                <a:gd name="connsiteY63" fmla="*/ 209406 h 290513"/>
                <a:gd name="connsiteX64" fmla="*/ 109517 w 337647"/>
                <a:gd name="connsiteY64" fmla="*/ 213303 h 290513"/>
                <a:gd name="connsiteX65" fmla="*/ 138621 w 337647"/>
                <a:gd name="connsiteY65" fmla="*/ 206809 h 290513"/>
                <a:gd name="connsiteX66" fmla="*/ 145236 w 337647"/>
                <a:gd name="connsiteY66" fmla="*/ 210705 h 290513"/>
                <a:gd name="connsiteX67" fmla="*/ 157142 w 337647"/>
                <a:gd name="connsiteY67" fmla="*/ 206809 h 290513"/>
                <a:gd name="connsiteX68" fmla="*/ 178309 w 337647"/>
                <a:gd name="connsiteY68" fmla="*/ 196418 h 290513"/>
                <a:gd name="connsiteX69" fmla="*/ 179632 w 337647"/>
                <a:gd name="connsiteY69" fmla="*/ 192521 h 290513"/>
                <a:gd name="connsiteX70" fmla="*/ 190215 w 337647"/>
                <a:gd name="connsiteY70" fmla="*/ 179532 h 290513"/>
                <a:gd name="connsiteX71" fmla="*/ 201791 w 337647"/>
                <a:gd name="connsiteY71" fmla="*/ 175311 h 290513"/>
                <a:gd name="connsiteX72" fmla="*/ 197837 w 337647"/>
                <a:gd name="connsiteY72" fmla="*/ 12700 h 290513"/>
                <a:gd name="connsiteX73" fmla="*/ 295255 w 337647"/>
                <a:gd name="connsiteY73" fmla="*/ 111680 h 290513"/>
                <a:gd name="connsiteX74" fmla="*/ 292622 w 337647"/>
                <a:gd name="connsiteY74" fmla="*/ 118279 h 290513"/>
                <a:gd name="connsiteX75" fmla="*/ 286040 w 337647"/>
                <a:gd name="connsiteY75" fmla="*/ 122238 h 290513"/>
                <a:gd name="connsiteX76" fmla="*/ 196520 w 337647"/>
                <a:gd name="connsiteY76" fmla="*/ 122238 h 290513"/>
                <a:gd name="connsiteX77" fmla="*/ 187305 w 337647"/>
                <a:gd name="connsiteY77" fmla="*/ 113000 h 290513"/>
                <a:gd name="connsiteX78" fmla="*/ 187305 w 337647"/>
                <a:gd name="connsiteY78" fmla="*/ 21938 h 290513"/>
                <a:gd name="connsiteX79" fmla="*/ 189938 w 337647"/>
                <a:gd name="connsiteY79" fmla="*/ 15339 h 290513"/>
                <a:gd name="connsiteX80" fmla="*/ 197837 w 337647"/>
                <a:gd name="connsiteY80" fmla="*/ 12700 h 290513"/>
                <a:gd name="connsiteX81" fmla="*/ 150484 w 337647"/>
                <a:gd name="connsiteY81" fmla="*/ 0 h 290513"/>
                <a:gd name="connsiteX82" fmla="*/ 159686 w 337647"/>
                <a:gd name="connsiteY82" fmla="*/ 3938 h 290513"/>
                <a:gd name="connsiteX83" fmla="*/ 163629 w 337647"/>
                <a:gd name="connsiteY83" fmla="*/ 13127 h 290513"/>
                <a:gd name="connsiteX84" fmla="*/ 163629 w 337647"/>
                <a:gd name="connsiteY84" fmla="*/ 132587 h 290513"/>
                <a:gd name="connsiteX85" fmla="*/ 176775 w 337647"/>
                <a:gd name="connsiteY85" fmla="*/ 145714 h 290513"/>
                <a:gd name="connsiteX86" fmla="*/ 296398 w 337647"/>
                <a:gd name="connsiteY86" fmla="*/ 145714 h 290513"/>
                <a:gd name="connsiteX87" fmla="*/ 305599 w 337647"/>
                <a:gd name="connsiteY87" fmla="*/ 149653 h 290513"/>
                <a:gd name="connsiteX88" fmla="*/ 308228 w 337647"/>
                <a:gd name="connsiteY88" fmla="*/ 158842 h 290513"/>
                <a:gd name="connsiteX89" fmla="*/ 305599 w 337647"/>
                <a:gd name="connsiteY89" fmla="*/ 178533 h 290513"/>
                <a:gd name="connsiteX90" fmla="*/ 262220 w 337647"/>
                <a:gd name="connsiteY90" fmla="*/ 204788 h 290513"/>
                <a:gd name="connsiteX91" fmla="*/ 242502 w 337647"/>
                <a:gd name="connsiteY91" fmla="*/ 194286 h 290513"/>
                <a:gd name="connsiteX92" fmla="*/ 218840 w 337647"/>
                <a:gd name="connsiteY92" fmla="*/ 165406 h 290513"/>
                <a:gd name="connsiteX93" fmla="*/ 205694 w 337647"/>
                <a:gd name="connsiteY93" fmla="*/ 162780 h 290513"/>
                <a:gd name="connsiteX94" fmla="*/ 168887 w 337647"/>
                <a:gd name="connsiteY94" fmla="*/ 186409 h 290513"/>
                <a:gd name="connsiteX95" fmla="*/ 168887 w 337647"/>
                <a:gd name="connsiteY95" fmla="*/ 187722 h 290513"/>
                <a:gd name="connsiteX96" fmla="*/ 146540 w 337647"/>
                <a:gd name="connsiteY96" fmla="*/ 196912 h 290513"/>
                <a:gd name="connsiteX97" fmla="*/ 142597 w 337647"/>
                <a:gd name="connsiteY97" fmla="*/ 195599 h 290513"/>
                <a:gd name="connsiteX98" fmla="*/ 128137 w 337647"/>
                <a:gd name="connsiteY98" fmla="*/ 192973 h 290513"/>
                <a:gd name="connsiteX99" fmla="*/ 107104 w 337647"/>
                <a:gd name="connsiteY99" fmla="*/ 199537 h 290513"/>
                <a:gd name="connsiteX100" fmla="*/ 70297 w 337647"/>
                <a:gd name="connsiteY100" fmla="*/ 189035 h 290513"/>
                <a:gd name="connsiteX101" fmla="*/ 45321 w 337647"/>
                <a:gd name="connsiteY101" fmla="*/ 191661 h 290513"/>
                <a:gd name="connsiteX102" fmla="*/ 29546 w 337647"/>
                <a:gd name="connsiteY102" fmla="*/ 199537 h 290513"/>
                <a:gd name="connsiteX103" fmla="*/ 19030 w 337647"/>
                <a:gd name="connsiteY103" fmla="*/ 145714 h 290513"/>
                <a:gd name="connsiteX104" fmla="*/ 150484 w 337647"/>
                <a:gd name="connsiteY104" fmla="*/ 0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7647" h="290513">
                  <a:moveTo>
                    <a:pt x="181524" y="231775"/>
                  </a:moveTo>
                  <a:cubicBezTo>
                    <a:pt x="184159" y="234386"/>
                    <a:pt x="188113" y="235691"/>
                    <a:pt x="190749" y="236996"/>
                  </a:cubicBezTo>
                  <a:cubicBezTo>
                    <a:pt x="194703" y="238302"/>
                    <a:pt x="199975" y="239607"/>
                    <a:pt x="205246" y="239607"/>
                  </a:cubicBezTo>
                  <a:cubicBezTo>
                    <a:pt x="210518" y="239607"/>
                    <a:pt x="217108" y="238302"/>
                    <a:pt x="222379" y="235691"/>
                  </a:cubicBezTo>
                  <a:lnTo>
                    <a:pt x="243466" y="247439"/>
                  </a:lnTo>
                  <a:cubicBezTo>
                    <a:pt x="248738" y="251354"/>
                    <a:pt x="255327" y="252660"/>
                    <a:pt x="261917" y="252660"/>
                  </a:cubicBezTo>
                  <a:cubicBezTo>
                    <a:pt x="235559" y="276155"/>
                    <a:pt x="201292" y="290513"/>
                    <a:pt x="163073" y="290513"/>
                  </a:cubicBezTo>
                  <a:cubicBezTo>
                    <a:pt x="118263" y="290513"/>
                    <a:pt x="78726" y="270934"/>
                    <a:pt x="52367" y="239607"/>
                  </a:cubicBezTo>
                  <a:cubicBezTo>
                    <a:pt x="52367" y="239607"/>
                    <a:pt x="52367" y="239607"/>
                    <a:pt x="60275" y="234386"/>
                  </a:cubicBezTo>
                  <a:cubicBezTo>
                    <a:pt x="60275" y="234386"/>
                    <a:pt x="60275" y="234386"/>
                    <a:pt x="91905" y="243523"/>
                  </a:cubicBezTo>
                  <a:cubicBezTo>
                    <a:pt x="91905" y="244828"/>
                    <a:pt x="91905" y="246133"/>
                    <a:pt x="93223" y="247439"/>
                  </a:cubicBezTo>
                  <a:cubicBezTo>
                    <a:pt x="97176" y="256576"/>
                    <a:pt x="105084" y="263102"/>
                    <a:pt x="114309" y="267018"/>
                  </a:cubicBezTo>
                  <a:cubicBezTo>
                    <a:pt x="118263" y="269629"/>
                    <a:pt x="123535" y="269629"/>
                    <a:pt x="127489" y="269629"/>
                  </a:cubicBezTo>
                  <a:cubicBezTo>
                    <a:pt x="143304" y="269629"/>
                    <a:pt x="157801" y="260491"/>
                    <a:pt x="164391" y="244828"/>
                  </a:cubicBezTo>
                  <a:cubicBezTo>
                    <a:pt x="164391" y="243523"/>
                    <a:pt x="164391" y="240912"/>
                    <a:pt x="165708" y="239607"/>
                  </a:cubicBezTo>
                  <a:cubicBezTo>
                    <a:pt x="165708" y="239607"/>
                    <a:pt x="165708" y="239607"/>
                    <a:pt x="181524" y="231775"/>
                  </a:cubicBezTo>
                  <a:close/>
                  <a:moveTo>
                    <a:pt x="127774" y="220663"/>
                  </a:moveTo>
                  <a:cubicBezTo>
                    <a:pt x="123904" y="220663"/>
                    <a:pt x="120035" y="223278"/>
                    <a:pt x="118745" y="227200"/>
                  </a:cubicBezTo>
                  <a:cubicBezTo>
                    <a:pt x="117455" y="229815"/>
                    <a:pt x="118745" y="232429"/>
                    <a:pt x="118745" y="235044"/>
                  </a:cubicBezTo>
                  <a:cubicBezTo>
                    <a:pt x="120035" y="237659"/>
                    <a:pt x="122615" y="238966"/>
                    <a:pt x="125194" y="240273"/>
                  </a:cubicBezTo>
                  <a:cubicBezTo>
                    <a:pt x="129064" y="242888"/>
                    <a:pt x="135513" y="238966"/>
                    <a:pt x="136803" y="235044"/>
                  </a:cubicBezTo>
                  <a:cubicBezTo>
                    <a:pt x="138093" y="232429"/>
                    <a:pt x="138093" y="229815"/>
                    <a:pt x="136803" y="227200"/>
                  </a:cubicBezTo>
                  <a:cubicBezTo>
                    <a:pt x="135513" y="224585"/>
                    <a:pt x="134223" y="223278"/>
                    <a:pt x="131644" y="221970"/>
                  </a:cubicBezTo>
                  <a:cubicBezTo>
                    <a:pt x="130354" y="221970"/>
                    <a:pt x="129064" y="220663"/>
                    <a:pt x="127774" y="220663"/>
                  </a:cubicBezTo>
                  <a:close/>
                  <a:moveTo>
                    <a:pt x="206249" y="190500"/>
                  </a:moveTo>
                  <a:cubicBezTo>
                    <a:pt x="200745" y="190500"/>
                    <a:pt x="197994" y="193080"/>
                    <a:pt x="195242" y="196950"/>
                  </a:cubicBezTo>
                  <a:cubicBezTo>
                    <a:pt x="195242" y="199529"/>
                    <a:pt x="195242" y="202109"/>
                    <a:pt x="196618" y="204689"/>
                  </a:cubicBezTo>
                  <a:cubicBezTo>
                    <a:pt x="196618" y="207269"/>
                    <a:pt x="199370" y="208558"/>
                    <a:pt x="202121" y="209848"/>
                  </a:cubicBezTo>
                  <a:cubicBezTo>
                    <a:pt x="207625" y="211138"/>
                    <a:pt x="213128" y="208558"/>
                    <a:pt x="215880" y="204689"/>
                  </a:cubicBezTo>
                  <a:cubicBezTo>
                    <a:pt x="215880" y="202109"/>
                    <a:pt x="215880" y="199529"/>
                    <a:pt x="214504" y="196950"/>
                  </a:cubicBezTo>
                  <a:cubicBezTo>
                    <a:pt x="214504" y="194370"/>
                    <a:pt x="211752" y="193080"/>
                    <a:pt x="209001" y="191790"/>
                  </a:cubicBezTo>
                  <a:cubicBezTo>
                    <a:pt x="207625" y="190500"/>
                    <a:pt x="206249" y="190500"/>
                    <a:pt x="206249" y="190500"/>
                  </a:cubicBezTo>
                  <a:close/>
                  <a:moveTo>
                    <a:pt x="201791" y="175311"/>
                  </a:moveTo>
                  <a:cubicBezTo>
                    <a:pt x="206090" y="174661"/>
                    <a:pt x="210720" y="174986"/>
                    <a:pt x="215351" y="176934"/>
                  </a:cubicBezTo>
                  <a:cubicBezTo>
                    <a:pt x="219319" y="178233"/>
                    <a:pt x="223288" y="180831"/>
                    <a:pt x="227257" y="184728"/>
                  </a:cubicBezTo>
                  <a:cubicBezTo>
                    <a:pt x="228580" y="187325"/>
                    <a:pt x="229903" y="188624"/>
                    <a:pt x="229903" y="191222"/>
                  </a:cubicBezTo>
                  <a:cubicBezTo>
                    <a:pt x="231226" y="193820"/>
                    <a:pt x="232549" y="197717"/>
                    <a:pt x="232549" y="201613"/>
                  </a:cubicBezTo>
                  <a:cubicBezTo>
                    <a:pt x="232549" y="201613"/>
                    <a:pt x="232549" y="201613"/>
                    <a:pt x="261653" y="218498"/>
                  </a:cubicBezTo>
                  <a:cubicBezTo>
                    <a:pt x="261653" y="218498"/>
                    <a:pt x="261653" y="218498"/>
                    <a:pt x="319861" y="184728"/>
                  </a:cubicBezTo>
                  <a:cubicBezTo>
                    <a:pt x="325153" y="180831"/>
                    <a:pt x="333090" y="183429"/>
                    <a:pt x="335736" y="188624"/>
                  </a:cubicBezTo>
                  <a:cubicBezTo>
                    <a:pt x="339705" y="193820"/>
                    <a:pt x="337059" y="200314"/>
                    <a:pt x="331768" y="204211"/>
                  </a:cubicBezTo>
                  <a:cubicBezTo>
                    <a:pt x="331768" y="204211"/>
                    <a:pt x="331768" y="204211"/>
                    <a:pt x="274882" y="237981"/>
                  </a:cubicBezTo>
                  <a:cubicBezTo>
                    <a:pt x="266944" y="241878"/>
                    <a:pt x="257684" y="241878"/>
                    <a:pt x="251069" y="237981"/>
                  </a:cubicBezTo>
                  <a:cubicBezTo>
                    <a:pt x="251069" y="237981"/>
                    <a:pt x="251069" y="237981"/>
                    <a:pt x="223288" y="222395"/>
                  </a:cubicBezTo>
                  <a:cubicBezTo>
                    <a:pt x="219319" y="224993"/>
                    <a:pt x="215351" y="226292"/>
                    <a:pt x="210059" y="227590"/>
                  </a:cubicBezTo>
                  <a:cubicBezTo>
                    <a:pt x="208736" y="227590"/>
                    <a:pt x="207413" y="227590"/>
                    <a:pt x="206090" y="227590"/>
                  </a:cubicBezTo>
                  <a:cubicBezTo>
                    <a:pt x="202121" y="227590"/>
                    <a:pt x="199476" y="227590"/>
                    <a:pt x="195507" y="226292"/>
                  </a:cubicBezTo>
                  <a:cubicBezTo>
                    <a:pt x="191538" y="224993"/>
                    <a:pt x="187569" y="222395"/>
                    <a:pt x="184924" y="218498"/>
                  </a:cubicBezTo>
                  <a:cubicBezTo>
                    <a:pt x="184924" y="218498"/>
                    <a:pt x="184924" y="218498"/>
                    <a:pt x="166403" y="226292"/>
                  </a:cubicBezTo>
                  <a:cubicBezTo>
                    <a:pt x="166403" y="226292"/>
                    <a:pt x="166403" y="226292"/>
                    <a:pt x="155819" y="231487"/>
                  </a:cubicBezTo>
                  <a:cubicBezTo>
                    <a:pt x="155819" y="235384"/>
                    <a:pt x="154496" y="237981"/>
                    <a:pt x="153173" y="240579"/>
                  </a:cubicBezTo>
                  <a:cubicBezTo>
                    <a:pt x="149205" y="250970"/>
                    <a:pt x="139944" y="258763"/>
                    <a:pt x="128038" y="258763"/>
                  </a:cubicBezTo>
                  <a:cubicBezTo>
                    <a:pt x="125392" y="258763"/>
                    <a:pt x="121423" y="257464"/>
                    <a:pt x="118778" y="256165"/>
                  </a:cubicBezTo>
                  <a:cubicBezTo>
                    <a:pt x="112163" y="253568"/>
                    <a:pt x="106871" y="248372"/>
                    <a:pt x="102903" y="241878"/>
                  </a:cubicBezTo>
                  <a:cubicBezTo>
                    <a:pt x="102903" y="239280"/>
                    <a:pt x="101580" y="236682"/>
                    <a:pt x="101580" y="234085"/>
                  </a:cubicBezTo>
                  <a:cubicBezTo>
                    <a:pt x="101580" y="234085"/>
                    <a:pt x="101580" y="234085"/>
                    <a:pt x="89673" y="230188"/>
                  </a:cubicBezTo>
                  <a:cubicBezTo>
                    <a:pt x="89673" y="230188"/>
                    <a:pt x="89673" y="230188"/>
                    <a:pt x="60569" y="222395"/>
                  </a:cubicBezTo>
                  <a:cubicBezTo>
                    <a:pt x="60569" y="222395"/>
                    <a:pt x="60569" y="222395"/>
                    <a:pt x="15590" y="243177"/>
                  </a:cubicBezTo>
                  <a:cubicBezTo>
                    <a:pt x="14267" y="244476"/>
                    <a:pt x="12944" y="244476"/>
                    <a:pt x="11621" y="244476"/>
                  </a:cubicBezTo>
                  <a:cubicBezTo>
                    <a:pt x="6330" y="244476"/>
                    <a:pt x="2361" y="241878"/>
                    <a:pt x="1038" y="237981"/>
                  </a:cubicBezTo>
                  <a:cubicBezTo>
                    <a:pt x="-1608" y="232786"/>
                    <a:pt x="1038" y="226292"/>
                    <a:pt x="6330" y="223694"/>
                  </a:cubicBezTo>
                  <a:cubicBezTo>
                    <a:pt x="6330" y="223694"/>
                    <a:pt x="6330" y="223694"/>
                    <a:pt x="49986" y="202912"/>
                  </a:cubicBezTo>
                  <a:cubicBezTo>
                    <a:pt x="55278" y="200314"/>
                    <a:pt x="60569" y="199015"/>
                    <a:pt x="65861" y="201613"/>
                  </a:cubicBezTo>
                  <a:cubicBezTo>
                    <a:pt x="65861" y="201613"/>
                    <a:pt x="65861" y="201613"/>
                    <a:pt x="97611" y="209406"/>
                  </a:cubicBezTo>
                  <a:cubicBezTo>
                    <a:pt x="97611" y="209406"/>
                    <a:pt x="97611" y="209406"/>
                    <a:pt x="109517" y="213303"/>
                  </a:cubicBezTo>
                  <a:cubicBezTo>
                    <a:pt x="116132" y="205510"/>
                    <a:pt x="128038" y="202912"/>
                    <a:pt x="138621" y="206809"/>
                  </a:cubicBezTo>
                  <a:cubicBezTo>
                    <a:pt x="141267" y="208107"/>
                    <a:pt x="143913" y="209406"/>
                    <a:pt x="145236" y="210705"/>
                  </a:cubicBezTo>
                  <a:cubicBezTo>
                    <a:pt x="145236" y="210705"/>
                    <a:pt x="145236" y="210705"/>
                    <a:pt x="157142" y="206809"/>
                  </a:cubicBezTo>
                  <a:cubicBezTo>
                    <a:pt x="157142" y="206809"/>
                    <a:pt x="157142" y="206809"/>
                    <a:pt x="178309" y="196418"/>
                  </a:cubicBezTo>
                  <a:cubicBezTo>
                    <a:pt x="178309" y="195119"/>
                    <a:pt x="179632" y="193820"/>
                    <a:pt x="179632" y="192521"/>
                  </a:cubicBezTo>
                  <a:cubicBezTo>
                    <a:pt x="182278" y="187325"/>
                    <a:pt x="184924" y="183429"/>
                    <a:pt x="190215" y="179532"/>
                  </a:cubicBezTo>
                  <a:cubicBezTo>
                    <a:pt x="193522" y="177584"/>
                    <a:pt x="197491" y="175960"/>
                    <a:pt x="201791" y="175311"/>
                  </a:cubicBezTo>
                  <a:close/>
                  <a:moveTo>
                    <a:pt x="197837" y="12700"/>
                  </a:moveTo>
                  <a:cubicBezTo>
                    <a:pt x="249179" y="17979"/>
                    <a:pt x="291306" y="60210"/>
                    <a:pt x="295255" y="111680"/>
                  </a:cubicBezTo>
                  <a:cubicBezTo>
                    <a:pt x="295255" y="114319"/>
                    <a:pt x="295255" y="116959"/>
                    <a:pt x="292622" y="118279"/>
                  </a:cubicBezTo>
                  <a:cubicBezTo>
                    <a:pt x="291306" y="120918"/>
                    <a:pt x="288673" y="122238"/>
                    <a:pt x="286040" y="122238"/>
                  </a:cubicBezTo>
                  <a:cubicBezTo>
                    <a:pt x="286040" y="122238"/>
                    <a:pt x="286040" y="122238"/>
                    <a:pt x="196520" y="122238"/>
                  </a:cubicBezTo>
                  <a:cubicBezTo>
                    <a:pt x="191254" y="122238"/>
                    <a:pt x="187305" y="118279"/>
                    <a:pt x="187305" y="113000"/>
                  </a:cubicBezTo>
                  <a:cubicBezTo>
                    <a:pt x="187305" y="113000"/>
                    <a:pt x="187305" y="113000"/>
                    <a:pt x="187305" y="21938"/>
                  </a:cubicBezTo>
                  <a:cubicBezTo>
                    <a:pt x="187305" y="19299"/>
                    <a:pt x="188621" y="17979"/>
                    <a:pt x="189938" y="15339"/>
                  </a:cubicBezTo>
                  <a:cubicBezTo>
                    <a:pt x="192571" y="14020"/>
                    <a:pt x="195204" y="12700"/>
                    <a:pt x="197837" y="12700"/>
                  </a:cubicBezTo>
                  <a:close/>
                  <a:moveTo>
                    <a:pt x="150484" y="0"/>
                  </a:moveTo>
                  <a:cubicBezTo>
                    <a:pt x="154427" y="0"/>
                    <a:pt x="157057" y="1313"/>
                    <a:pt x="159686" y="3938"/>
                  </a:cubicBezTo>
                  <a:cubicBezTo>
                    <a:pt x="162315" y="6564"/>
                    <a:pt x="163629" y="9189"/>
                    <a:pt x="163629" y="13127"/>
                  </a:cubicBezTo>
                  <a:cubicBezTo>
                    <a:pt x="163629" y="13127"/>
                    <a:pt x="163629" y="13127"/>
                    <a:pt x="163629" y="132587"/>
                  </a:cubicBezTo>
                  <a:cubicBezTo>
                    <a:pt x="163629" y="139151"/>
                    <a:pt x="168887" y="145714"/>
                    <a:pt x="176775" y="145714"/>
                  </a:cubicBezTo>
                  <a:cubicBezTo>
                    <a:pt x="176775" y="145714"/>
                    <a:pt x="176775" y="145714"/>
                    <a:pt x="296398" y="145714"/>
                  </a:cubicBezTo>
                  <a:cubicBezTo>
                    <a:pt x="300341" y="145714"/>
                    <a:pt x="302970" y="147027"/>
                    <a:pt x="305599" y="149653"/>
                  </a:cubicBezTo>
                  <a:cubicBezTo>
                    <a:pt x="308228" y="152278"/>
                    <a:pt x="309543" y="154904"/>
                    <a:pt x="308228" y="158842"/>
                  </a:cubicBezTo>
                  <a:cubicBezTo>
                    <a:pt x="308228" y="165406"/>
                    <a:pt x="306914" y="171969"/>
                    <a:pt x="305599" y="178533"/>
                  </a:cubicBezTo>
                  <a:cubicBezTo>
                    <a:pt x="305599" y="178533"/>
                    <a:pt x="305599" y="178533"/>
                    <a:pt x="262220" y="204788"/>
                  </a:cubicBezTo>
                  <a:cubicBezTo>
                    <a:pt x="262220" y="204788"/>
                    <a:pt x="262220" y="204788"/>
                    <a:pt x="242502" y="194286"/>
                  </a:cubicBezTo>
                  <a:cubicBezTo>
                    <a:pt x="239872" y="181158"/>
                    <a:pt x="231985" y="169344"/>
                    <a:pt x="218840" y="165406"/>
                  </a:cubicBezTo>
                  <a:cubicBezTo>
                    <a:pt x="214896" y="162780"/>
                    <a:pt x="209638" y="162780"/>
                    <a:pt x="205694" y="162780"/>
                  </a:cubicBezTo>
                  <a:cubicBezTo>
                    <a:pt x="189920" y="162780"/>
                    <a:pt x="175460" y="171969"/>
                    <a:pt x="168887" y="186409"/>
                  </a:cubicBezTo>
                  <a:cubicBezTo>
                    <a:pt x="168887" y="187722"/>
                    <a:pt x="168887" y="187722"/>
                    <a:pt x="168887" y="187722"/>
                  </a:cubicBezTo>
                  <a:cubicBezTo>
                    <a:pt x="168887" y="187722"/>
                    <a:pt x="168887" y="187722"/>
                    <a:pt x="146540" y="196912"/>
                  </a:cubicBezTo>
                  <a:cubicBezTo>
                    <a:pt x="145226" y="196912"/>
                    <a:pt x="143911" y="195599"/>
                    <a:pt x="142597" y="195599"/>
                  </a:cubicBezTo>
                  <a:cubicBezTo>
                    <a:pt x="137338" y="192973"/>
                    <a:pt x="133395" y="192973"/>
                    <a:pt x="128137" y="192973"/>
                  </a:cubicBezTo>
                  <a:cubicBezTo>
                    <a:pt x="120249" y="192973"/>
                    <a:pt x="112362" y="195599"/>
                    <a:pt x="107104" y="199537"/>
                  </a:cubicBezTo>
                  <a:cubicBezTo>
                    <a:pt x="107104" y="199537"/>
                    <a:pt x="107104" y="199537"/>
                    <a:pt x="70297" y="189035"/>
                  </a:cubicBezTo>
                  <a:cubicBezTo>
                    <a:pt x="61095" y="187722"/>
                    <a:pt x="53208" y="187722"/>
                    <a:pt x="45321" y="191661"/>
                  </a:cubicBezTo>
                  <a:lnTo>
                    <a:pt x="29546" y="199537"/>
                  </a:lnTo>
                  <a:cubicBezTo>
                    <a:pt x="21659" y="182471"/>
                    <a:pt x="19030" y="164093"/>
                    <a:pt x="19030" y="145714"/>
                  </a:cubicBezTo>
                  <a:cubicBezTo>
                    <a:pt x="19030" y="69575"/>
                    <a:pt x="76870" y="7876"/>
                    <a:pt x="150484" y="0"/>
                  </a:cubicBezTo>
                  <a:close/>
                </a:path>
              </a:pathLst>
            </a:custGeom>
            <a:grpFill/>
            <a:ln>
              <a:noFill/>
            </a:ln>
          </p:spPr>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grpSp>
      <p:grpSp>
        <p:nvGrpSpPr>
          <p:cNvPr id="31" name="组合 30"/>
          <p:cNvGrpSpPr/>
          <p:nvPr/>
        </p:nvGrpSpPr>
        <p:grpSpPr>
          <a:xfrm>
            <a:off x="4150122" y="4204970"/>
            <a:ext cx="1200150" cy="1200150"/>
            <a:chOff x="3032522" y="2914650"/>
            <a:chExt cx="1200150" cy="1200150"/>
          </a:xfrm>
          <a:solidFill>
            <a:schemeClr val="accent5">
              <a:lumMod val="50000"/>
            </a:schemeClr>
          </a:solidFill>
        </p:grpSpPr>
        <p:sp>
          <p:nvSpPr>
            <p:cNvPr id="25" name="箭头: V 形 24"/>
            <p:cNvSpPr/>
            <p:nvPr/>
          </p:nvSpPr>
          <p:spPr>
            <a:xfrm rot="16200000">
              <a:off x="3032522" y="2914650"/>
              <a:ext cx="1200150" cy="1200150"/>
            </a:xfrm>
            <a:prstGeom prst="chevron">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sp>
          <p:nvSpPr>
            <p:cNvPr id="12" name="任意多边形: 形状 11"/>
            <p:cNvSpPr>
              <a:spLocks noChangeAspect="1"/>
            </p:cNvSpPr>
            <p:nvPr/>
          </p:nvSpPr>
          <p:spPr bwMode="auto">
            <a:xfrm>
              <a:off x="3459274" y="3744589"/>
              <a:ext cx="346646" cy="298256"/>
            </a:xfrm>
            <a:custGeom>
              <a:avLst/>
              <a:gdLst>
                <a:gd name="connsiteX0" fmla="*/ 181524 w 337647"/>
                <a:gd name="connsiteY0" fmla="*/ 231775 h 290513"/>
                <a:gd name="connsiteX1" fmla="*/ 190749 w 337647"/>
                <a:gd name="connsiteY1" fmla="*/ 236996 h 290513"/>
                <a:gd name="connsiteX2" fmla="*/ 205246 w 337647"/>
                <a:gd name="connsiteY2" fmla="*/ 239607 h 290513"/>
                <a:gd name="connsiteX3" fmla="*/ 222379 w 337647"/>
                <a:gd name="connsiteY3" fmla="*/ 235691 h 290513"/>
                <a:gd name="connsiteX4" fmla="*/ 243466 w 337647"/>
                <a:gd name="connsiteY4" fmla="*/ 247439 h 290513"/>
                <a:gd name="connsiteX5" fmla="*/ 261917 w 337647"/>
                <a:gd name="connsiteY5" fmla="*/ 252660 h 290513"/>
                <a:gd name="connsiteX6" fmla="*/ 163073 w 337647"/>
                <a:gd name="connsiteY6" fmla="*/ 290513 h 290513"/>
                <a:gd name="connsiteX7" fmla="*/ 52367 w 337647"/>
                <a:gd name="connsiteY7" fmla="*/ 239607 h 290513"/>
                <a:gd name="connsiteX8" fmla="*/ 60275 w 337647"/>
                <a:gd name="connsiteY8" fmla="*/ 234386 h 290513"/>
                <a:gd name="connsiteX9" fmla="*/ 91905 w 337647"/>
                <a:gd name="connsiteY9" fmla="*/ 243523 h 290513"/>
                <a:gd name="connsiteX10" fmla="*/ 93223 w 337647"/>
                <a:gd name="connsiteY10" fmla="*/ 247439 h 290513"/>
                <a:gd name="connsiteX11" fmla="*/ 114309 w 337647"/>
                <a:gd name="connsiteY11" fmla="*/ 267018 h 290513"/>
                <a:gd name="connsiteX12" fmla="*/ 127489 w 337647"/>
                <a:gd name="connsiteY12" fmla="*/ 269629 h 290513"/>
                <a:gd name="connsiteX13" fmla="*/ 164391 w 337647"/>
                <a:gd name="connsiteY13" fmla="*/ 244828 h 290513"/>
                <a:gd name="connsiteX14" fmla="*/ 165708 w 337647"/>
                <a:gd name="connsiteY14" fmla="*/ 239607 h 290513"/>
                <a:gd name="connsiteX15" fmla="*/ 181524 w 337647"/>
                <a:gd name="connsiteY15" fmla="*/ 231775 h 290513"/>
                <a:gd name="connsiteX16" fmla="*/ 127774 w 337647"/>
                <a:gd name="connsiteY16" fmla="*/ 220663 h 290513"/>
                <a:gd name="connsiteX17" fmla="*/ 118745 w 337647"/>
                <a:gd name="connsiteY17" fmla="*/ 227200 h 290513"/>
                <a:gd name="connsiteX18" fmla="*/ 118745 w 337647"/>
                <a:gd name="connsiteY18" fmla="*/ 235044 h 290513"/>
                <a:gd name="connsiteX19" fmla="*/ 125194 w 337647"/>
                <a:gd name="connsiteY19" fmla="*/ 240273 h 290513"/>
                <a:gd name="connsiteX20" fmla="*/ 136803 w 337647"/>
                <a:gd name="connsiteY20" fmla="*/ 235044 h 290513"/>
                <a:gd name="connsiteX21" fmla="*/ 136803 w 337647"/>
                <a:gd name="connsiteY21" fmla="*/ 227200 h 290513"/>
                <a:gd name="connsiteX22" fmla="*/ 131644 w 337647"/>
                <a:gd name="connsiteY22" fmla="*/ 221970 h 290513"/>
                <a:gd name="connsiteX23" fmla="*/ 127774 w 337647"/>
                <a:gd name="connsiteY23" fmla="*/ 220663 h 290513"/>
                <a:gd name="connsiteX24" fmla="*/ 206249 w 337647"/>
                <a:gd name="connsiteY24" fmla="*/ 190500 h 290513"/>
                <a:gd name="connsiteX25" fmla="*/ 195242 w 337647"/>
                <a:gd name="connsiteY25" fmla="*/ 196950 h 290513"/>
                <a:gd name="connsiteX26" fmla="*/ 196618 w 337647"/>
                <a:gd name="connsiteY26" fmla="*/ 204689 h 290513"/>
                <a:gd name="connsiteX27" fmla="*/ 202121 w 337647"/>
                <a:gd name="connsiteY27" fmla="*/ 209848 h 290513"/>
                <a:gd name="connsiteX28" fmla="*/ 215880 w 337647"/>
                <a:gd name="connsiteY28" fmla="*/ 204689 h 290513"/>
                <a:gd name="connsiteX29" fmla="*/ 214504 w 337647"/>
                <a:gd name="connsiteY29" fmla="*/ 196950 h 290513"/>
                <a:gd name="connsiteX30" fmla="*/ 209001 w 337647"/>
                <a:gd name="connsiteY30" fmla="*/ 191790 h 290513"/>
                <a:gd name="connsiteX31" fmla="*/ 206249 w 337647"/>
                <a:gd name="connsiteY31" fmla="*/ 190500 h 290513"/>
                <a:gd name="connsiteX32" fmla="*/ 201791 w 337647"/>
                <a:gd name="connsiteY32" fmla="*/ 175311 h 290513"/>
                <a:gd name="connsiteX33" fmla="*/ 215351 w 337647"/>
                <a:gd name="connsiteY33" fmla="*/ 176934 h 290513"/>
                <a:gd name="connsiteX34" fmla="*/ 227257 w 337647"/>
                <a:gd name="connsiteY34" fmla="*/ 184728 h 290513"/>
                <a:gd name="connsiteX35" fmla="*/ 229903 w 337647"/>
                <a:gd name="connsiteY35" fmla="*/ 191222 h 290513"/>
                <a:gd name="connsiteX36" fmla="*/ 232549 w 337647"/>
                <a:gd name="connsiteY36" fmla="*/ 201613 h 290513"/>
                <a:gd name="connsiteX37" fmla="*/ 261653 w 337647"/>
                <a:gd name="connsiteY37" fmla="*/ 218498 h 290513"/>
                <a:gd name="connsiteX38" fmla="*/ 319861 w 337647"/>
                <a:gd name="connsiteY38" fmla="*/ 184728 h 290513"/>
                <a:gd name="connsiteX39" fmla="*/ 335736 w 337647"/>
                <a:gd name="connsiteY39" fmla="*/ 188624 h 290513"/>
                <a:gd name="connsiteX40" fmla="*/ 331768 w 337647"/>
                <a:gd name="connsiteY40" fmla="*/ 204211 h 290513"/>
                <a:gd name="connsiteX41" fmla="*/ 274882 w 337647"/>
                <a:gd name="connsiteY41" fmla="*/ 237981 h 290513"/>
                <a:gd name="connsiteX42" fmla="*/ 251069 w 337647"/>
                <a:gd name="connsiteY42" fmla="*/ 237981 h 290513"/>
                <a:gd name="connsiteX43" fmla="*/ 223288 w 337647"/>
                <a:gd name="connsiteY43" fmla="*/ 222395 h 290513"/>
                <a:gd name="connsiteX44" fmla="*/ 210059 w 337647"/>
                <a:gd name="connsiteY44" fmla="*/ 227590 h 290513"/>
                <a:gd name="connsiteX45" fmla="*/ 206090 w 337647"/>
                <a:gd name="connsiteY45" fmla="*/ 227590 h 290513"/>
                <a:gd name="connsiteX46" fmla="*/ 195507 w 337647"/>
                <a:gd name="connsiteY46" fmla="*/ 226292 h 290513"/>
                <a:gd name="connsiteX47" fmla="*/ 184924 w 337647"/>
                <a:gd name="connsiteY47" fmla="*/ 218498 h 290513"/>
                <a:gd name="connsiteX48" fmla="*/ 166403 w 337647"/>
                <a:gd name="connsiteY48" fmla="*/ 226292 h 290513"/>
                <a:gd name="connsiteX49" fmla="*/ 155819 w 337647"/>
                <a:gd name="connsiteY49" fmla="*/ 231487 h 290513"/>
                <a:gd name="connsiteX50" fmla="*/ 153173 w 337647"/>
                <a:gd name="connsiteY50" fmla="*/ 240579 h 290513"/>
                <a:gd name="connsiteX51" fmla="*/ 128038 w 337647"/>
                <a:gd name="connsiteY51" fmla="*/ 258763 h 290513"/>
                <a:gd name="connsiteX52" fmla="*/ 118778 w 337647"/>
                <a:gd name="connsiteY52" fmla="*/ 256165 h 290513"/>
                <a:gd name="connsiteX53" fmla="*/ 102903 w 337647"/>
                <a:gd name="connsiteY53" fmla="*/ 241878 h 290513"/>
                <a:gd name="connsiteX54" fmla="*/ 101580 w 337647"/>
                <a:gd name="connsiteY54" fmla="*/ 234085 h 290513"/>
                <a:gd name="connsiteX55" fmla="*/ 89673 w 337647"/>
                <a:gd name="connsiteY55" fmla="*/ 230188 h 290513"/>
                <a:gd name="connsiteX56" fmla="*/ 60569 w 337647"/>
                <a:gd name="connsiteY56" fmla="*/ 222395 h 290513"/>
                <a:gd name="connsiteX57" fmla="*/ 15590 w 337647"/>
                <a:gd name="connsiteY57" fmla="*/ 243177 h 290513"/>
                <a:gd name="connsiteX58" fmla="*/ 11621 w 337647"/>
                <a:gd name="connsiteY58" fmla="*/ 244476 h 290513"/>
                <a:gd name="connsiteX59" fmla="*/ 1038 w 337647"/>
                <a:gd name="connsiteY59" fmla="*/ 237981 h 290513"/>
                <a:gd name="connsiteX60" fmla="*/ 6330 w 337647"/>
                <a:gd name="connsiteY60" fmla="*/ 223694 h 290513"/>
                <a:gd name="connsiteX61" fmla="*/ 49986 w 337647"/>
                <a:gd name="connsiteY61" fmla="*/ 202912 h 290513"/>
                <a:gd name="connsiteX62" fmla="*/ 65861 w 337647"/>
                <a:gd name="connsiteY62" fmla="*/ 201613 h 290513"/>
                <a:gd name="connsiteX63" fmla="*/ 97611 w 337647"/>
                <a:gd name="connsiteY63" fmla="*/ 209406 h 290513"/>
                <a:gd name="connsiteX64" fmla="*/ 109517 w 337647"/>
                <a:gd name="connsiteY64" fmla="*/ 213303 h 290513"/>
                <a:gd name="connsiteX65" fmla="*/ 138621 w 337647"/>
                <a:gd name="connsiteY65" fmla="*/ 206809 h 290513"/>
                <a:gd name="connsiteX66" fmla="*/ 145236 w 337647"/>
                <a:gd name="connsiteY66" fmla="*/ 210705 h 290513"/>
                <a:gd name="connsiteX67" fmla="*/ 157142 w 337647"/>
                <a:gd name="connsiteY67" fmla="*/ 206809 h 290513"/>
                <a:gd name="connsiteX68" fmla="*/ 178309 w 337647"/>
                <a:gd name="connsiteY68" fmla="*/ 196418 h 290513"/>
                <a:gd name="connsiteX69" fmla="*/ 179632 w 337647"/>
                <a:gd name="connsiteY69" fmla="*/ 192521 h 290513"/>
                <a:gd name="connsiteX70" fmla="*/ 190215 w 337647"/>
                <a:gd name="connsiteY70" fmla="*/ 179532 h 290513"/>
                <a:gd name="connsiteX71" fmla="*/ 201791 w 337647"/>
                <a:gd name="connsiteY71" fmla="*/ 175311 h 290513"/>
                <a:gd name="connsiteX72" fmla="*/ 197837 w 337647"/>
                <a:gd name="connsiteY72" fmla="*/ 12700 h 290513"/>
                <a:gd name="connsiteX73" fmla="*/ 295255 w 337647"/>
                <a:gd name="connsiteY73" fmla="*/ 111680 h 290513"/>
                <a:gd name="connsiteX74" fmla="*/ 292622 w 337647"/>
                <a:gd name="connsiteY74" fmla="*/ 118279 h 290513"/>
                <a:gd name="connsiteX75" fmla="*/ 286040 w 337647"/>
                <a:gd name="connsiteY75" fmla="*/ 122238 h 290513"/>
                <a:gd name="connsiteX76" fmla="*/ 196520 w 337647"/>
                <a:gd name="connsiteY76" fmla="*/ 122238 h 290513"/>
                <a:gd name="connsiteX77" fmla="*/ 187305 w 337647"/>
                <a:gd name="connsiteY77" fmla="*/ 113000 h 290513"/>
                <a:gd name="connsiteX78" fmla="*/ 187305 w 337647"/>
                <a:gd name="connsiteY78" fmla="*/ 21938 h 290513"/>
                <a:gd name="connsiteX79" fmla="*/ 189938 w 337647"/>
                <a:gd name="connsiteY79" fmla="*/ 15339 h 290513"/>
                <a:gd name="connsiteX80" fmla="*/ 197837 w 337647"/>
                <a:gd name="connsiteY80" fmla="*/ 12700 h 290513"/>
                <a:gd name="connsiteX81" fmla="*/ 150484 w 337647"/>
                <a:gd name="connsiteY81" fmla="*/ 0 h 290513"/>
                <a:gd name="connsiteX82" fmla="*/ 159686 w 337647"/>
                <a:gd name="connsiteY82" fmla="*/ 3938 h 290513"/>
                <a:gd name="connsiteX83" fmla="*/ 163629 w 337647"/>
                <a:gd name="connsiteY83" fmla="*/ 13127 h 290513"/>
                <a:gd name="connsiteX84" fmla="*/ 163629 w 337647"/>
                <a:gd name="connsiteY84" fmla="*/ 132587 h 290513"/>
                <a:gd name="connsiteX85" fmla="*/ 176775 w 337647"/>
                <a:gd name="connsiteY85" fmla="*/ 145714 h 290513"/>
                <a:gd name="connsiteX86" fmla="*/ 296398 w 337647"/>
                <a:gd name="connsiteY86" fmla="*/ 145714 h 290513"/>
                <a:gd name="connsiteX87" fmla="*/ 305599 w 337647"/>
                <a:gd name="connsiteY87" fmla="*/ 149653 h 290513"/>
                <a:gd name="connsiteX88" fmla="*/ 308228 w 337647"/>
                <a:gd name="connsiteY88" fmla="*/ 158842 h 290513"/>
                <a:gd name="connsiteX89" fmla="*/ 305599 w 337647"/>
                <a:gd name="connsiteY89" fmla="*/ 178533 h 290513"/>
                <a:gd name="connsiteX90" fmla="*/ 262220 w 337647"/>
                <a:gd name="connsiteY90" fmla="*/ 204788 h 290513"/>
                <a:gd name="connsiteX91" fmla="*/ 242502 w 337647"/>
                <a:gd name="connsiteY91" fmla="*/ 194286 h 290513"/>
                <a:gd name="connsiteX92" fmla="*/ 218840 w 337647"/>
                <a:gd name="connsiteY92" fmla="*/ 165406 h 290513"/>
                <a:gd name="connsiteX93" fmla="*/ 205694 w 337647"/>
                <a:gd name="connsiteY93" fmla="*/ 162780 h 290513"/>
                <a:gd name="connsiteX94" fmla="*/ 168887 w 337647"/>
                <a:gd name="connsiteY94" fmla="*/ 186409 h 290513"/>
                <a:gd name="connsiteX95" fmla="*/ 168887 w 337647"/>
                <a:gd name="connsiteY95" fmla="*/ 187722 h 290513"/>
                <a:gd name="connsiteX96" fmla="*/ 146540 w 337647"/>
                <a:gd name="connsiteY96" fmla="*/ 196912 h 290513"/>
                <a:gd name="connsiteX97" fmla="*/ 142597 w 337647"/>
                <a:gd name="connsiteY97" fmla="*/ 195599 h 290513"/>
                <a:gd name="connsiteX98" fmla="*/ 128137 w 337647"/>
                <a:gd name="connsiteY98" fmla="*/ 192973 h 290513"/>
                <a:gd name="connsiteX99" fmla="*/ 107104 w 337647"/>
                <a:gd name="connsiteY99" fmla="*/ 199537 h 290513"/>
                <a:gd name="connsiteX100" fmla="*/ 70297 w 337647"/>
                <a:gd name="connsiteY100" fmla="*/ 189035 h 290513"/>
                <a:gd name="connsiteX101" fmla="*/ 45321 w 337647"/>
                <a:gd name="connsiteY101" fmla="*/ 191661 h 290513"/>
                <a:gd name="connsiteX102" fmla="*/ 29546 w 337647"/>
                <a:gd name="connsiteY102" fmla="*/ 199537 h 290513"/>
                <a:gd name="connsiteX103" fmla="*/ 19030 w 337647"/>
                <a:gd name="connsiteY103" fmla="*/ 145714 h 290513"/>
                <a:gd name="connsiteX104" fmla="*/ 150484 w 337647"/>
                <a:gd name="connsiteY104" fmla="*/ 0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7647" h="290513">
                  <a:moveTo>
                    <a:pt x="181524" y="231775"/>
                  </a:moveTo>
                  <a:cubicBezTo>
                    <a:pt x="184159" y="234386"/>
                    <a:pt x="188113" y="235691"/>
                    <a:pt x="190749" y="236996"/>
                  </a:cubicBezTo>
                  <a:cubicBezTo>
                    <a:pt x="194703" y="238302"/>
                    <a:pt x="199975" y="239607"/>
                    <a:pt x="205246" y="239607"/>
                  </a:cubicBezTo>
                  <a:cubicBezTo>
                    <a:pt x="210518" y="239607"/>
                    <a:pt x="217108" y="238302"/>
                    <a:pt x="222379" y="235691"/>
                  </a:cubicBezTo>
                  <a:lnTo>
                    <a:pt x="243466" y="247439"/>
                  </a:lnTo>
                  <a:cubicBezTo>
                    <a:pt x="248738" y="251354"/>
                    <a:pt x="255327" y="252660"/>
                    <a:pt x="261917" y="252660"/>
                  </a:cubicBezTo>
                  <a:cubicBezTo>
                    <a:pt x="235559" y="276155"/>
                    <a:pt x="201292" y="290513"/>
                    <a:pt x="163073" y="290513"/>
                  </a:cubicBezTo>
                  <a:cubicBezTo>
                    <a:pt x="118263" y="290513"/>
                    <a:pt x="78726" y="270934"/>
                    <a:pt x="52367" y="239607"/>
                  </a:cubicBezTo>
                  <a:cubicBezTo>
                    <a:pt x="52367" y="239607"/>
                    <a:pt x="52367" y="239607"/>
                    <a:pt x="60275" y="234386"/>
                  </a:cubicBezTo>
                  <a:cubicBezTo>
                    <a:pt x="60275" y="234386"/>
                    <a:pt x="60275" y="234386"/>
                    <a:pt x="91905" y="243523"/>
                  </a:cubicBezTo>
                  <a:cubicBezTo>
                    <a:pt x="91905" y="244828"/>
                    <a:pt x="91905" y="246133"/>
                    <a:pt x="93223" y="247439"/>
                  </a:cubicBezTo>
                  <a:cubicBezTo>
                    <a:pt x="97176" y="256576"/>
                    <a:pt x="105084" y="263102"/>
                    <a:pt x="114309" y="267018"/>
                  </a:cubicBezTo>
                  <a:cubicBezTo>
                    <a:pt x="118263" y="269629"/>
                    <a:pt x="123535" y="269629"/>
                    <a:pt x="127489" y="269629"/>
                  </a:cubicBezTo>
                  <a:cubicBezTo>
                    <a:pt x="143304" y="269629"/>
                    <a:pt x="157801" y="260491"/>
                    <a:pt x="164391" y="244828"/>
                  </a:cubicBezTo>
                  <a:cubicBezTo>
                    <a:pt x="164391" y="243523"/>
                    <a:pt x="164391" y="240912"/>
                    <a:pt x="165708" y="239607"/>
                  </a:cubicBezTo>
                  <a:cubicBezTo>
                    <a:pt x="165708" y="239607"/>
                    <a:pt x="165708" y="239607"/>
                    <a:pt x="181524" y="231775"/>
                  </a:cubicBezTo>
                  <a:close/>
                  <a:moveTo>
                    <a:pt x="127774" y="220663"/>
                  </a:moveTo>
                  <a:cubicBezTo>
                    <a:pt x="123904" y="220663"/>
                    <a:pt x="120035" y="223278"/>
                    <a:pt x="118745" y="227200"/>
                  </a:cubicBezTo>
                  <a:cubicBezTo>
                    <a:pt x="117455" y="229815"/>
                    <a:pt x="118745" y="232429"/>
                    <a:pt x="118745" y="235044"/>
                  </a:cubicBezTo>
                  <a:cubicBezTo>
                    <a:pt x="120035" y="237659"/>
                    <a:pt x="122615" y="238966"/>
                    <a:pt x="125194" y="240273"/>
                  </a:cubicBezTo>
                  <a:cubicBezTo>
                    <a:pt x="129064" y="242888"/>
                    <a:pt x="135513" y="238966"/>
                    <a:pt x="136803" y="235044"/>
                  </a:cubicBezTo>
                  <a:cubicBezTo>
                    <a:pt x="138093" y="232429"/>
                    <a:pt x="138093" y="229815"/>
                    <a:pt x="136803" y="227200"/>
                  </a:cubicBezTo>
                  <a:cubicBezTo>
                    <a:pt x="135513" y="224585"/>
                    <a:pt x="134223" y="223278"/>
                    <a:pt x="131644" y="221970"/>
                  </a:cubicBezTo>
                  <a:cubicBezTo>
                    <a:pt x="130354" y="221970"/>
                    <a:pt x="129064" y="220663"/>
                    <a:pt x="127774" y="220663"/>
                  </a:cubicBezTo>
                  <a:close/>
                  <a:moveTo>
                    <a:pt x="206249" y="190500"/>
                  </a:moveTo>
                  <a:cubicBezTo>
                    <a:pt x="200745" y="190500"/>
                    <a:pt x="197994" y="193080"/>
                    <a:pt x="195242" y="196950"/>
                  </a:cubicBezTo>
                  <a:cubicBezTo>
                    <a:pt x="195242" y="199529"/>
                    <a:pt x="195242" y="202109"/>
                    <a:pt x="196618" y="204689"/>
                  </a:cubicBezTo>
                  <a:cubicBezTo>
                    <a:pt x="196618" y="207269"/>
                    <a:pt x="199370" y="208558"/>
                    <a:pt x="202121" y="209848"/>
                  </a:cubicBezTo>
                  <a:cubicBezTo>
                    <a:pt x="207625" y="211138"/>
                    <a:pt x="213128" y="208558"/>
                    <a:pt x="215880" y="204689"/>
                  </a:cubicBezTo>
                  <a:cubicBezTo>
                    <a:pt x="215880" y="202109"/>
                    <a:pt x="215880" y="199529"/>
                    <a:pt x="214504" y="196950"/>
                  </a:cubicBezTo>
                  <a:cubicBezTo>
                    <a:pt x="214504" y="194370"/>
                    <a:pt x="211752" y="193080"/>
                    <a:pt x="209001" y="191790"/>
                  </a:cubicBezTo>
                  <a:cubicBezTo>
                    <a:pt x="207625" y="190500"/>
                    <a:pt x="206249" y="190500"/>
                    <a:pt x="206249" y="190500"/>
                  </a:cubicBezTo>
                  <a:close/>
                  <a:moveTo>
                    <a:pt x="201791" y="175311"/>
                  </a:moveTo>
                  <a:cubicBezTo>
                    <a:pt x="206090" y="174661"/>
                    <a:pt x="210720" y="174986"/>
                    <a:pt x="215351" y="176934"/>
                  </a:cubicBezTo>
                  <a:cubicBezTo>
                    <a:pt x="219319" y="178233"/>
                    <a:pt x="223288" y="180831"/>
                    <a:pt x="227257" y="184728"/>
                  </a:cubicBezTo>
                  <a:cubicBezTo>
                    <a:pt x="228580" y="187325"/>
                    <a:pt x="229903" y="188624"/>
                    <a:pt x="229903" y="191222"/>
                  </a:cubicBezTo>
                  <a:cubicBezTo>
                    <a:pt x="231226" y="193820"/>
                    <a:pt x="232549" y="197717"/>
                    <a:pt x="232549" y="201613"/>
                  </a:cubicBezTo>
                  <a:cubicBezTo>
                    <a:pt x="232549" y="201613"/>
                    <a:pt x="232549" y="201613"/>
                    <a:pt x="261653" y="218498"/>
                  </a:cubicBezTo>
                  <a:cubicBezTo>
                    <a:pt x="261653" y="218498"/>
                    <a:pt x="261653" y="218498"/>
                    <a:pt x="319861" y="184728"/>
                  </a:cubicBezTo>
                  <a:cubicBezTo>
                    <a:pt x="325153" y="180831"/>
                    <a:pt x="333090" y="183429"/>
                    <a:pt x="335736" y="188624"/>
                  </a:cubicBezTo>
                  <a:cubicBezTo>
                    <a:pt x="339705" y="193820"/>
                    <a:pt x="337059" y="200314"/>
                    <a:pt x="331768" y="204211"/>
                  </a:cubicBezTo>
                  <a:cubicBezTo>
                    <a:pt x="331768" y="204211"/>
                    <a:pt x="331768" y="204211"/>
                    <a:pt x="274882" y="237981"/>
                  </a:cubicBezTo>
                  <a:cubicBezTo>
                    <a:pt x="266944" y="241878"/>
                    <a:pt x="257684" y="241878"/>
                    <a:pt x="251069" y="237981"/>
                  </a:cubicBezTo>
                  <a:cubicBezTo>
                    <a:pt x="251069" y="237981"/>
                    <a:pt x="251069" y="237981"/>
                    <a:pt x="223288" y="222395"/>
                  </a:cubicBezTo>
                  <a:cubicBezTo>
                    <a:pt x="219319" y="224993"/>
                    <a:pt x="215351" y="226292"/>
                    <a:pt x="210059" y="227590"/>
                  </a:cubicBezTo>
                  <a:cubicBezTo>
                    <a:pt x="208736" y="227590"/>
                    <a:pt x="207413" y="227590"/>
                    <a:pt x="206090" y="227590"/>
                  </a:cubicBezTo>
                  <a:cubicBezTo>
                    <a:pt x="202121" y="227590"/>
                    <a:pt x="199476" y="227590"/>
                    <a:pt x="195507" y="226292"/>
                  </a:cubicBezTo>
                  <a:cubicBezTo>
                    <a:pt x="191538" y="224993"/>
                    <a:pt x="187569" y="222395"/>
                    <a:pt x="184924" y="218498"/>
                  </a:cubicBezTo>
                  <a:cubicBezTo>
                    <a:pt x="184924" y="218498"/>
                    <a:pt x="184924" y="218498"/>
                    <a:pt x="166403" y="226292"/>
                  </a:cubicBezTo>
                  <a:cubicBezTo>
                    <a:pt x="166403" y="226292"/>
                    <a:pt x="166403" y="226292"/>
                    <a:pt x="155819" y="231487"/>
                  </a:cubicBezTo>
                  <a:cubicBezTo>
                    <a:pt x="155819" y="235384"/>
                    <a:pt x="154496" y="237981"/>
                    <a:pt x="153173" y="240579"/>
                  </a:cubicBezTo>
                  <a:cubicBezTo>
                    <a:pt x="149205" y="250970"/>
                    <a:pt x="139944" y="258763"/>
                    <a:pt x="128038" y="258763"/>
                  </a:cubicBezTo>
                  <a:cubicBezTo>
                    <a:pt x="125392" y="258763"/>
                    <a:pt x="121423" y="257464"/>
                    <a:pt x="118778" y="256165"/>
                  </a:cubicBezTo>
                  <a:cubicBezTo>
                    <a:pt x="112163" y="253568"/>
                    <a:pt x="106871" y="248372"/>
                    <a:pt x="102903" y="241878"/>
                  </a:cubicBezTo>
                  <a:cubicBezTo>
                    <a:pt x="102903" y="239280"/>
                    <a:pt x="101580" y="236682"/>
                    <a:pt x="101580" y="234085"/>
                  </a:cubicBezTo>
                  <a:cubicBezTo>
                    <a:pt x="101580" y="234085"/>
                    <a:pt x="101580" y="234085"/>
                    <a:pt x="89673" y="230188"/>
                  </a:cubicBezTo>
                  <a:cubicBezTo>
                    <a:pt x="89673" y="230188"/>
                    <a:pt x="89673" y="230188"/>
                    <a:pt x="60569" y="222395"/>
                  </a:cubicBezTo>
                  <a:cubicBezTo>
                    <a:pt x="60569" y="222395"/>
                    <a:pt x="60569" y="222395"/>
                    <a:pt x="15590" y="243177"/>
                  </a:cubicBezTo>
                  <a:cubicBezTo>
                    <a:pt x="14267" y="244476"/>
                    <a:pt x="12944" y="244476"/>
                    <a:pt x="11621" y="244476"/>
                  </a:cubicBezTo>
                  <a:cubicBezTo>
                    <a:pt x="6330" y="244476"/>
                    <a:pt x="2361" y="241878"/>
                    <a:pt x="1038" y="237981"/>
                  </a:cubicBezTo>
                  <a:cubicBezTo>
                    <a:pt x="-1608" y="232786"/>
                    <a:pt x="1038" y="226292"/>
                    <a:pt x="6330" y="223694"/>
                  </a:cubicBezTo>
                  <a:cubicBezTo>
                    <a:pt x="6330" y="223694"/>
                    <a:pt x="6330" y="223694"/>
                    <a:pt x="49986" y="202912"/>
                  </a:cubicBezTo>
                  <a:cubicBezTo>
                    <a:pt x="55278" y="200314"/>
                    <a:pt x="60569" y="199015"/>
                    <a:pt x="65861" y="201613"/>
                  </a:cubicBezTo>
                  <a:cubicBezTo>
                    <a:pt x="65861" y="201613"/>
                    <a:pt x="65861" y="201613"/>
                    <a:pt x="97611" y="209406"/>
                  </a:cubicBezTo>
                  <a:cubicBezTo>
                    <a:pt x="97611" y="209406"/>
                    <a:pt x="97611" y="209406"/>
                    <a:pt x="109517" y="213303"/>
                  </a:cubicBezTo>
                  <a:cubicBezTo>
                    <a:pt x="116132" y="205510"/>
                    <a:pt x="128038" y="202912"/>
                    <a:pt x="138621" y="206809"/>
                  </a:cubicBezTo>
                  <a:cubicBezTo>
                    <a:pt x="141267" y="208107"/>
                    <a:pt x="143913" y="209406"/>
                    <a:pt x="145236" y="210705"/>
                  </a:cubicBezTo>
                  <a:cubicBezTo>
                    <a:pt x="145236" y="210705"/>
                    <a:pt x="145236" y="210705"/>
                    <a:pt x="157142" y="206809"/>
                  </a:cubicBezTo>
                  <a:cubicBezTo>
                    <a:pt x="157142" y="206809"/>
                    <a:pt x="157142" y="206809"/>
                    <a:pt x="178309" y="196418"/>
                  </a:cubicBezTo>
                  <a:cubicBezTo>
                    <a:pt x="178309" y="195119"/>
                    <a:pt x="179632" y="193820"/>
                    <a:pt x="179632" y="192521"/>
                  </a:cubicBezTo>
                  <a:cubicBezTo>
                    <a:pt x="182278" y="187325"/>
                    <a:pt x="184924" y="183429"/>
                    <a:pt x="190215" y="179532"/>
                  </a:cubicBezTo>
                  <a:cubicBezTo>
                    <a:pt x="193522" y="177584"/>
                    <a:pt x="197491" y="175960"/>
                    <a:pt x="201791" y="175311"/>
                  </a:cubicBezTo>
                  <a:close/>
                  <a:moveTo>
                    <a:pt x="197837" y="12700"/>
                  </a:moveTo>
                  <a:cubicBezTo>
                    <a:pt x="249179" y="17979"/>
                    <a:pt x="291306" y="60210"/>
                    <a:pt x="295255" y="111680"/>
                  </a:cubicBezTo>
                  <a:cubicBezTo>
                    <a:pt x="295255" y="114319"/>
                    <a:pt x="295255" y="116959"/>
                    <a:pt x="292622" y="118279"/>
                  </a:cubicBezTo>
                  <a:cubicBezTo>
                    <a:pt x="291306" y="120918"/>
                    <a:pt x="288673" y="122238"/>
                    <a:pt x="286040" y="122238"/>
                  </a:cubicBezTo>
                  <a:cubicBezTo>
                    <a:pt x="286040" y="122238"/>
                    <a:pt x="286040" y="122238"/>
                    <a:pt x="196520" y="122238"/>
                  </a:cubicBezTo>
                  <a:cubicBezTo>
                    <a:pt x="191254" y="122238"/>
                    <a:pt x="187305" y="118279"/>
                    <a:pt x="187305" y="113000"/>
                  </a:cubicBezTo>
                  <a:cubicBezTo>
                    <a:pt x="187305" y="113000"/>
                    <a:pt x="187305" y="113000"/>
                    <a:pt x="187305" y="21938"/>
                  </a:cubicBezTo>
                  <a:cubicBezTo>
                    <a:pt x="187305" y="19299"/>
                    <a:pt x="188621" y="17979"/>
                    <a:pt x="189938" y="15339"/>
                  </a:cubicBezTo>
                  <a:cubicBezTo>
                    <a:pt x="192571" y="14020"/>
                    <a:pt x="195204" y="12700"/>
                    <a:pt x="197837" y="12700"/>
                  </a:cubicBezTo>
                  <a:close/>
                  <a:moveTo>
                    <a:pt x="150484" y="0"/>
                  </a:moveTo>
                  <a:cubicBezTo>
                    <a:pt x="154427" y="0"/>
                    <a:pt x="157057" y="1313"/>
                    <a:pt x="159686" y="3938"/>
                  </a:cubicBezTo>
                  <a:cubicBezTo>
                    <a:pt x="162315" y="6564"/>
                    <a:pt x="163629" y="9189"/>
                    <a:pt x="163629" y="13127"/>
                  </a:cubicBezTo>
                  <a:cubicBezTo>
                    <a:pt x="163629" y="13127"/>
                    <a:pt x="163629" y="13127"/>
                    <a:pt x="163629" y="132587"/>
                  </a:cubicBezTo>
                  <a:cubicBezTo>
                    <a:pt x="163629" y="139151"/>
                    <a:pt x="168887" y="145714"/>
                    <a:pt x="176775" y="145714"/>
                  </a:cubicBezTo>
                  <a:cubicBezTo>
                    <a:pt x="176775" y="145714"/>
                    <a:pt x="176775" y="145714"/>
                    <a:pt x="296398" y="145714"/>
                  </a:cubicBezTo>
                  <a:cubicBezTo>
                    <a:pt x="300341" y="145714"/>
                    <a:pt x="302970" y="147027"/>
                    <a:pt x="305599" y="149653"/>
                  </a:cubicBezTo>
                  <a:cubicBezTo>
                    <a:pt x="308228" y="152278"/>
                    <a:pt x="309543" y="154904"/>
                    <a:pt x="308228" y="158842"/>
                  </a:cubicBezTo>
                  <a:cubicBezTo>
                    <a:pt x="308228" y="165406"/>
                    <a:pt x="306914" y="171969"/>
                    <a:pt x="305599" y="178533"/>
                  </a:cubicBezTo>
                  <a:cubicBezTo>
                    <a:pt x="305599" y="178533"/>
                    <a:pt x="305599" y="178533"/>
                    <a:pt x="262220" y="204788"/>
                  </a:cubicBezTo>
                  <a:cubicBezTo>
                    <a:pt x="262220" y="204788"/>
                    <a:pt x="262220" y="204788"/>
                    <a:pt x="242502" y="194286"/>
                  </a:cubicBezTo>
                  <a:cubicBezTo>
                    <a:pt x="239872" y="181158"/>
                    <a:pt x="231985" y="169344"/>
                    <a:pt x="218840" y="165406"/>
                  </a:cubicBezTo>
                  <a:cubicBezTo>
                    <a:pt x="214896" y="162780"/>
                    <a:pt x="209638" y="162780"/>
                    <a:pt x="205694" y="162780"/>
                  </a:cubicBezTo>
                  <a:cubicBezTo>
                    <a:pt x="189920" y="162780"/>
                    <a:pt x="175460" y="171969"/>
                    <a:pt x="168887" y="186409"/>
                  </a:cubicBezTo>
                  <a:cubicBezTo>
                    <a:pt x="168887" y="187722"/>
                    <a:pt x="168887" y="187722"/>
                    <a:pt x="168887" y="187722"/>
                  </a:cubicBezTo>
                  <a:cubicBezTo>
                    <a:pt x="168887" y="187722"/>
                    <a:pt x="168887" y="187722"/>
                    <a:pt x="146540" y="196912"/>
                  </a:cubicBezTo>
                  <a:cubicBezTo>
                    <a:pt x="145226" y="196912"/>
                    <a:pt x="143911" y="195599"/>
                    <a:pt x="142597" y="195599"/>
                  </a:cubicBezTo>
                  <a:cubicBezTo>
                    <a:pt x="137338" y="192973"/>
                    <a:pt x="133395" y="192973"/>
                    <a:pt x="128137" y="192973"/>
                  </a:cubicBezTo>
                  <a:cubicBezTo>
                    <a:pt x="120249" y="192973"/>
                    <a:pt x="112362" y="195599"/>
                    <a:pt x="107104" y="199537"/>
                  </a:cubicBezTo>
                  <a:cubicBezTo>
                    <a:pt x="107104" y="199537"/>
                    <a:pt x="107104" y="199537"/>
                    <a:pt x="70297" y="189035"/>
                  </a:cubicBezTo>
                  <a:cubicBezTo>
                    <a:pt x="61095" y="187722"/>
                    <a:pt x="53208" y="187722"/>
                    <a:pt x="45321" y="191661"/>
                  </a:cubicBezTo>
                  <a:lnTo>
                    <a:pt x="29546" y="199537"/>
                  </a:lnTo>
                  <a:cubicBezTo>
                    <a:pt x="21659" y="182471"/>
                    <a:pt x="19030" y="164093"/>
                    <a:pt x="19030" y="145714"/>
                  </a:cubicBezTo>
                  <a:cubicBezTo>
                    <a:pt x="19030" y="69575"/>
                    <a:pt x="76870" y="7876"/>
                    <a:pt x="150484" y="0"/>
                  </a:cubicBezTo>
                  <a:close/>
                </a:path>
              </a:pathLst>
            </a:custGeom>
            <a:grpFill/>
            <a:ln>
              <a:noFill/>
            </a:ln>
          </p:spPr>
          <p:txBody>
            <a:bodyPr anchor="ctr"/>
            <a:lstStyle/>
            <a:p>
              <a:pPr algn="ctr"/>
              <a:endParaRPr u="sng">
                <a:latin typeface="思源黑体 CN Light" panose="020B0300000000000000" pitchFamily="34" charset="-122"/>
                <a:ea typeface="思源黑体 CN Light" panose="020B0300000000000000" pitchFamily="34" charset="-122"/>
                <a:cs typeface="+mn-ea"/>
                <a:sym typeface="+mn-lt"/>
              </a:endParaRPr>
            </a:p>
          </p:txBody>
        </p:sp>
      </p:grpSp>
      <p:grpSp>
        <p:nvGrpSpPr>
          <p:cNvPr id="30" name="组合 29"/>
          <p:cNvGrpSpPr/>
          <p:nvPr/>
        </p:nvGrpSpPr>
        <p:grpSpPr>
          <a:xfrm>
            <a:off x="6369896" y="4204334"/>
            <a:ext cx="1200150" cy="1200150"/>
            <a:chOff x="4909396" y="2914649"/>
            <a:chExt cx="1200150" cy="1200150"/>
          </a:xfrm>
          <a:solidFill>
            <a:schemeClr val="accent5">
              <a:lumMod val="50000"/>
            </a:schemeClr>
          </a:solidFill>
        </p:grpSpPr>
        <p:sp>
          <p:nvSpPr>
            <p:cNvPr id="24" name="箭头: V 形 23"/>
            <p:cNvSpPr/>
            <p:nvPr/>
          </p:nvSpPr>
          <p:spPr>
            <a:xfrm rot="10800000">
              <a:off x="4909396" y="2914649"/>
              <a:ext cx="1200150" cy="1200150"/>
            </a:xfrm>
            <a:prstGeom prst="chevron">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sp>
          <p:nvSpPr>
            <p:cNvPr id="13" name="任意多边形: 形状 12"/>
            <p:cNvSpPr/>
            <p:nvPr/>
          </p:nvSpPr>
          <p:spPr bwMode="auto">
            <a:xfrm>
              <a:off x="5772541" y="3374130"/>
              <a:ext cx="326810" cy="281189"/>
            </a:xfrm>
            <a:custGeom>
              <a:avLst/>
              <a:gdLst>
                <a:gd name="connsiteX0" fmla="*/ 181524 w 337647"/>
                <a:gd name="connsiteY0" fmla="*/ 231775 h 290513"/>
                <a:gd name="connsiteX1" fmla="*/ 190749 w 337647"/>
                <a:gd name="connsiteY1" fmla="*/ 236996 h 290513"/>
                <a:gd name="connsiteX2" fmla="*/ 205246 w 337647"/>
                <a:gd name="connsiteY2" fmla="*/ 239607 h 290513"/>
                <a:gd name="connsiteX3" fmla="*/ 222379 w 337647"/>
                <a:gd name="connsiteY3" fmla="*/ 235691 h 290513"/>
                <a:gd name="connsiteX4" fmla="*/ 243466 w 337647"/>
                <a:gd name="connsiteY4" fmla="*/ 247439 h 290513"/>
                <a:gd name="connsiteX5" fmla="*/ 261917 w 337647"/>
                <a:gd name="connsiteY5" fmla="*/ 252660 h 290513"/>
                <a:gd name="connsiteX6" fmla="*/ 163073 w 337647"/>
                <a:gd name="connsiteY6" fmla="*/ 290513 h 290513"/>
                <a:gd name="connsiteX7" fmla="*/ 52367 w 337647"/>
                <a:gd name="connsiteY7" fmla="*/ 239607 h 290513"/>
                <a:gd name="connsiteX8" fmla="*/ 60275 w 337647"/>
                <a:gd name="connsiteY8" fmla="*/ 234386 h 290513"/>
                <a:gd name="connsiteX9" fmla="*/ 91905 w 337647"/>
                <a:gd name="connsiteY9" fmla="*/ 243523 h 290513"/>
                <a:gd name="connsiteX10" fmla="*/ 93223 w 337647"/>
                <a:gd name="connsiteY10" fmla="*/ 247439 h 290513"/>
                <a:gd name="connsiteX11" fmla="*/ 114309 w 337647"/>
                <a:gd name="connsiteY11" fmla="*/ 267018 h 290513"/>
                <a:gd name="connsiteX12" fmla="*/ 127489 w 337647"/>
                <a:gd name="connsiteY12" fmla="*/ 269629 h 290513"/>
                <a:gd name="connsiteX13" fmla="*/ 164391 w 337647"/>
                <a:gd name="connsiteY13" fmla="*/ 244828 h 290513"/>
                <a:gd name="connsiteX14" fmla="*/ 165708 w 337647"/>
                <a:gd name="connsiteY14" fmla="*/ 239607 h 290513"/>
                <a:gd name="connsiteX15" fmla="*/ 181524 w 337647"/>
                <a:gd name="connsiteY15" fmla="*/ 231775 h 290513"/>
                <a:gd name="connsiteX16" fmla="*/ 127774 w 337647"/>
                <a:gd name="connsiteY16" fmla="*/ 220663 h 290513"/>
                <a:gd name="connsiteX17" fmla="*/ 118745 w 337647"/>
                <a:gd name="connsiteY17" fmla="*/ 227200 h 290513"/>
                <a:gd name="connsiteX18" fmla="*/ 118745 w 337647"/>
                <a:gd name="connsiteY18" fmla="*/ 235044 h 290513"/>
                <a:gd name="connsiteX19" fmla="*/ 125194 w 337647"/>
                <a:gd name="connsiteY19" fmla="*/ 240273 h 290513"/>
                <a:gd name="connsiteX20" fmla="*/ 136803 w 337647"/>
                <a:gd name="connsiteY20" fmla="*/ 235044 h 290513"/>
                <a:gd name="connsiteX21" fmla="*/ 136803 w 337647"/>
                <a:gd name="connsiteY21" fmla="*/ 227200 h 290513"/>
                <a:gd name="connsiteX22" fmla="*/ 131644 w 337647"/>
                <a:gd name="connsiteY22" fmla="*/ 221970 h 290513"/>
                <a:gd name="connsiteX23" fmla="*/ 127774 w 337647"/>
                <a:gd name="connsiteY23" fmla="*/ 220663 h 290513"/>
                <a:gd name="connsiteX24" fmla="*/ 206249 w 337647"/>
                <a:gd name="connsiteY24" fmla="*/ 190500 h 290513"/>
                <a:gd name="connsiteX25" fmla="*/ 195242 w 337647"/>
                <a:gd name="connsiteY25" fmla="*/ 196950 h 290513"/>
                <a:gd name="connsiteX26" fmla="*/ 196618 w 337647"/>
                <a:gd name="connsiteY26" fmla="*/ 204689 h 290513"/>
                <a:gd name="connsiteX27" fmla="*/ 202121 w 337647"/>
                <a:gd name="connsiteY27" fmla="*/ 209848 h 290513"/>
                <a:gd name="connsiteX28" fmla="*/ 215880 w 337647"/>
                <a:gd name="connsiteY28" fmla="*/ 204689 h 290513"/>
                <a:gd name="connsiteX29" fmla="*/ 214504 w 337647"/>
                <a:gd name="connsiteY29" fmla="*/ 196950 h 290513"/>
                <a:gd name="connsiteX30" fmla="*/ 209001 w 337647"/>
                <a:gd name="connsiteY30" fmla="*/ 191790 h 290513"/>
                <a:gd name="connsiteX31" fmla="*/ 206249 w 337647"/>
                <a:gd name="connsiteY31" fmla="*/ 190500 h 290513"/>
                <a:gd name="connsiteX32" fmla="*/ 201791 w 337647"/>
                <a:gd name="connsiteY32" fmla="*/ 175311 h 290513"/>
                <a:gd name="connsiteX33" fmla="*/ 215351 w 337647"/>
                <a:gd name="connsiteY33" fmla="*/ 176934 h 290513"/>
                <a:gd name="connsiteX34" fmla="*/ 227257 w 337647"/>
                <a:gd name="connsiteY34" fmla="*/ 184728 h 290513"/>
                <a:gd name="connsiteX35" fmla="*/ 229903 w 337647"/>
                <a:gd name="connsiteY35" fmla="*/ 191222 h 290513"/>
                <a:gd name="connsiteX36" fmla="*/ 232549 w 337647"/>
                <a:gd name="connsiteY36" fmla="*/ 201613 h 290513"/>
                <a:gd name="connsiteX37" fmla="*/ 261653 w 337647"/>
                <a:gd name="connsiteY37" fmla="*/ 218498 h 290513"/>
                <a:gd name="connsiteX38" fmla="*/ 319861 w 337647"/>
                <a:gd name="connsiteY38" fmla="*/ 184728 h 290513"/>
                <a:gd name="connsiteX39" fmla="*/ 335736 w 337647"/>
                <a:gd name="connsiteY39" fmla="*/ 188624 h 290513"/>
                <a:gd name="connsiteX40" fmla="*/ 331768 w 337647"/>
                <a:gd name="connsiteY40" fmla="*/ 204211 h 290513"/>
                <a:gd name="connsiteX41" fmla="*/ 274882 w 337647"/>
                <a:gd name="connsiteY41" fmla="*/ 237981 h 290513"/>
                <a:gd name="connsiteX42" fmla="*/ 251069 w 337647"/>
                <a:gd name="connsiteY42" fmla="*/ 237981 h 290513"/>
                <a:gd name="connsiteX43" fmla="*/ 223288 w 337647"/>
                <a:gd name="connsiteY43" fmla="*/ 222395 h 290513"/>
                <a:gd name="connsiteX44" fmla="*/ 210059 w 337647"/>
                <a:gd name="connsiteY44" fmla="*/ 227590 h 290513"/>
                <a:gd name="connsiteX45" fmla="*/ 206090 w 337647"/>
                <a:gd name="connsiteY45" fmla="*/ 227590 h 290513"/>
                <a:gd name="connsiteX46" fmla="*/ 195507 w 337647"/>
                <a:gd name="connsiteY46" fmla="*/ 226292 h 290513"/>
                <a:gd name="connsiteX47" fmla="*/ 184924 w 337647"/>
                <a:gd name="connsiteY47" fmla="*/ 218498 h 290513"/>
                <a:gd name="connsiteX48" fmla="*/ 166403 w 337647"/>
                <a:gd name="connsiteY48" fmla="*/ 226292 h 290513"/>
                <a:gd name="connsiteX49" fmla="*/ 155819 w 337647"/>
                <a:gd name="connsiteY49" fmla="*/ 231487 h 290513"/>
                <a:gd name="connsiteX50" fmla="*/ 153173 w 337647"/>
                <a:gd name="connsiteY50" fmla="*/ 240579 h 290513"/>
                <a:gd name="connsiteX51" fmla="*/ 128038 w 337647"/>
                <a:gd name="connsiteY51" fmla="*/ 258763 h 290513"/>
                <a:gd name="connsiteX52" fmla="*/ 118778 w 337647"/>
                <a:gd name="connsiteY52" fmla="*/ 256165 h 290513"/>
                <a:gd name="connsiteX53" fmla="*/ 102903 w 337647"/>
                <a:gd name="connsiteY53" fmla="*/ 241878 h 290513"/>
                <a:gd name="connsiteX54" fmla="*/ 101580 w 337647"/>
                <a:gd name="connsiteY54" fmla="*/ 234085 h 290513"/>
                <a:gd name="connsiteX55" fmla="*/ 89673 w 337647"/>
                <a:gd name="connsiteY55" fmla="*/ 230188 h 290513"/>
                <a:gd name="connsiteX56" fmla="*/ 60569 w 337647"/>
                <a:gd name="connsiteY56" fmla="*/ 222395 h 290513"/>
                <a:gd name="connsiteX57" fmla="*/ 15590 w 337647"/>
                <a:gd name="connsiteY57" fmla="*/ 243177 h 290513"/>
                <a:gd name="connsiteX58" fmla="*/ 11621 w 337647"/>
                <a:gd name="connsiteY58" fmla="*/ 244476 h 290513"/>
                <a:gd name="connsiteX59" fmla="*/ 1038 w 337647"/>
                <a:gd name="connsiteY59" fmla="*/ 237981 h 290513"/>
                <a:gd name="connsiteX60" fmla="*/ 6330 w 337647"/>
                <a:gd name="connsiteY60" fmla="*/ 223694 h 290513"/>
                <a:gd name="connsiteX61" fmla="*/ 49986 w 337647"/>
                <a:gd name="connsiteY61" fmla="*/ 202912 h 290513"/>
                <a:gd name="connsiteX62" fmla="*/ 65861 w 337647"/>
                <a:gd name="connsiteY62" fmla="*/ 201613 h 290513"/>
                <a:gd name="connsiteX63" fmla="*/ 97611 w 337647"/>
                <a:gd name="connsiteY63" fmla="*/ 209406 h 290513"/>
                <a:gd name="connsiteX64" fmla="*/ 109517 w 337647"/>
                <a:gd name="connsiteY64" fmla="*/ 213303 h 290513"/>
                <a:gd name="connsiteX65" fmla="*/ 138621 w 337647"/>
                <a:gd name="connsiteY65" fmla="*/ 206809 h 290513"/>
                <a:gd name="connsiteX66" fmla="*/ 145236 w 337647"/>
                <a:gd name="connsiteY66" fmla="*/ 210705 h 290513"/>
                <a:gd name="connsiteX67" fmla="*/ 157142 w 337647"/>
                <a:gd name="connsiteY67" fmla="*/ 206809 h 290513"/>
                <a:gd name="connsiteX68" fmla="*/ 178309 w 337647"/>
                <a:gd name="connsiteY68" fmla="*/ 196418 h 290513"/>
                <a:gd name="connsiteX69" fmla="*/ 179632 w 337647"/>
                <a:gd name="connsiteY69" fmla="*/ 192521 h 290513"/>
                <a:gd name="connsiteX70" fmla="*/ 190215 w 337647"/>
                <a:gd name="connsiteY70" fmla="*/ 179532 h 290513"/>
                <a:gd name="connsiteX71" fmla="*/ 201791 w 337647"/>
                <a:gd name="connsiteY71" fmla="*/ 175311 h 290513"/>
                <a:gd name="connsiteX72" fmla="*/ 197837 w 337647"/>
                <a:gd name="connsiteY72" fmla="*/ 12700 h 290513"/>
                <a:gd name="connsiteX73" fmla="*/ 295255 w 337647"/>
                <a:gd name="connsiteY73" fmla="*/ 111680 h 290513"/>
                <a:gd name="connsiteX74" fmla="*/ 292622 w 337647"/>
                <a:gd name="connsiteY74" fmla="*/ 118279 h 290513"/>
                <a:gd name="connsiteX75" fmla="*/ 286040 w 337647"/>
                <a:gd name="connsiteY75" fmla="*/ 122238 h 290513"/>
                <a:gd name="connsiteX76" fmla="*/ 196520 w 337647"/>
                <a:gd name="connsiteY76" fmla="*/ 122238 h 290513"/>
                <a:gd name="connsiteX77" fmla="*/ 187305 w 337647"/>
                <a:gd name="connsiteY77" fmla="*/ 113000 h 290513"/>
                <a:gd name="connsiteX78" fmla="*/ 187305 w 337647"/>
                <a:gd name="connsiteY78" fmla="*/ 21938 h 290513"/>
                <a:gd name="connsiteX79" fmla="*/ 189938 w 337647"/>
                <a:gd name="connsiteY79" fmla="*/ 15339 h 290513"/>
                <a:gd name="connsiteX80" fmla="*/ 197837 w 337647"/>
                <a:gd name="connsiteY80" fmla="*/ 12700 h 290513"/>
                <a:gd name="connsiteX81" fmla="*/ 150484 w 337647"/>
                <a:gd name="connsiteY81" fmla="*/ 0 h 290513"/>
                <a:gd name="connsiteX82" fmla="*/ 159686 w 337647"/>
                <a:gd name="connsiteY82" fmla="*/ 3938 h 290513"/>
                <a:gd name="connsiteX83" fmla="*/ 163629 w 337647"/>
                <a:gd name="connsiteY83" fmla="*/ 13127 h 290513"/>
                <a:gd name="connsiteX84" fmla="*/ 163629 w 337647"/>
                <a:gd name="connsiteY84" fmla="*/ 132587 h 290513"/>
                <a:gd name="connsiteX85" fmla="*/ 176775 w 337647"/>
                <a:gd name="connsiteY85" fmla="*/ 145714 h 290513"/>
                <a:gd name="connsiteX86" fmla="*/ 296398 w 337647"/>
                <a:gd name="connsiteY86" fmla="*/ 145714 h 290513"/>
                <a:gd name="connsiteX87" fmla="*/ 305599 w 337647"/>
                <a:gd name="connsiteY87" fmla="*/ 149653 h 290513"/>
                <a:gd name="connsiteX88" fmla="*/ 308228 w 337647"/>
                <a:gd name="connsiteY88" fmla="*/ 158842 h 290513"/>
                <a:gd name="connsiteX89" fmla="*/ 305599 w 337647"/>
                <a:gd name="connsiteY89" fmla="*/ 178533 h 290513"/>
                <a:gd name="connsiteX90" fmla="*/ 262220 w 337647"/>
                <a:gd name="connsiteY90" fmla="*/ 204788 h 290513"/>
                <a:gd name="connsiteX91" fmla="*/ 242502 w 337647"/>
                <a:gd name="connsiteY91" fmla="*/ 194286 h 290513"/>
                <a:gd name="connsiteX92" fmla="*/ 218840 w 337647"/>
                <a:gd name="connsiteY92" fmla="*/ 165406 h 290513"/>
                <a:gd name="connsiteX93" fmla="*/ 205694 w 337647"/>
                <a:gd name="connsiteY93" fmla="*/ 162780 h 290513"/>
                <a:gd name="connsiteX94" fmla="*/ 168887 w 337647"/>
                <a:gd name="connsiteY94" fmla="*/ 186409 h 290513"/>
                <a:gd name="connsiteX95" fmla="*/ 168887 w 337647"/>
                <a:gd name="connsiteY95" fmla="*/ 187722 h 290513"/>
                <a:gd name="connsiteX96" fmla="*/ 146540 w 337647"/>
                <a:gd name="connsiteY96" fmla="*/ 196912 h 290513"/>
                <a:gd name="connsiteX97" fmla="*/ 142597 w 337647"/>
                <a:gd name="connsiteY97" fmla="*/ 195599 h 290513"/>
                <a:gd name="connsiteX98" fmla="*/ 128137 w 337647"/>
                <a:gd name="connsiteY98" fmla="*/ 192973 h 290513"/>
                <a:gd name="connsiteX99" fmla="*/ 107104 w 337647"/>
                <a:gd name="connsiteY99" fmla="*/ 199537 h 290513"/>
                <a:gd name="connsiteX100" fmla="*/ 70297 w 337647"/>
                <a:gd name="connsiteY100" fmla="*/ 189035 h 290513"/>
                <a:gd name="connsiteX101" fmla="*/ 45321 w 337647"/>
                <a:gd name="connsiteY101" fmla="*/ 191661 h 290513"/>
                <a:gd name="connsiteX102" fmla="*/ 29546 w 337647"/>
                <a:gd name="connsiteY102" fmla="*/ 199537 h 290513"/>
                <a:gd name="connsiteX103" fmla="*/ 19030 w 337647"/>
                <a:gd name="connsiteY103" fmla="*/ 145714 h 290513"/>
                <a:gd name="connsiteX104" fmla="*/ 150484 w 337647"/>
                <a:gd name="connsiteY104" fmla="*/ 0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7647" h="290513">
                  <a:moveTo>
                    <a:pt x="181524" y="231775"/>
                  </a:moveTo>
                  <a:cubicBezTo>
                    <a:pt x="184159" y="234386"/>
                    <a:pt x="188113" y="235691"/>
                    <a:pt x="190749" y="236996"/>
                  </a:cubicBezTo>
                  <a:cubicBezTo>
                    <a:pt x="194703" y="238302"/>
                    <a:pt x="199975" y="239607"/>
                    <a:pt x="205246" y="239607"/>
                  </a:cubicBezTo>
                  <a:cubicBezTo>
                    <a:pt x="210518" y="239607"/>
                    <a:pt x="217108" y="238302"/>
                    <a:pt x="222379" y="235691"/>
                  </a:cubicBezTo>
                  <a:lnTo>
                    <a:pt x="243466" y="247439"/>
                  </a:lnTo>
                  <a:cubicBezTo>
                    <a:pt x="248738" y="251354"/>
                    <a:pt x="255327" y="252660"/>
                    <a:pt x="261917" y="252660"/>
                  </a:cubicBezTo>
                  <a:cubicBezTo>
                    <a:pt x="235559" y="276155"/>
                    <a:pt x="201292" y="290513"/>
                    <a:pt x="163073" y="290513"/>
                  </a:cubicBezTo>
                  <a:cubicBezTo>
                    <a:pt x="118263" y="290513"/>
                    <a:pt x="78726" y="270934"/>
                    <a:pt x="52367" y="239607"/>
                  </a:cubicBezTo>
                  <a:cubicBezTo>
                    <a:pt x="52367" y="239607"/>
                    <a:pt x="52367" y="239607"/>
                    <a:pt x="60275" y="234386"/>
                  </a:cubicBezTo>
                  <a:cubicBezTo>
                    <a:pt x="60275" y="234386"/>
                    <a:pt x="60275" y="234386"/>
                    <a:pt x="91905" y="243523"/>
                  </a:cubicBezTo>
                  <a:cubicBezTo>
                    <a:pt x="91905" y="244828"/>
                    <a:pt x="91905" y="246133"/>
                    <a:pt x="93223" y="247439"/>
                  </a:cubicBezTo>
                  <a:cubicBezTo>
                    <a:pt x="97176" y="256576"/>
                    <a:pt x="105084" y="263102"/>
                    <a:pt x="114309" y="267018"/>
                  </a:cubicBezTo>
                  <a:cubicBezTo>
                    <a:pt x="118263" y="269629"/>
                    <a:pt x="123535" y="269629"/>
                    <a:pt x="127489" y="269629"/>
                  </a:cubicBezTo>
                  <a:cubicBezTo>
                    <a:pt x="143304" y="269629"/>
                    <a:pt x="157801" y="260491"/>
                    <a:pt x="164391" y="244828"/>
                  </a:cubicBezTo>
                  <a:cubicBezTo>
                    <a:pt x="164391" y="243523"/>
                    <a:pt x="164391" y="240912"/>
                    <a:pt x="165708" y="239607"/>
                  </a:cubicBezTo>
                  <a:cubicBezTo>
                    <a:pt x="165708" y="239607"/>
                    <a:pt x="165708" y="239607"/>
                    <a:pt x="181524" y="231775"/>
                  </a:cubicBezTo>
                  <a:close/>
                  <a:moveTo>
                    <a:pt x="127774" y="220663"/>
                  </a:moveTo>
                  <a:cubicBezTo>
                    <a:pt x="123904" y="220663"/>
                    <a:pt x="120035" y="223278"/>
                    <a:pt x="118745" y="227200"/>
                  </a:cubicBezTo>
                  <a:cubicBezTo>
                    <a:pt x="117455" y="229815"/>
                    <a:pt x="118745" y="232429"/>
                    <a:pt x="118745" y="235044"/>
                  </a:cubicBezTo>
                  <a:cubicBezTo>
                    <a:pt x="120035" y="237659"/>
                    <a:pt x="122615" y="238966"/>
                    <a:pt x="125194" y="240273"/>
                  </a:cubicBezTo>
                  <a:cubicBezTo>
                    <a:pt x="129064" y="242888"/>
                    <a:pt x="135513" y="238966"/>
                    <a:pt x="136803" y="235044"/>
                  </a:cubicBezTo>
                  <a:cubicBezTo>
                    <a:pt x="138093" y="232429"/>
                    <a:pt x="138093" y="229815"/>
                    <a:pt x="136803" y="227200"/>
                  </a:cubicBezTo>
                  <a:cubicBezTo>
                    <a:pt x="135513" y="224585"/>
                    <a:pt x="134223" y="223278"/>
                    <a:pt x="131644" y="221970"/>
                  </a:cubicBezTo>
                  <a:cubicBezTo>
                    <a:pt x="130354" y="221970"/>
                    <a:pt x="129064" y="220663"/>
                    <a:pt x="127774" y="220663"/>
                  </a:cubicBezTo>
                  <a:close/>
                  <a:moveTo>
                    <a:pt x="206249" y="190500"/>
                  </a:moveTo>
                  <a:cubicBezTo>
                    <a:pt x="200745" y="190500"/>
                    <a:pt x="197994" y="193080"/>
                    <a:pt x="195242" y="196950"/>
                  </a:cubicBezTo>
                  <a:cubicBezTo>
                    <a:pt x="195242" y="199529"/>
                    <a:pt x="195242" y="202109"/>
                    <a:pt x="196618" y="204689"/>
                  </a:cubicBezTo>
                  <a:cubicBezTo>
                    <a:pt x="196618" y="207269"/>
                    <a:pt x="199370" y="208558"/>
                    <a:pt x="202121" y="209848"/>
                  </a:cubicBezTo>
                  <a:cubicBezTo>
                    <a:pt x="207625" y="211138"/>
                    <a:pt x="213128" y="208558"/>
                    <a:pt x="215880" y="204689"/>
                  </a:cubicBezTo>
                  <a:cubicBezTo>
                    <a:pt x="215880" y="202109"/>
                    <a:pt x="215880" y="199529"/>
                    <a:pt x="214504" y="196950"/>
                  </a:cubicBezTo>
                  <a:cubicBezTo>
                    <a:pt x="214504" y="194370"/>
                    <a:pt x="211752" y="193080"/>
                    <a:pt x="209001" y="191790"/>
                  </a:cubicBezTo>
                  <a:cubicBezTo>
                    <a:pt x="207625" y="190500"/>
                    <a:pt x="206249" y="190500"/>
                    <a:pt x="206249" y="190500"/>
                  </a:cubicBezTo>
                  <a:close/>
                  <a:moveTo>
                    <a:pt x="201791" y="175311"/>
                  </a:moveTo>
                  <a:cubicBezTo>
                    <a:pt x="206090" y="174661"/>
                    <a:pt x="210720" y="174986"/>
                    <a:pt x="215351" y="176934"/>
                  </a:cubicBezTo>
                  <a:cubicBezTo>
                    <a:pt x="219319" y="178233"/>
                    <a:pt x="223288" y="180831"/>
                    <a:pt x="227257" y="184728"/>
                  </a:cubicBezTo>
                  <a:cubicBezTo>
                    <a:pt x="228580" y="187325"/>
                    <a:pt x="229903" y="188624"/>
                    <a:pt x="229903" y="191222"/>
                  </a:cubicBezTo>
                  <a:cubicBezTo>
                    <a:pt x="231226" y="193820"/>
                    <a:pt x="232549" y="197717"/>
                    <a:pt x="232549" y="201613"/>
                  </a:cubicBezTo>
                  <a:cubicBezTo>
                    <a:pt x="232549" y="201613"/>
                    <a:pt x="232549" y="201613"/>
                    <a:pt x="261653" y="218498"/>
                  </a:cubicBezTo>
                  <a:cubicBezTo>
                    <a:pt x="261653" y="218498"/>
                    <a:pt x="261653" y="218498"/>
                    <a:pt x="319861" y="184728"/>
                  </a:cubicBezTo>
                  <a:cubicBezTo>
                    <a:pt x="325153" y="180831"/>
                    <a:pt x="333090" y="183429"/>
                    <a:pt x="335736" y="188624"/>
                  </a:cubicBezTo>
                  <a:cubicBezTo>
                    <a:pt x="339705" y="193820"/>
                    <a:pt x="337059" y="200314"/>
                    <a:pt x="331768" y="204211"/>
                  </a:cubicBezTo>
                  <a:cubicBezTo>
                    <a:pt x="331768" y="204211"/>
                    <a:pt x="331768" y="204211"/>
                    <a:pt x="274882" y="237981"/>
                  </a:cubicBezTo>
                  <a:cubicBezTo>
                    <a:pt x="266944" y="241878"/>
                    <a:pt x="257684" y="241878"/>
                    <a:pt x="251069" y="237981"/>
                  </a:cubicBezTo>
                  <a:cubicBezTo>
                    <a:pt x="251069" y="237981"/>
                    <a:pt x="251069" y="237981"/>
                    <a:pt x="223288" y="222395"/>
                  </a:cubicBezTo>
                  <a:cubicBezTo>
                    <a:pt x="219319" y="224993"/>
                    <a:pt x="215351" y="226292"/>
                    <a:pt x="210059" y="227590"/>
                  </a:cubicBezTo>
                  <a:cubicBezTo>
                    <a:pt x="208736" y="227590"/>
                    <a:pt x="207413" y="227590"/>
                    <a:pt x="206090" y="227590"/>
                  </a:cubicBezTo>
                  <a:cubicBezTo>
                    <a:pt x="202121" y="227590"/>
                    <a:pt x="199476" y="227590"/>
                    <a:pt x="195507" y="226292"/>
                  </a:cubicBezTo>
                  <a:cubicBezTo>
                    <a:pt x="191538" y="224993"/>
                    <a:pt x="187569" y="222395"/>
                    <a:pt x="184924" y="218498"/>
                  </a:cubicBezTo>
                  <a:cubicBezTo>
                    <a:pt x="184924" y="218498"/>
                    <a:pt x="184924" y="218498"/>
                    <a:pt x="166403" y="226292"/>
                  </a:cubicBezTo>
                  <a:cubicBezTo>
                    <a:pt x="166403" y="226292"/>
                    <a:pt x="166403" y="226292"/>
                    <a:pt x="155819" y="231487"/>
                  </a:cubicBezTo>
                  <a:cubicBezTo>
                    <a:pt x="155819" y="235384"/>
                    <a:pt x="154496" y="237981"/>
                    <a:pt x="153173" y="240579"/>
                  </a:cubicBezTo>
                  <a:cubicBezTo>
                    <a:pt x="149205" y="250970"/>
                    <a:pt x="139944" y="258763"/>
                    <a:pt x="128038" y="258763"/>
                  </a:cubicBezTo>
                  <a:cubicBezTo>
                    <a:pt x="125392" y="258763"/>
                    <a:pt x="121423" y="257464"/>
                    <a:pt x="118778" y="256165"/>
                  </a:cubicBezTo>
                  <a:cubicBezTo>
                    <a:pt x="112163" y="253568"/>
                    <a:pt x="106871" y="248372"/>
                    <a:pt x="102903" y="241878"/>
                  </a:cubicBezTo>
                  <a:cubicBezTo>
                    <a:pt x="102903" y="239280"/>
                    <a:pt x="101580" y="236682"/>
                    <a:pt x="101580" y="234085"/>
                  </a:cubicBezTo>
                  <a:cubicBezTo>
                    <a:pt x="101580" y="234085"/>
                    <a:pt x="101580" y="234085"/>
                    <a:pt x="89673" y="230188"/>
                  </a:cubicBezTo>
                  <a:cubicBezTo>
                    <a:pt x="89673" y="230188"/>
                    <a:pt x="89673" y="230188"/>
                    <a:pt x="60569" y="222395"/>
                  </a:cubicBezTo>
                  <a:cubicBezTo>
                    <a:pt x="60569" y="222395"/>
                    <a:pt x="60569" y="222395"/>
                    <a:pt x="15590" y="243177"/>
                  </a:cubicBezTo>
                  <a:cubicBezTo>
                    <a:pt x="14267" y="244476"/>
                    <a:pt x="12944" y="244476"/>
                    <a:pt x="11621" y="244476"/>
                  </a:cubicBezTo>
                  <a:cubicBezTo>
                    <a:pt x="6330" y="244476"/>
                    <a:pt x="2361" y="241878"/>
                    <a:pt x="1038" y="237981"/>
                  </a:cubicBezTo>
                  <a:cubicBezTo>
                    <a:pt x="-1608" y="232786"/>
                    <a:pt x="1038" y="226292"/>
                    <a:pt x="6330" y="223694"/>
                  </a:cubicBezTo>
                  <a:cubicBezTo>
                    <a:pt x="6330" y="223694"/>
                    <a:pt x="6330" y="223694"/>
                    <a:pt x="49986" y="202912"/>
                  </a:cubicBezTo>
                  <a:cubicBezTo>
                    <a:pt x="55278" y="200314"/>
                    <a:pt x="60569" y="199015"/>
                    <a:pt x="65861" y="201613"/>
                  </a:cubicBezTo>
                  <a:cubicBezTo>
                    <a:pt x="65861" y="201613"/>
                    <a:pt x="65861" y="201613"/>
                    <a:pt x="97611" y="209406"/>
                  </a:cubicBezTo>
                  <a:cubicBezTo>
                    <a:pt x="97611" y="209406"/>
                    <a:pt x="97611" y="209406"/>
                    <a:pt x="109517" y="213303"/>
                  </a:cubicBezTo>
                  <a:cubicBezTo>
                    <a:pt x="116132" y="205510"/>
                    <a:pt x="128038" y="202912"/>
                    <a:pt x="138621" y="206809"/>
                  </a:cubicBezTo>
                  <a:cubicBezTo>
                    <a:pt x="141267" y="208107"/>
                    <a:pt x="143913" y="209406"/>
                    <a:pt x="145236" y="210705"/>
                  </a:cubicBezTo>
                  <a:cubicBezTo>
                    <a:pt x="145236" y="210705"/>
                    <a:pt x="145236" y="210705"/>
                    <a:pt x="157142" y="206809"/>
                  </a:cubicBezTo>
                  <a:cubicBezTo>
                    <a:pt x="157142" y="206809"/>
                    <a:pt x="157142" y="206809"/>
                    <a:pt x="178309" y="196418"/>
                  </a:cubicBezTo>
                  <a:cubicBezTo>
                    <a:pt x="178309" y="195119"/>
                    <a:pt x="179632" y="193820"/>
                    <a:pt x="179632" y="192521"/>
                  </a:cubicBezTo>
                  <a:cubicBezTo>
                    <a:pt x="182278" y="187325"/>
                    <a:pt x="184924" y="183429"/>
                    <a:pt x="190215" y="179532"/>
                  </a:cubicBezTo>
                  <a:cubicBezTo>
                    <a:pt x="193522" y="177584"/>
                    <a:pt x="197491" y="175960"/>
                    <a:pt x="201791" y="175311"/>
                  </a:cubicBezTo>
                  <a:close/>
                  <a:moveTo>
                    <a:pt x="197837" y="12700"/>
                  </a:moveTo>
                  <a:cubicBezTo>
                    <a:pt x="249179" y="17979"/>
                    <a:pt x="291306" y="60210"/>
                    <a:pt x="295255" y="111680"/>
                  </a:cubicBezTo>
                  <a:cubicBezTo>
                    <a:pt x="295255" y="114319"/>
                    <a:pt x="295255" y="116959"/>
                    <a:pt x="292622" y="118279"/>
                  </a:cubicBezTo>
                  <a:cubicBezTo>
                    <a:pt x="291306" y="120918"/>
                    <a:pt x="288673" y="122238"/>
                    <a:pt x="286040" y="122238"/>
                  </a:cubicBezTo>
                  <a:cubicBezTo>
                    <a:pt x="286040" y="122238"/>
                    <a:pt x="286040" y="122238"/>
                    <a:pt x="196520" y="122238"/>
                  </a:cubicBezTo>
                  <a:cubicBezTo>
                    <a:pt x="191254" y="122238"/>
                    <a:pt x="187305" y="118279"/>
                    <a:pt x="187305" y="113000"/>
                  </a:cubicBezTo>
                  <a:cubicBezTo>
                    <a:pt x="187305" y="113000"/>
                    <a:pt x="187305" y="113000"/>
                    <a:pt x="187305" y="21938"/>
                  </a:cubicBezTo>
                  <a:cubicBezTo>
                    <a:pt x="187305" y="19299"/>
                    <a:pt x="188621" y="17979"/>
                    <a:pt x="189938" y="15339"/>
                  </a:cubicBezTo>
                  <a:cubicBezTo>
                    <a:pt x="192571" y="14020"/>
                    <a:pt x="195204" y="12700"/>
                    <a:pt x="197837" y="12700"/>
                  </a:cubicBezTo>
                  <a:close/>
                  <a:moveTo>
                    <a:pt x="150484" y="0"/>
                  </a:moveTo>
                  <a:cubicBezTo>
                    <a:pt x="154427" y="0"/>
                    <a:pt x="157057" y="1313"/>
                    <a:pt x="159686" y="3938"/>
                  </a:cubicBezTo>
                  <a:cubicBezTo>
                    <a:pt x="162315" y="6564"/>
                    <a:pt x="163629" y="9189"/>
                    <a:pt x="163629" y="13127"/>
                  </a:cubicBezTo>
                  <a:cubicBezTo>
                    <a:pt x="163629" y="13127"/>
                    <a:pt x="163629" y="13127"/>
                    <a:pt x="163629" y="132587"/>
                  </a:cubicBezTo>
                  <a:cubicBezTo>
                    <a:pt x="163629" y="139151"/>
                    <a:pt x="168887" y="145714"/>
                    <a:pt x="176775" y="145714"/>
                  </a:cubicBezTo>
                  <a:cubicBezTo>
                    <a:pt x="176775" y="145714"/>
                    <a:pt x="176775" y="145714"/>
                    <a:pt x="296398" y="145714"/>
                  </a:cubicBezTo>
                  <a:cubicBezTo>
                    <a:pt x="300341" y="145714"/>
                    <a:pt x="302970" y="147027"/>
                    <a:pt x="305599" y="149653"/>
                  </a:cubicBezTo>
                  <a:cubicBezTo>
                    <a:pt x="308228" y="152278"/>
                    <a:pt x="309543" y="154904"/>
                    <a:pt x="308228" y="158842"/>
                  </a:cubicBezTo>
                  <a:cubicBezTo>
                    <a:pt x="308228" y="165406"/>
                    <a:pt x="306914" y="171969"/>
                    <a:pt x="305599" y="178533"/>
                  </a:cubicBezTo>
                  <a:cubicBezTo>
                    <a:pt x="305599" y="178533"/>
                    <a:pt x="305599" y="178533"/>
                    <a:pt x="262220" y="204788"/>
                  </a:cubicBezTo>
                  <a:cubicBezTo>
                    <a:pt x="262220" y="204788"/>
                    <a:pt x="262220" y="204788"/>
                    <a:pt x="242502" y="194286"/>
                  </a:cubicBezTo>
                  <a:cubicBezTo>
                    <a:pt x="239872" y="181158"/>
                    <a:pt x="231985" y="169344"/>
                    <a:pt x="218840" y="165406"/>
                  </a:cubicBezTo>
                  <a:cubicBezTo>
                    <a:pt x="214896" y="162780"/>
                    <a:pt x="209638" y="162780"/>
                    <a:pt x="205694" y="162780"/>
                  </a:cubicBezTo>
                  <a:cubicBezTo>
                    <a:pt x="189920" y="162780"/>
                    <a:pt x="175460" y="171969"/>
                    <a:pt x="168887" y="186409"/>
                  </a:cubicBezTo>
                  <a:cubicBezTo>
                    <a:pt x="168887" y="187722"/>
                    <a:pt x="168887" y="187722"/>
                    <a:pt x="168887" y="187722"/>
                  </a:cubicBezTo>
                  <a:cubicBezTo>
                    <a:pt x="168887" y="187722"/>
                    <a:pt x="168887" y="187722"/>
                    <a:pt x="146540" y="196912"/>
                  </a:cubicBezTo>
                  <a:cubicBezTo>
                    <a:pt x="145226" y="196912"/>
                    <a:pt x="143911" y="195599"/>
                    <a:pt x="142597" y="195599"/>
                  </a:cubicBezTo>
                  <a:cubicBezTo>
                    <a:pt x="137338" y="192973"/>
                    <a:pt x="133395" y="192973"/>
                    <a:pt x="128137" y="192973"/>
                  </a:cubicBezTo>
                  <a:cubicBezTo>
                    <a:pt x="120249" y="192973"/>
                    <a:pt x="112362" y="195599"/>
                    <a:pt x="107104" y="199537"/>
                  </a:cubicBezTo>
                  <a:cubicBezTo>
                    <a:pt x="107104" y="199537"/>
                    <a:pt x="107104" y="199537"/>
                    <a:pt x="70297" y="189035"/>
                  </a:cubicBezTo>
                  <a:cubicBezTo>
                    <a:pt x="61095" y="187722"/>
                    <a:pt x="53208" y="187722"/>
                    <a:pt x="45321" y="191661"/>
                  </a:cubicBezTo>
                  <a:lnTo>
                    <a:pt x="29546" y="199537"/>
                  </a:lnTo>
                  <a:cubicBezTo>
                    <a:pt x="21659" y="182471"/>
                    <a:pt x="19030" y="164093"/>
                    <a:pt x="19030" y="145714"/>
                  </a:cubicBezTo>
                  <a:cubicBezTo>
                    <a:pt x="19030" y="69575"/>
                    <a:pt x="76870" y="7876"/>
                    <a:pt x="150484" y="0"/>
                  </a:cubicBezTo>
                  <a:close/>
                </a:path>
              </a:pathLst>
            </a:custGeom>
            <a:grpFill/>
            <a:ln>
              <a:noFill/>
            </a:ln>
          </p:spPr>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grpSp>
      <p:sp>
        <p:nvSpPr>
          <p:cNvPr id="39" name="TextBox 27"/>
          <p:cNvSpPr txBox="1"/>
          <p:nvPr/>
        </p:nvSpPr>
        <p:spPr>
          <a:xfrm>
            <a:off x="7396446" y="4521607"/>
            <a:ext cx="2920155" cy="565604"/>
          </a:xfrm>
          <a:prstGeom prst="rect">
            <a:avLst/>
          </a:prstGeom>
          <a:noFill/>
        </p:spPr>
        <p:txBody>
          <a:bodyPr wrap="square" rtlCol="0">
            <a:spAutoFit/>
          </a:bodyPr>
          <a:lstStyle/>
          <a:p>
            <a:pPr algn="ctr">
              <a:lnSpc>
                <a:spcPct val="120000"/>
              </a:lnSpc>
            </a:pPr>
            <a:r>
              <a:rPr lang="zh-CN" altLang="en-US"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控制训练总量</a:t>
            </a:r>
            <a:endParaRPr lang="en-US" altLang="zh-CN"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sp>
        <p:nvSpPr>
          <p:cNvPr id="2" name="文本框 1"/>
          <p:cNvSpPr txBox="1"/>
          <p:nvPr/>
        </p:nvSpPr>
        <p:spPr>
          <a:xfrm>
            <a:off x="1584830" y="2691905"/>
            <a:ext cx="2339102" cy="523220"/>
          </a:xfrm>
          <a:prstGeom prst="rect">
            <a:avLst/>
          </a:prstGeom>
          <a:noFill/>
        </p:spPr>
        <p:txBody>
          <a:bodyPr wrap="none" rtlCol="0">
            <a:spAutoFit/>
          </a:bodyPr>
          <a:lstStyle/>
          <a:p>
            <a:pPr algn="l"/>
            <a:r>
              <a:rPr lang="zh-CN" altLang="en-US"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精编精选习题</a:t>
            </a:r>
            <a:endParaRPr lang="zh-CN" altLang="en-GB"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sp>
        <p:nvSpPr>
          <p:cNvPr id="6" name="任意多边形 4"/>
          <p:cNvSpPr/>
          <p:nvPr/>
        </p:nvSpPr>
        <p:spPr>
          <a:xfrm>
            <a:off x="3483610" y="844702"/>
            <a:ext cx="4806315" cy="826135"/>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206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4" name="文本框 13"/>
          <p:cNvSpPr txBox="1"/>
          <p:nvPr/>
        </p:nvSpPr>
        <p:spPr>
          <a:xfrm>
            <a:off x="4014787" y="967449"/>
            <a:ext cx="3743960" cy="583565"/>
          </a:xfrm>
          <a:prstGeom prst="rect">
            <a:avLst/>
          </a:prstGeom>
          <a:noFill/>
        </p:spPr>
        <p:txBody>
          <a:bodyPr wrap="square" rtlCol="0">
            <a:spAutoFit/>
          </a:bodyPr>
          <a:lstStyle/>
          <a:p>
            <a:r>
              <a:rPr lang="en-US" altLang="zh-CN" sz="3200" b="1">
                <a:solidFill>
                  <a:schemeClr val="bg1"/>
                </a:solidFill>
                <a:cs typeface="+mn-ea"/>
                <a:sym typeface="+mn-lt"/>
              </a:rPr>
              <a:t>06.</a:t>
            </a:r>
            <a:r>
              <a:rPr lang="zh-CN" altLang="en-US" sz="3200" b="1">
                <a:solidFill>
                  <a:schemeClr val="bg1"/>
                </a:solidFill>
                <a:cs typeface="+mn-ea"/>
                <a:sym typeface="+mn-lt"/>
              </a:rPr>
              <a:t>精准训练</a:t>
            </a:r>
            <a:endParaRPr lang="zh-CN" altLang="en-US" sz="3200" b="1">
              <a:solidFill>
                <a:schemeClr val="bg1"/>
              </a:solidFill>
              <a:cs typeface="+mn-ea"/>
              <a:sym typeface="+mn-lt"/>
            </a:endParaRPr>
          </a:p>
        </p:txBody>
      </p:sp>
      <p:sp>
        <p:nvSpPr>
          <p:cNvPr id="20" name="文本框 19"/>
          <p:cNvSpPr txBox="1"/>
          <p:nvPr/>
        </p:nvSpPr>
        <p:spPr>
          <a:xfrm>
            <a:off x="7686972" y="2552052"/>
            <a:ext cx="2339102" cy="523220"/>
          </a:xfrm>
          <a:prstGeom prst="rect">
            <a:avLst/>
          </a:prstGeom>
          <a:noFill/>
        </p:spPr>
        <p:txBody>
          <a:bodyPr wrap="none" rtlCol="0">
            <a:spAutoFit/>
          </a:bodyPr>
          <a:lstStyle/>
          <a:p>
            <a:pPr algn="l"/>
            <a:r>
              <a:rPr lang="zh-CN" altLang="en-US"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重在方法能力</a:t>
            </a:r>
            <a:endParaRPr lang="zh-CN" altLang="en-GB"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sp>
        <p:nvSpPr>
          <p:cNvPr id="21" name="文本框 20"/>
          <p:cNvSpPr txBox="1"/>
          <p:nvPr/>
        </p:nvSpPr>
        <p:spPr>
          <a:xfrm>
            <a:off x="1597644" y="4773299"/>
            <a:ext cx="2339102" cy="523220"/>
          </a:xfrm>
          <a:prstGeom prst="rect">
            <a:avLst/>
          </a:prstGeom>
          <a:noFill/>
        </p:spPr>
        <p:txBody>
          <a:bodyPr wrap="none" rtlCol="0">
            <a:spAutoFit/>
          </a:bodyPr>
          <a:lstStyle/>
          <a:p>
            <a:pPr algn="l"/>
            <a:r>
              <a:rPr lang="zh-CN" altLang="en-US"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提高训练效能</a:t>
            </a:r>
            <a:endParaRPr lang="zh-CN" altLang="en-GB"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sp>
        <p:nvSpPr>
          <p:cNvPr id="3" name="圆角矩形标注 2"/>
          <p:cNvSpPr/>
          <p:nvPr/>
        </p:nvSpPr>
        <p:spPr>
          <a:xfrm rot="21360000">
            <a:off x="1116330" y="1151255"/>
            <a:ext cx="1765300" cy="1188720"/>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tx1"/>
                </a:solidFill>
                <a:latin typeface="楷体" panose="02010609060101010101" charset="-122"/>
                <a:ea typeface="楷体" panose="02010609060101010101" charset="-122"/>
              </a:rPr>
              <a:t>过滤偏题重复的题</a:t>
            </a:r>
            <a:endParaRPr lang="zh-CN" altLang="en-US" sz="2400" b="1">
              <a:solidFill>
                <a:schemeClr val="tx1"/>
              </a:solidFill>
              <a:latin typeface="楷体" panose="02010609060101010101" charset="-122"/>
              <a:ea typeface="楷体" panose="02010609060101010101" charset="-122"/>
            </a:endParaRPr>
          </a:p>
        </p:txBody>
      </p:sp>
      <p:sp>
        <p:nvSpPr>
          <p:cNvPr id="4" name="文本框 3"/>
          <p:cNvSpPr txBox="1"/>
          <p:nvPr/>
        </p:nvSpPr>
        <p:spPr>
          <a:xfrm>
            <a:off x="1076960" y="5977255"/>
            <a:ext cx="10284460" cy="460375"/>
          </a:xfrm>
          <a:prstGeom prst="rect">
            <a:avLst/>
          </a:prstGeom>
          <a:noFill/>
        </p:spPr>
        <p:txBody>
          <a:bodyPr wrap="square" rtlCol="0">
            <a:spAutoFit/>
          </a:bodyPr>
          <a:lstStyle/>
          <a:p>
            <a:r>
              <a:rPr lang="zh-CN" altLang="en-US" sz="2400" b="1">
                <a:latin typeface="楷体" panose="02010609060101010101" charset="-122"/>
                <a:ea typeface="楷体" panose="02010609060101010101" charset="-122"/>
              </a:rPr>
              <a:t>训练的目的是让学生掌握知识、加强能力，高效的训练才能取得较好的成绩。</a:t>
            </a:r>
            <a:endParaRPr lang="zh-CN" altLang="en-US" sz="2400" b="1">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4"/>
          <p:cNvSpPr/>
          <p:nvPr/>
        </p:nvSpPr>
        <p:spPr>
          <a:xfrm>
            <a:off x="1371600" y="524112"/>
            <a:ext cx="9499600" cy="826135"/>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206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7" name="任意多边形 8"/>
          <p:cNvSpPr/>
          <p:nvPr/>
        </p:nvSpPr>
        <p:spPr>
          <a:xfrm>
            <a:off x="1409699" y="1453761"/>
            <a:ext cx="9499600" cy="826135"/>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206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8" name="任意多边形 9"/>
          <p:cNvSpPr/>
          <p:nvPr/>
        </p:nvSpPr>
        <p:spPr>
          <a:xfrm>
            <a:off x="1371601" y="2418230"/>
            <a:ext cx="9499598" cy="826135"/>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206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9" name="任意多边形 10"/>
          <p:cNvSpPr/>
          <p:nvPr/>
        </p:nvSpPr>
        <p:spPr>
          <a:xfrm>
            <a:off x="1409699" y="3347879"/>
            <a:ext cx="9499596" cy="826135"/>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206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4" name="文本框 13"/>
          <p:cNvSpPr txBox="1"/>
          <p:nvPr/>
        </p:nvSpPr>
        <p:spPr>
          <a:xfrm>
            <a:off x="1752601" y="603422"/>
            <a:ext cx="9067799" cy="584775"/>
          </a:xfrm>
          <a:prstGeom prst="rect">
            <a:avLst/>
          </a:prstGeom>
          <a:noFill/>
        </p:spPr>
        <p:txBody>
          <a:bodyPr wrap="square" rtlCol="0">
            <a:spAutoFit/>
          </a:bodyPr>
          <a:lstStyle/>
          <a:p>
            <a:r>
              <a:rPr lang="en-US" altLang="zh-CN" sz="3200" b="1">
                <a:solidFill>
                  <a:schemeClr val="bg1"/>
                </a:solidFill>
                <a:cs typeface="+mn-ea"/>
                <a:sym typeface="+mn-lt"/>
              </a:rPr>
              <a:t>01.</a:t>
            </a:r>
            <a:r>
              <a:rPr lang="zh-CN" altLang="en-US" sz="3200" b="1">
                <a:solidFill>
                  <a:schemeClr val="bg1"/>
                </a:solidFill>
                <a:cs typeface="+mn-ea"/>
                <a:sym typeface="+mn-lt"/>
              </a:rPr>
              <a:t>优化教学设计，激发学习兴趣，减少厌学情绪</a:t>
            </a:r>
            <a:endParaRPr lang="zh-CN" altLang="en-US" sz="3200" b="1">
              <a:solidFill>
                <a:schemeClr val="bg1"/>
              </a:solidFill>
              <a:cs typeface="+mn-ea"/>
              <a:sym typeface="+mn-lt"/>
            </a:endParaRPr>
          </a:p>
        </p:txBody>
      </p:sp>
      <p:sp>
        <p:nvSpPr>
          <p:cNvPr id="15" name="文本框 14"/>
          <p:cNvSpPr txBox="1"/>
          <p:nvPr/>
        </p:nvSpPr>
        <p:spPr>
          <a:xfrm>
            <a:off x="1676399" y="1550904"/>
            <a:ext cx="9067799" cy="584775"/>
          </a:xfrm>
          <a:prstGeom prst="rect">
            <a:avLst/>
          </a:prstGeom>
          <a:noFill/>
        </p:spPr>
        <p:txBody>
          <a:bodyPr wrap="square" rtlCol="0">
            <a:spAutoFit/>
          </a:bodyPr>
          <a:lstStyle/>
          <a:p>
            <a:r>
              <a:rPr lang="en-US" altLang="zh-CN" sz="3200" b="1">
                <a:solidFill>
                  <a:schemeClr val="bg1"/>
                </a:solidFill>
                <a:cs typeface="+mn-ea"/>
                <a:sym typeface="+mn-lt"/>
              </a:rPr>
              <a:t>02.</a:t>
            </a:r>
            <a:r>
              <a:rPr lang="zh-CN" altLang="en-US" sz="3200" b="1">
                <a:solidFill>
                  <a:schemeClr val="bg1"/>
                </a:solidFill>
                <a:cs typeface="+mn-ea"/>
                <a:sym typeface="+mn-lt"/>
              </a:rPr>
              <a:t>精选教学内容，有效突出重点，减少学习总量</a:t>
            </a:r>
            <a:endParaRPr lang="zh-CN" altLang="en-US" sz="3200" b="1">
              <a:solidFill>
                <a:schemeClr val="bg1"/>
              </a:solidFill>
              <a:cs typeface="+mn-ea"/>
              <a:sym typeface="+mn-lt"/>
            </a:endParaRPr>
          </a:p>
        </p:txBody>
      </p:sp>
      <p:sp>
        <p:nvSpPr>
          <p:cNvPr id="16" name="文本框 15"/>
          <p:cNvSpPr txBox="1"/>
          <p:nvPr/>
        </p:nvSpPr>
        <p:spPr>
          <a:xfrm>
            <a:off x="1676399" y="2526651"/>
            <a:ext cx="9169399" cy="584775"/>
          </a:xfrm>
          <a:prstGeom prst="rect">
            <a:avLst/>
          </a:prstGeom>
          <a:noFill/>
        </p:spPr>
        <p:txBody>
          <a:bodyPr wrap="square" rtlCol="0">
            <a:spAutoFit/>
          </a:bodyPr>
          <a:lstStyle/>
          <a:p>
            <a:r>
              <a:rPr lang="en-US" altLang="zh-CN" sz="3200" b="1">
                <a:solidFill>
                  <a:schemeClr val="bg1"/>
                </a:solidFill>
                <a:cs typeface="+mn-ea"/>
                <a:sym typeface="+mn-lt"/>
              </a:rPr>
              <a:t>03.</a:t>
            </a:r>
            <a:r>
              <a:rPr lang="zh-CN" altLang="en-US" sz="3200" b="1">
                <a:solidFill>
                  <a:schemeClr val="bg1"/>
                </a:solidFill>
                <a:cs typeface="+mn-ea"/>
                <a:sym typeface="+mn-lt"/>
              </a:rPr>
              <a:t>遵循历史逻辑，系统梳理史实，降低掌握难度</a:t>
            </a:r>
            <a:endParaRPr lang="zh-CN" altLang="en-US" sz="3200" b="1">
              <a:solidFill>
                <a:schemeClr val="bg1"/>
              </a:solidFill>
              <a:cs typeface="+mn-ea"/>
              <a:sym typeface="+mn-lt"/>
            </a:endParaRPr>
          </a:p>
        </p:txBody>
      </p:sp>
      <p:sp>
        <p:nvSpPr>
          <p:cNvPr id="17" name="文本框 16"/>
          <p:cNvSpPr txBox="1"/>
          <p:nvPr/>
        </p:nvSpPr>
        <p:spPr>
          <a:xfrm>
            <a:off x="1676399" y="3469163"/>
            <a:ext cx="9067798" cy="584775"/>
          </a:xfrm>
          <a:prstGeom prst="rect">
            <a:avLst/>
          </a:prstGeom>
          <a:noFill/>
        </p:spPr>
        <p:txBody>
          <a:bodyPr wrap="square" rtlCol="0">
            <a:spAutoFit/>
          </a:bodyPr>
          <a:lstStyle/>
          <a:p>
            <a:r>
              <a:rPr lang="en-US" altLang="zh-CN" sz="3200" b="1">
                <a:solidFill>
                  <a:schemeClr val="bg1"/>
                </a:solidFill>
                <a:cs typeface="+mn-ea"/>
                <a:sym typeface="+mn-lt"/>
              </a:rPr>
              <a:t>04.</a:t>
            </a:r>
            <a:r>
              <a:rPr lang="zh-CN" altLang="en-US" sz="3200" b="1">
                <a:solidFill>
                  <a:schemeClr val="bg1"/>
                </a:solidFill>
                <a:cs typeface="+mn-ea"/>
                <a:sym typeface="+mn-lt"/>
              </a:rPr>
              <a:t>教会笔记方法，提示笔记内容，减轻笔记分量</a:t>
            </a:r>
            <a:endParaRPr lang="zh-CN" altLang="en-US" sz="3200" b="1">
              <a:solidFill>
                <a:schemeClr val="bg1"/>
              </a:solidFill>
              <a:cs typeface="+mn-ea"/>
              <a:sym typeface="+mn-lt"/>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rcRect l="22781" t="1284" r="26281" b="4342"/>
          <a:stretch>
            <a:fillRect/>
          </a:stretch>
        </p:blipFill>
        <p:spPr>
          <a:xfrm>
            <a:off x="10477818" y="3385966"/>
            <a:ext cx="1714182" cy="3175969"/>
          </a:xfrm>
          <a:prstGeom prst="rect">
            <a:avLst/>
          </a:prstGeom>
        </p:spPr>
      </p:pic>
      <p:sp>
        <p:nvSpPr>
          <p:cNvPr id="13" name="任意多边形 10"/>
          <p:cNvSpPr/>
          <p:nvPr/>
        </p:nvSpPr>
        <p:spPr>
          <a:xfrm>
            <a:off x="1409699" y="5219612"/>
            <a:ext cx="9499596" cy="826135"/>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206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8" name="任意多边形 10"/>
          <p:cNvSpPr/>
          <p:nvPr/>
        </p:nvSpPr>
        <p:spPr>
          <a:xfrm>
            <a:off x="1409699" y="4295298"/>
            <a:ext cx="9499596" cy="826135"/>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206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cs typeface="+mn-ea"/>
                <a:sym typeface="+mn-lt"/>
              </a:rPr>
              <a:t>05.</a:t>
            </a:r>
            <a:r>
              <a:rPr lang="zh-CN" altLang="en-US" sz="3200">
                <a:latin typeface="+mn-ea"/>
                <a:cs typeface="+mn-ea"/>
                <a:sym typeface="+mn-lt"/>
              </a:rPr>
              <a:t>通俗语言表达，浅化教学内容，降低理解难度</a:t>
            </a:r>
            <a:endParaRPr lang="zh-CN" altLang="en-US" sz="3200">
              <a:latin typeface="+mn-ea"/>
              <a:cs typeface="+mn-ea"/>
              <a:sym typeface="+mn-lt"/>
            </a:endParaRPr>
          </a:p>
        </p:txBody>
      </p:sp>
      <p:sp>
        <p:nvSpPr>
          <p:cNvPr id="19" name="文本框 18"/>
          <p:cNvSpPr txBox="1"/>
          <p:nvPr/>
        </p:nvSpPr>
        <p:spPr>
          <a:xfrm>
            <a:off x="1841497" y="5209822"/>
            <a:ext cx="9067798" cy="583565"/>
          </a:xfrm>
          <a:prstGeom prst="rect">
            <a:avLst/>
          </a:prstGeom>
          <a:noFill/>
        </p:spPr>
        <p:txBody>
          <a:bodyPr wrap="square" rtlCol="0">
            <a:spAutoFit/>
          </a:bodyPr>
          <a:lstStyle/>
          <a:p>
            <a:r>
              <a:rPr lang="en-US" altLang="zh-CN" sz="3200" b="1">
                <a:solidFill>
                  <a:schemeClr val="bg1"/>
                </a:solidFill>
                <a:cs typeface="+mn-ea"/>
                <a:sym typeface="+mn-lt"/>
              </a:rPr>
              <a:t>06.</a:t>
            </a:r>
            <a:r>
              <a:rPr lang="zh-CN" altLang="en-US" sz="3200" b="1">
                <a:solidFill>
                  <a:schemeClr val="bg1"/>
                </a:solidFill>
                <a:cs typeface="+mn-ea"/>
                <a:sym typeface="+mn-lt"/>
              </a:rPr>
              <a:t>控制练习总量，选练典型题目，减轻训练负担</a:t>
            </a:r>
            <a:endParaRPr lang="zh-CN" altLang="en-US" sz="3200" b="1">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6359701" y="2348485"/>
            <a:ext cx="1200150" cy="1200150"/>
            <a:chOff x="4909395" y="1028700"/>
            <a:chExt cx="1200150" cy="1200150"/>
          </a:xfrm>
          <a:solidFill>
            <a:schemeClr val="accent5">
              <a:lumMod val="50000"/>
            </a:schemeClr>
          </a:solidFill>
        </p:grpSpPr>
        <p:sp>
          <p:nvSpPr>
            <p:cNvPr id="23" name="箭头: V 形 22"/>
            <p:cNvSpPr/>
            <p:nvPr/>
          </p:nvSpPr>
          <p:spPr>
            <a:xfrm rot="5400000">
              <a:off x="4909395" y="1028700"/>
              <a:ext cx="1200150" cy="1200150"/>
            </a:xfrm>
            <a:prstGeom prst="chevron">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sp>
          <p:nvSpPr>
            <p:cNvPr id="10" name="任意多边形: 形状 9"/>
            <p:cNvSpPr/>
            <p:nvPr/>
          </p:nvSpPr>
          <p:spPr bwMode="auto">
            <a:xfrm>
              <a:off x="5347617" y="1073539"/>
              <a:ext cx="323708" cy="278519"/>
            </a:xfrm>
            <a:custGeom>
              <a:avLst/>
              <a:gdLst>
                <a:gd name="connsiteX0" fmla="*/ 181524 w 337647"/>
                <a:gd name="connsiteY0" fmla="*/ 231775 h 290513"/>
                <a:gd name="connsiteX1" fmla="*/ 190749 w 337647"/>
                <a:gd name="connsiteY1" fmla="*/ 236996 h 290513"/>
                <a:gd name="connsiteX2" fmla="*/ 205246 w 337647"/>
                <a:gd name="connsiteY2" fmla="*/ 239607 h 290513"/>
                <a:gd name="connsiteX3" fmla="*/ 222379 w 337647"/>
                <a:gd name="connsiteY3" fmla="*/ 235691 h 290513"/>
                <a:gd name="connsiteX4" fmla="*/ 243466 w 337647"/>
                <a:gd name="connsiteY4" fmla="*/ 247439 h 290513"/>
                <a:gd name="connsiteX5" fmla="*/ 261917 w 337647"/>
                <a:gd name="connsiteY5" fmla="*/ 252660 h 290513"/>
                <a:gd name="connsiteX6" fmla="*/ 163073 w 337647"/>
                <a:gd name="connsiteY6" fmla="*/ 290513 h 290513"/>
                <a:gd name="connsiteX7" fmla="*/ 52367 w 337647"/>
                <a:gd name="connsiteY7" fmla="*/ 239607 h 290513"/>
                <a:gd name="connsiteX8" fmla="*/ 60275 w 337647"/>
                <a:gd name="connsiteY8" fmla="*/ 234386 h 290513"/>
                <a:gd name="connsiteX9" fmla="*/ 91905 w 337647"/>
                <a:gd name="connsiteY9" fmla="*/ 243523 h 290513"/>
                <a:gd name="connsiteX10" fmla="*/ 93223 w 337647"/>
                <a:gd name="connsiteY10" fmla="*/ 247439 h 290513"/>
                <a:gd name="connsiteX11" fmla="*/ 114309 w 337647"/>
                <a:gd name="connsiteY11" fmla="*/ 267018 h 290513"/>
                <a:gd name="connsiteX12" fmla="*/ 127489 w 337647"/>
                <a:gd name="connsiteY12" fmla="*/ 269629 h 290513"/>
                <a:gd name="connsiteX13" fmla="*/ 164391 w 337647"/>
                <a:gd name="connsiteY13" fmla="*/ 244828 h 290513"/>
                <a:gd name="connsiteX14" fmla="*/ 165708 w 337647"/>
                <a:gd name="connsiteY14" fmla="*/ 239607 h 290513"/>
                <a:gd name="connsiteX15" fmla="*/ 181524 w 337647"/>
                <a:gd name="connsiteY15" fmla="*/ 231775 h 290513"/>
                <a:gd name="connsiteX16" fmla="*/ 127774 w 337647"/>
                <a:gd name="connsiteY16" fmla="*/ 220663 h 290513"/>
                <a:gd name="connsiteX17" fmla="*/ 118745 w 337647"/>
                <a:gd name="connsiteY17" fmla="*/ 227200 h 290513"/>
                <a:gd name="connsiteX18" fmla="*/ 118745 w 337647"/>
                <a:gd name="connsiteY18" fmla="*/ 235044 h 290513"/>
                <a:gd name="connsiteX19" fmla="*/ 125194 w 337647"/>
                <a:gd name="connsiteY19" fmla="*/ 240273 h 290513"/>
                <a:gd name="connsiteX20" fmla="*/ 136803 w 337647"/>
                <a:gd name="connsiteY20" fmla="*/ 235044 h 290513"/>
                <a:gd name="connsiteX21" fmla="*/ 136803 w 337647"/>
                <a:gd name="connsiteY21" fmla="*/ 227200 h 290513"/>
                <a:gd name="connsiteX22" fmla="*/ 131644 w 337647"/>
                <a:gd name="connsiteY22" fmla="*/ 221970 h 290513"/>
                <a:gd name="connsiteX23" fmla="*/ 127774 w 337647"/>
                <a:gd name="connsiteY23" fmla="*/ 220663 h 290513"/>
                <a:gd name="connsiteX24" fmla="*/ 206249 w 337647"/>
                <a:gd name="connsiteY24" fmla="*/ 190500 h 290513"/>
                <a:gd name="connsiteX25" fmla="*/ 195242 w 337647"/>
                <a:gd name="connsiteY25" fmla="*/ 196950 h 290513"/>
                <a:gd name="connsiteX26" fmla="*/ 196618 w 337647"/>
                <a:gd name="connsiteY26" fmla="*/ 204689 h 290513"/>
                <a:gd name="connsiteX27" fmla="*/ 202121 w 337647"/>
                <a:gd name="connsiteY27" fmla="*/ 209848 h 290513"/>
                <a:gd name="connsiteX28" fmla="*/ 215880 w 337647"/>
                <a:gd name="connsiteY28" fmla="*/ 204689 h 290513"/>
                <a:gd name="connsiteX29" fmla="*/ 214504 w 337647"/>
                <a:gd name="connsiteY29" fmla="*/ 196950 h 290513"/>
                <a:gd name="connsiteX30" fmla="*/ 209001 w 337647"/>
                <a:gd name="connsiteY30" fmla="*/ 191790 h 290513"/>
                <a:gd name="connsiteX31" fmla="*/ 206249 w 337647"/>
                <a:gd name="connsiteY31" fmla="*/ 190500 h 290513"/>
                <a:gd name="connsiteX32" fmla="*/ 201791 w 337647"/>
                <a:gd name="connsiteY32" fmla="*/ 175311 h 290513"/>
                <a:gd name="connsiteX33" fmla="*/ 215351 w 337647"/>
                <a:gd name="connsiteY33" fmla="*/ 176934 h 290513"/>
                <a:gd name="connsiteX34" fmla="*/ 227257 w 337647"/>
                <a:gd name="connsiteY34" fmla="*/ 184728 h 290513"/>
                <a:gd name="connsiteX35" fmla="*/ 229903 w 337647"/>
                <a:gd name="connsiteY35" fmla="*/ 191222 h 290513"/>
                <a:gd name="connsiteX36" fmla="*/ 232549 w 337647"/>
                <a:gd name="connsiteY36" fmla="*/ 201613 h 290513"/>
                <a:gd name="connsiteX37" fmla="*/ 261653 w 337647"/>
                <a:gd name="connsiteY37" fmla="*/ 218498 h 290513"/>
                <a:gd name="connsiteX38" fmla="*/ 319861 w 337647"/>
                <a:gd name="connsiteY38" fmla="*/ 184728 h 290513"/>
                <a:gd name="connsiteX39" fmla="*/ 335736 w 337647"/>
                <a:gd name="connsiteY39" fmla="*/ 188624 h 290513"/>
                <a:gd name="connsiteX40" fmla="*/ 331768 w 337647"/>
                <a:gd name="connsiteY40" fmla="*/ 204211 h 290513"/>
                <a:gd name="connsiteX41" fmla="*/ 274882 w 337647"/>
                <a:gd name="connsiteY41" fmla="*/ 237981 h 290513"/>
                <a:gd name="connsiteX42" fmla="*/ 251069 w 337647"/>
                <a:gd name="connsiteY42" fmla="*/ 237981 h 290513"/>
                <a:gd name="connsiteX43" fmla="*/ 223288 w 337647"/>
                <a:gd name="connsiteY43" fmla="*/ 222395 h 290513"/>
                <a:gd name="connsiteX44" fmla="*/ 210059 w 337647"/>
                <a:gd name="connsiteY44" fmla="*/ 227590 h 290513"/>
                <a:gd name="connsiteX45" fmla="*/ 206090 w 337647"/>
                <a:gd name="connsiteY45" fmla="*/ 227590 h 290513"/>
                <a:gd name="connsiteX46" fmla="*/ 195507 w 337647"/>
                <a:gd name="connsiteY46" fmla="*/ 226292 h 290513"/>
                <a:gd name="connsiteX47" fmla="*/ 184924 w 337647"/>
                <a:gd name="connsiteY47" fmla="*/ 218498 h 290513"/>
                <a:gd name="connsiteX48" fmla="*/ 166403 w 337647"/>
                <a:gd name="connsiteY48" fmla="*/ 226292 h 290513"/>
                <a:gd name="connsiteX49" fmla="*/ 155819 w 337647"/>
                <a:gd name="connsiteY49" fmla="*/ 231487 h 290513"/>
                <a:gd name="connsiteX50" fmla="*/ 153173 w 337647"/>
                <a:gd name="connsiteY50" fmla="*/ 240579 h 290513"/>
                <a:gd name="connsiteX51" fmla="*/ 128038 w 337647"/>
                <a:gd name="connsiteY51" fmla="*/ 258763 h 290513"/>
                <a:gd name="connsiteX52" fmla="*/ 118778 w 337647"/>
                <a:gd name="connsiteY52" fmla="*/ 256165 h 290513"/>
                <a:gd name="connsiteX53" fmla="*/ 102903 w 337647"/>
                <a:gd name="connsiteY53" fmla="*/ 241878 h 290513"/>
                <a:gd name="connsiteX54" fmla="*/ 101580 w 337647"/>
                <a:gd name="connsiteY54" fmla="*/ 234085 h 290513"/>
                <a:gd name="connsiteX55" fmla="*/ 89673 w 337647"/>
                <a:gd name="connsiteY55" fmla="*/ 230188 h 290513"/>
                <a:gd name="connsiteX56" fmla="*/ 60569 w 337647"/>
                <a:gd name="connsiteY56" fmla="*/ 222395 h 290513"/>
                <a:gd name="connsiteX57" fmla="*/ 15590 w 337647"/>
                <a:gd name="connsiteY57" fmla="*/ 243177 h 290513"/>
                <a:gd name="connsiteX58" fmla="*/ 11621 w 337647"/>
                <a:gd name="connsiteY58" fmla="*/ 244476 h 290513"/>
                <a:gd name="connsiteX59" fmla="*/ 1038 w 337647"/>
                <a:gd name="connsiteY59" fmla="*/ 237981 h 290513"/>
                <a:gd name="connsiteX60" fmla="*/ 6330 w 337647"/>
                <a:gd name="connsiteY60" fmla="*/ 223694 h 290513"/>
                <a:gd name="connsiteX61" fmla="*/ 49986 w 337647"/>
                <a:gd name="connsiteY61" fmla="*/ 202912 h 290513"/>
                <a:gd name="connsiteX62" fmla="*/ 65861 w 337647"/>
                <a:gd name="connsiteY62" fmla="*/ 201613 h 290513"/>
                <a:gd name="connsiteX63" fmla="*/ 97611 w 337647"/>
                <a:gd name="connsiteY63" fmla="*/ 209406 h 290513"/>
                <a:gd name="connsiteX64" fmla="*/ 109517 w 337647"/>
                <a:gd name="connsiteY64" fmla="*/ 213303 h 290513"/>
                <a:gd name="connsiteX65" fmla="*/ 138621 w 337647"/>
                <a:gd name="connsiteY65" fmla="*/ 206809 h 290513"/>
                <a:gd name="connsiteX66" fmla="*/ 145236 w 337647"/>
                <a:gd name="connsiteY66" fmla="*/ 210705 h 290513"/>
                <a:gd name="connsiteX67" fmla="*/ 157142 w 337647"/>
                <a:gd name="connsiteY67" fmla="*/ 206809 h 290513"/>
                <a:gd name="connsiteX68" fmla="*/ 178309 w 337647"/>
                <a:gd name="connsiteY68" fmla="*/ 196418 h 290513"/>
                <a:gd name="connsiteX69" fmla="*/ 179632 w 337647"/>
                <a:gd name="connsiteY69" fmla="*/ 192521 h 290513"/>
                <a:gd name="connsiteX70" fmla="*/ 190215 w 337647"/>
                <a:gd name="connsiteY70" fmla="*/ 179532 h 290513"/>
                <a:gd name="connsiteX71" fmla="*/ 201791 w 337647"/>
                <a:gd name="connsiteY71" fmla="*/ 175311 h 290513"/>
                <a:gd name="connsiteX72" fmla="*/ 197837 w 337647"/>
                <a:gd name="connsiteY72" fmla="*/ 12700 h 290513"/>
                <a:gd name="connsiteX73" fmla="*/ 295255 w 337647"/>
                <a:gd name="connsiteY73" fmla="*/ 111680 h 290513"/>
                <a:gd name="connsiteX74" fmla="*/ 292622 w 337647"/>
                <a:gd name="connsiteY74" fmla="*/ 118279 h 290513"/>
                <a:gd name="connsiteX75" fmla="*/ 286040 w 337647"/>
                <a:gd name="connsiteY75" fmla="*/ 122238 h 290513"/>
                <a:gd name="connsiteX76" fmla="*/ 196520 w 337647"/>
                <a:gd name="connsiteY76" fmla="*/ 122238 h 290513"/>
                <a:gd name="connsiteX77" fmla="*/ 187305 w 337647"/>
                <a:gd name="connsiteY77" fmla="*/ 113000 h 290513"/>
                <a:gd name="connsiteX78" fmla="*/ 187305 w 337647"/>
                <a:gd name="connsiteY78" fmla="*/ 21938 h 290513"/>
                <a:gd name="connsiteX79" fmla="*/ 189938 w 337647"/>
                <a:gd name="connsiteY79" fmla="*/ 15339 h 290513"/>
                <a:gd name="connsiteX80" fmla="*/ 197837 w 337647"/>
                <a:gd name="connsiteY80" fmla="*/ 12700 h 290513"/>
                <a:gd name="connsiteX81" fmla="*/ 150484 w 337647"/>
                <a:gd name="connsiteY81" fmla="*/ 0 h 290513"/>
                <a:gd name="connsiteX82" fmla="*/ 159686 w 337647"/>
                <a:gd name="connsiteY82" fmla="*/ 3938 h 290513"/>
                <a:gd name="connsiteX83" fmla="*/ 163629 w 337647"/>
                <a:gd name="connsiteY83" fmla="*/ 13127 h 290513"/>
                <a:gd name="connsiteX84" fmla="*/ 163629 w 337647"/>
                <a:gd name="connsiteY84" fmla="*/ 132587 h 290513"/>
                <a:gd name="connsiteX85" fmla="*/ 176775 w 337647"/>
                <a:gd name="connsiteY85" fmla="*/ 145714 h 290513"/>
                <a:gd name="connsiteX86" fmla="*/ 296398 w 337647"/>
                <a:gd name="connsiteY86" fmla="*/ 145714 h 290513"/>
                <a:gd name="connsiteX87" fmla="*/ 305599 w 337647"/>
                <a:gd name="connsiteY87" fmla="*/ 149653 h 290513"/>
                <a:gd name="connsiteX88" fmla="*/ 308228 w 337647"/>
                <a:gd name="connsiteY88" fmla="*/ 158842 h 290513"/>
                <a:gd name="connsiteX89" fmla="*/ 305599 w 337647"/>
                <a:gd name="connsiteY89" fmla="*/ 178533 h 290513"/>
                <a:gd name="connsiteX90" fmla="*/ 262220 w 337647"/>
                <a:gd name="connsiteY90" fmla="*/ 204788 h 290513"/>
                <a:gd name="connsiteX91" fmla="*/ 242502 w 337647"/>
                <a:gd name="connsiteY91" fmla="*/ 194286 h 290513"/>
                <a:gd name="connsiteX92" fmla="*/ 218840 w 337647"/>
                <a:gd name="connsiteY92" fmla="*/ 165406 h 290513"/>
                <a:gd name="connsiteX93" fmla="*/ 205694 w 337647"/>
                <a:gd name="connsiteY93" fmla="*/ 162780 h 290513"/>
                <a:gd name="connsiteX94" fmla="*/ 168887 w 337647"/>
                <a:gd name="connsiteY94" fmla="*/ 186409 h 290513"/>
                <a:gd name="connsiteX95" fmla="*/ 168887 w 337647"/>
                <a:gd name="connsiteY95" fmla="*/ 187722 h 290513"/>
                <a:gd name="connsiteX96" fmla="*/ 146540 w 337647"/>
                <a:gd name="connsiteY96" fmla="*/ 196912 h 290513"/>
                <a:gd name="connsiteX97" fmla="*/ 142597 w 337647"/>
                <a:gd name="connsiteY97" fmla="*/ 195599 h 290513"/>
                <a:gd name="connsiteX98" fmla="*/ 128137 w 337647"/>
                <a:gd name="connsiteY98" fmla="*/ 192973 h 290513"/>
                <a:gd name="connsiteX99" fmla="*/ 107104 w 337647"/>
                <a:gd name="connsiteY99" fmla="*/ 199537 h 290513"/>
                <a:gd name="connsiteX100" fmla="*/ 70297 w 337647"/>
                <a:gd name="connsiteY100" fmla="*/ 189035 h 290513"/>
                <a:gd name="connsiteX101" fmla="*/ 45321 w 337647"/>
                <a:gd name="connsiteY101" fmla="*/ 191661 h 290513"/>
                <a:gd name="connsiteX102" fmla="*/ 29546 w 337647"/>
                <a:gd name="connsiteY102" fmla="*/ 199537 h 290513"/>
                <a:gd name="connsiteX103" fmla="*/ 19030 w 337647"/>
                <a:gd name="connsiteY103" fmla="*/ 145714 h 290513"/>
                <a:gd name="connsiteX104" fmla="*/ 150484 w 337647"/>
                <a:gd name="connsiteY104" fmla="*/ 0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7647" h="290513">
                  <a:moveTo>
                    <a:pt x="181524" y="231775"/>
                  </a:moveTo>
                  <a:cubicBezTo>
                    <a:pt x="184159" y="234386"/>
                    <a:pt x="188113" y="235691"/>
                    <a:pt x="190749" y="236996"/>
                  </a:cubicBezTo>
                  <a:cubicBezTo>
                    <a:pt x="194703" y="238302"/>
                    <a:pt x="199975" y="239607"/>
                    <a:pt x="205246" y="239607"/>
                  </a:cubicBezTo>
                  <a:cubicBezTo>
                    <a:pt x="210518" y="239607"/>
                    <a:pt x="217108" y="238302"/>
                    <a:pt x="222379" y="235691"/>
                  </a:cubicBezTo>
                  <a:lnTo>
                    <a:pt x="243466" y="247439"/>
                  </a:lnTo>
                  <a:cubicBezTo>
                    <a:pt x="248738" y="251354"/>
                    <a:pt x="255327" y="252660"/>
                    <a:pt x="261917" y="252660"/>
                  </a:cubicBezTo>
                  <a:cubicBezTo>
                    <a:pt x="235559" y="276155"/>
                    <a:pt x="201292" y="290513"/>
                    <a:pt x="163073" y="290513"/>
                  </a:cubicBezTo>
                  <a:cubicBezTo>
                    <a:pt x="118263" y="290513"/>
                    <a:pt x="78726" y="270934"/>
                    <a:pt x="52367" y="239607"/>
                  </a:cubicBezTo>
                  <a:cubicBezTo>
                    <a:pt x="52367" y="239607"/>
                    <a:pt x="52367" y="239607"/>
                    <a:pt x="60275" y="234386"/>
                  </a:cubicBezTo>
                  <a:cubicBezTo>
                    <a:pt x="60275" y="234386"/>
                    <a:pt x="60275" y="234386"/>
                    <a:pt x="91905" y="243523"/>
                  </a:cubicBezTo>
                  <a:cubicBezTo>
                    <a:pt x="91905" y="244828"/>
                    <a:pt x="91905" y="246133"/>
                    <a:pt x="93223" y="247439"/>
                  </a:cubicBezTo>
                  <a:cubicBezTo>
                    <a:pt x="97176" y="256576"/>
                    <a:pt x="105084" y="263102"/>
                    <a:pt x="114309" y="267018"/>
                  </a:cubicBezTo>
                  <a:cubicBezTo>
                    <a:pt x="118263" y="269629"/>
                    <a:pt x="123535" y="269629"/>
                    <a:pt x="127489" y="269629"/>
                  </a:cubicBezTo>
                  <a:cubicBezTo>
                    <a:pt x="143304" y="269629"/>
                    <a:pt x="157801" y="260491"/>
                    <a:pt x="164391" y="244828"/>
                  </a:cubicBezTo>
                  <a:cubicBezTo>
                    <a:pt x="164391" y="243523"/>
                    <a:pt x="164391" y="240912"/>
                    <a:pt x="165708" y="239607"/>
                  </a:cubicBezTo>
                  <a:cubicBezTo>
                    <a:pt x="165708" y="239607"/>
                    <a:pt x="165708" y="239607"/>
                    <a:pt x="181524" y="231775"/>
                  </a:cubicBezTo>
                  <a:close/>
                  <a:moveTo>
                    <a:pt x="127774" y="220663"/>
                  </a:moveTo>
                  <a:cubicBezTo>
                    <a:pt x="123904" y="220663"/>
                    <a:pt x="120035" y="223278"/>
                    <a:pt x="118745" y="227200"/>
                  </a:cubicBezTo>
                  <a:cubicBezTo>
                    <a:pt x="117455" y="229815"/>
                    <a:pt x="118745" y="232429"/>
                    <a:pt x="118745" y="235044"/>
                  </a:cubicBezTo>
                  <a:cubicBezTo>
                    <a:pt x="120035" y="237659"/>
                    <a:pt x="122615" y="238966"/>
                    <a:pt x="125194" y="240273"/>
                  </a:cubicBezTo>
                  <a:cubicBezTo>
                    <a:pt x="129064" y="242888"/>
                    <a:pt x="135513" y="238966"/>
                    <a:pt x="136803" y="235044"/>
                  </a:cubicBezTo>
                  <a:cubicBezTo>
                    <a:pt x="138093" y="232429"/>
                    <a:pt x="138093" y="229815"/>
                    <a:pt x="136803" y="227200"/>
                  </a:cubicBezTo>
                  <a:cubicBezTo>
                    <a:pt x="135513" y="224585"/>
                    <a:pt x="134223" y="223278"/>
                    <a:pt x="131644" y="221970"/>
                  </a:cubicBezTo>
                  <a:cubicBezTo>
                    <a:pt x="130354" y="221970"/>
                    <a:pt x="129064" y="220663"/>
                    <a:pt x="127774" y="220663"/>
                  </a:cubicBezTo>
                  <a:close/>
                  <a:moveTo>
                    <a:pt x="206249" y="190500"/>
                  </a:moveTo>
                  <a:cubicBezTo>
                    <a:pt x="200745" y="190500"/>
                    <a:pt x="197994" y="193080"/>
                    <a:pt x="195242" y="196950"/>
                  </a:cubicBezTo>
                  <a:cubicBezTo>
                    <a:pt x="195242" y="199529"/>
                    <a:pt x="195242" y="202109"/>
                    <a:pt x="196618" y="204689"/>
                  </a:cubicBezTo>
                  <a:cubicBezTo>
                    <a:pt x="196618" y="207269"/>
                    <a:pt x="199370" y="208558"/>
                    <a:pt x="202121" y="209848"/>
                  </a:cubicBezTo>
                  <a:cubicBezTo>
                    <a:pt x="207625" y="211138"/>
                    <a:pt x="213128" y="208558"/>
                    <a:pt x="215880" y="204689"/>
                  </a:cubicBezTo>
                  <a:cubicBezTo>
                    <a:pt x="215880" y="202109"/>
                    <a:pt x="215880" y="199529"/>
                    <a:pt x="214504" y="196950"/>
                  </a:cubicBezTo>
                  <a:cubicBezTo>
                    <a:pt x="214504" y="194370"/>
                    <a:pt x="211752" y="193080"/>
                    <a:pt x="209001" y="191790"/>
                  </a:cubicBezTo>
                  <a:cubicBezTo>
                    <a:pt x="207625" y="190500"/>
                    <a:pt x="206249" y="190500"/>
                    <a:pt x="206249" y="190500"/>
                  </a:cubicBezTo>
                  <a:close/>
                  <a:moveTo>
                    <a:pt x="201791" y="175311"/>
                  </a:moveTo>
                  <a:cubicBezTo>
                    <a:pt x="206090" y="174661"/>
                    <a:pt x="210720" y="174986"/>
                    <a:pt x="215351" y="176934"/>
                  </a:cubicBezTo>
                  <a:cubicBezTo>
                    <a:pt x="219319" y="178233"/>
                    <a:pt x="223288" y="180831"/>
                    <a:pt x="227257" y="184728"/>
                  </a:cubicBezTo>
                  <a:cubicBezTo>
                    <a:pt x="228580" y="187325"/>
                    <a:pt x="229903" y="188624"/>
                    <a:pt x="229903" y="191222"/>
                  </a:cubicBezTo>
                  <a:cubicBezTo>
                    <a:pt x="231226" y="193820"/>
                    <a:pt x="232549" y="197717"/>
                    <a:pt x="232549" y="201613"/>
                  </a:cubicBezTo>
                  <a:cubicBezTo>
                    <a:pt x="232549" y="201613"/>
                    <a:pt x="232549" y="201613"/>
                    <a:pt x="261653" y="218498"/>
                  </a:cubicBezTo>
                  <a:cubicBezTo>
                    <a:pt x="261653" y="218498"/>
                    <a:pt x="261653" y="218498"/>
                    <a:pt x="319861" y="184728"/>
                  </a:cubicBezTo>
                  <a:cubicBezTo>
                    <a:pt x="325153" y="180831"/>
                    <a:pt x="333090" y="183429"/>
                    <a:pt x="335736" y="188624"/>
                  </a:cubicBezTo>
                  <a:cubicBezTo>
                    <a:pt x="339705" y="193820"/>
                    <a:pt x="337059" y="200314"/>
                    <a:pt x="331768" y="204211"/>
                  </a:cubicBezTo>
                  <a:cubicBezTo>
                    <a:pt x="331768" y="204211"/>
                    <a:pt x="331768" y="204211"/>
                    <a:pt x="274882" y="237981"/>
                  </a:cubicBezTo>
                  <a:cubicBezTo>
                    <a:pt x="266944" y="241878"/>
                    <a:pt x="257684" y="241878"/>
                    <a:pt x="251069" y="237981"/>
                  </a:cubicBezTo>
                  <a:cubicBezTo>
                    <a:pt x="251069" y="237981"/>
                    <a:pt x="251069" y="237981"/>
                    <a:pt x="223288" y="222395"/>
                  </a:cubicBezTo>
                  <a:cubicBezTo>
                    <a:pt x="219319" y="224993"/>
                    <a:pt x="215351" y="226292"/>
                    <a:pt x="210059" y="227590"/>
                  </a:cubicBezTo>
                  <a:cubicBezTo>
                    <a:pt x="208736" y="227590"/>
                    <a:pt x="207413" y="227590"/>
                    <a:pt x="206090" y="227590"/>
                  </a:cubicBezTo>
                  <a:cubicBezTo>
                    <a:pt x="202121" y="227590"/>
                    <a:pt x="199476" y="227590"/>
                    <a:pt x="195507" y="226292"/>
                  </a:cubicBezTo>
                  <a:cubicBezTo>
                    <a:pt x="191538" y="224993"/>
                    <a:pt x="187569" y="222395"/>
                    <a:pt x="184924" y="218498"/>
                  </a:cubicBezTo>
                  <a:cubicBezTo>
                    <a:pt x="184924" y="218498"/>
                    <a:pt x="184924" y="218498"/>
                    <a:pt x="166403" y="226292"/>
                  </a:cubicBezTo>
                  <a:cubicBezTo>
                    <a:pt x="166403" y="226292"/>
                    <a:pt x="166403" y="226292"/>
                    <a:pt x="155819" y="231487"/>
                  </a:cubicBezTo>
                  <a:cubicBezTo>
                    <a:pt x="155819" y="235384"/>
                    <a:pt x="154496" y="237981"/>
                    <a:pt x="153173" y="240579"/>
                  </a:cubicBezTo>
                  <a:cubicBezTo>
                    <a:pt x="149205" y="250970"/>
                    <a:pt x="139944" y="258763"/>
                    <a:pt x="128038" y="258763"/>
                  </a:cubicBezTo>
                  <a:cubicBezTo>
                    <a:pt x="125392" y="258763"/>
                    <a:pt x="121423" y="257464"/>
                    <a:pt x="118778" y="256165"/>
                  </a:cubicBezTo>
                  <a:cubicBezTo>
                    <a:pt x="112163" y="253568"/>
                    <a:pt x="106871" y="248372"/>
                    <a:pt x="102903" y="241878"/>
                  </a:cubicBezTo>
                  <a:cubicBezTo>
                    <a:pt x="102903" y="239280"/>
                    <a:pt x="101580" y="236682"/>
                    <a:pt x="101580" y="234085"/>
                  </a:cubicBezTo>
                  <a:cubicBezTo>
                    <a:pt x="101580" y="234085"/>
                    <a:pt x="101580" y="234085"/>
                    <a:pt x="89673" y="230188"/>
                  </a:cubicBezTo>
                  <a:cubicBezTo>
                    <a:pt x="89673" y="230188"/>
                    <a:pt x="89673" y="230188"/>
                    <a:pt x="60569" y="222395"/>
                  </a:cubicBezTo>
                  <a:cubicBezTo>
                    <a:pt x="60569" y="222395"/>
                    <a:pt x="60569" y="222395"/>
                    <a:pt x="15590" y="243177"/>
                  </a:cubicBezTo>
                  <a:cubicBezTo>
                    <a:pt x="14267" y="244476"/>
                    <a:pt x="12944" y="244476"/>
                    <a:pt x="11621" y="244476"/>
                  </a:cubicBezTo>
                  <a:cubicBezTo>
                    <a:pt x="6330" y="244476"/>
                    <a:pt x="2361" y="241878"/>
                    <a:pt x="1038" y="237981"/>
                  </a:cubicBezTo>
                  <a:cubicBezTo>
                    <a:pt x="-1608" y="232786"/>
                    <a:pt x="1038" y="226292"/>
                    <a:pt x="6330" y="223694"/>
                  </a:cubicBezTo>
                  <a:cubicBezTo>
                    <a:pt x="6330" y="223694"/>
                    <a:pt x="6330" y="223694"/>
                    <a:pt x="49986" y="202912"/>
                  </a:cubicBezTo>
                  <a:cubicBezTo>
                    <a:pt x="55278" y="200314"/>
                    <a:pt x="60569" y="199015"/>
                    <a:pt x="65861" y="201613"/>
                  </a:cubicBezTo>
                  <a:cubicBezTo>
                    <a:pt x="65861" y="201613"/>
                    <a:pt x="65861" y="201613"/>
                    <a:pt x="97611" y="209406"/>
                  </a:cubicBezTo>
                  <a:cubicBezTo>
                    <a:pt x="97611" y="209406"/>
                    <a:pt x="97611" y="209406"/>
                    <a:pt x="109517" y="213303"/>
                  </a:cubicBezTo>
                  <a:cubicBezTo>
                    <a:pt x="116132" y="205510"/>
                    <a:pt x="128038" y="202912"/>
                    <a:pt x="138621" y="206809"/>
                  </a:cubicBezTo>
                  <a:cubicBezTo>
                    <a:pt x="141267" y="208107"/>
                    <a:pt x="143913" y="209406"/>
                    <a:pt x="145236" y="210705"/>
                  </a:cubicBezTo>
                  <a:cubicBezTo>
                    <a:pt x="145236" y="210705"/>
                    <a:pt x="145236" y="210705"/>
                    <a:pt x="157142" y="206809"/>
                  </a:cubicBezTo>
                  <a:cubicBezTo>
                    <a:pt x="157142" y="206809"/>
                    <a:pt x="157142" y="206809"/>
                    <a:pt x="178309" y="196418"/>
                  </a:cubicBezTo>
                  <a:cubicBezTo>
                    <a:pt x="178309" y="195119"/>
                    <a:pt x="179632" y="193820"/>
                    <a:pt x="179632" y="192521"/>
                  </a:cubicBezTo>
                  <a:cubicBezTo>
                    <a:pt x="182278" y="187325"/>
                    <a:pt x="184924" y="183429"/>
                    <a:pt x="190215" y="179532"/>
                  </a:cubicBezTo>
                  <a:cubicBezTo>
                    <a:pt x="193522" y="177584"/>
                    <a:pt x="197491" y="175960"/>
                    <a:pt x="201791" y="175311"/>
                  </a:cubicBezTo>
                  <a:close/>
                  <a:moveTo>
                    <a:pt x="197837" y="12700"/>
                  </a:moveTo>
                  <a:cubicBezTo>
                    <a:pt x="249179" y="17979"/>
                    <a:pt x="291306" y="60210"/>
                    <a:pt x="295255" y="111680"/>
                  </a:cubicBezTo>
                  <a:cubicBezTo>
                    <a:pt x="295255" y="114319"/>
                    <a:pt x="295255" y="116959"/>
                    <a:pt x="292622" y="118279"/>
                  </a:cubicBezTo>
                  <a:cubicBezTo>
                    <a:pt x="291306" y="120918"/>
                    <a:pt x="288673" y="122238"/>
                    <a:pt x="286040" y="122238"/>
                  </a:cubicBezTo>
                  <a:cubicBezTo>
                    <a:pt x="286040" y="122238"/>
                    <a:pt x="286040" y="122238"/>
                    <a:pt x="196520" y="122238"/>
                  </a:cubicBezTo>
                  <a:cubicBezTo>
                    <a:pt x="191254" y="122238"/>
                    <a:pt x="187305" y="118279"/>
                    <a:pt x="187305" y="113000"/>
                  </a:cubicBezTo>
                  <a:cubicBezTo>
                    <a:pt x="187305" y="113000"/>
                    <a:pt x="187305" y="113000"/>
                    <a:pt x="187305" y="21938"/>
                  </a:cubicBezTo>
                  <a:cubicBezTo>
                    <a:pt x="187305" y="19299"/>
                    <a:pt x="188621" y="17979"/>
                    <a:pt x="189938" y="15339"/>
                  </a:cubicBezTo>
                  <a:cubicBezTo>
                    <a:pt x="192571" y="14020"/>
                    <a:pt x="195204" y="12700"/>
                    <a:pt x="197837" y="12700"/>
                  </a:cubicBezTo>
                  <a:close/>
                  <a:moveTo>
                    <a:pt x="150484" y="0"/>
                  </a:moveTo>
                  <a:cubicBezTo>
                    <a:pt x="154427" y="0"/>
                    <a:pt x="157057" y="1313"/>
                    <a:pt x="159686" y="3938"/>
                  </a:cubicBezTo>
                  <a:cubicBezTo>
                    <a:pt x="162315" y="6564"/>
                    <a:pt x="163629" y="9189"/>
                    <a:pt x="163629" y="13127"/>
                  </a:cubicBezTo>
                  <a:cubicBezTo>
                    <a:pt x="163629" y="13127"/>
                    <a:pt x="163629" y="13127"/>
                    <a:pt x="163629" y="132587"/>
                  </a:cubicBezTo>
                  <a:cubicBezTo>
                    <a:pt x="163629" y="139151"/>
                    <a:pt x="168887" y="145714"/>
                    <a:pt x="176775" y="145714"/>
                  </a:cubicBezTo>
                  <a:cubicBezTo>
                    <a:pt x="176775" y="145714"/>
                    <a:pt x="176775" y="145714"/>
                    <a:pt x="296398" y="145714"/>
                  </a:cubicBezTo>
                  <a:cubicBezTo>
                    <a:pt x="300341" y="145714"/>
                    <a:pt x="302970" y="147027"/>
                    <a:pt x="305599" y="149653"/>
                  </a:cubicBezTo>
                  <a:cubicBezTo>
                    <a:pt x="308228" y="152278"/>
                    <a:pt x="309543" y="154904"/>
                    <a:pt x="308228" y="158842"/>
                  </a:cubicBezTo>
                  <a:cubicBezTo>
                    <a:pt x="308228" y="165406"/>
                    <a:pt x="306914" y="171969"/>
                    <a:pt x="305599" y="178533"/>
                  </a:cubicBezTo>
                  <a:cubicBezTo>
                    <a:pt x="305599" y="178533"/>
                    <a:pt x="305599" y="178533"/>
                    <a:pt x="262220" y="204788"/>
                  </a:cubicBezTo>
                  <a:cubicBezTo>
                    <a:pt x="262220" y="204788"/>
                    <a:pt x="262220" y="204788"/>
                    <a:pt x="242502" y="194286"/>
                  </a:cubicBezTo>
                  <a:cubicBezTo>
                    <a:pt x="239872" y="181158"/>
                    <a:pt x="231985" y="169344"/>
                    <a:pt x="218840" y="165406"/>
                  </a:cubicBezTo>
                  <a:cubicBezTo>
                    <a:pt x="214896" y="162780"/>
                    <a:pt x="209638" y="162780"/>
                    <a:pt x="205694" y="162780"/>
                  </a:cubicBezTo>
                  <a:cubicBezTo>
                    <a:pt x="189920" y="162780"/>
                    <a:pt x="175460" y="171969"/>
                    <a:pt x="168887" y="186409"/>
                  </a:cubicBezTo>
                  <a:cubicBezTo>
                    <a:pt x="168887" y="187722"/>
                    <a:pt x="168887" y="187722"/>
                    <a:pt x="168887" y="187722"/>
                  </a:cubicBezTo>
                  <a:cubicBezTo>
                    <a:pt x="168887" y="187722"/>
                    <a:pt x="168887" y="187722"/>
                    <a:pt x="146540" y="196912"/>
                  </a:cubicBezTo>
                  <a:cubicBezTo>
                    <a:pt x="145226" y="196912"/>
                    <a:pt x="143911" y="195599"/>
                    <a:pt x="142597" y="195599"/>
                  </a:cubicBezTo>
                  <a:cubicBezTo>
                    <a:pt x="137338" y="192973"/>
                    <a:pt x="133395" y="192973"/>
                    <a:pt x="128137" y="192973"/>
                  </a:cubicBezTo>
                  <a:cubicBezTo>
                    <a:pt x="120249" y="192973"/>
                    <a:pt x="112362" y="195599"/>
                    <a:pt x="107104" y="199537"/>
                  </a:cubicBezTo>
                  <a:cubicBezTo>
                    <a:pt x="107104" y="199537"/>
                    <a:pt x="107104" y="199537"/>
                    <a:pt x="70297" y="189035"/>
                  </a:cubicBezTo>
                  <a:cubicBezTo>
                    <a:pt x="61095" y="187722"/>
                    <a:pt x="53208" y="187722"/>
                    <a:pt x="45321" y="191661"/>
                  </a:cubicBezTo>
                  <a:lnTo>
                    <a:pt x="29546" y="199537"/>
                  </a:lnTo>
                  <a:cubicBezTo>
                    <a:pt x="21659" y="182471"/>
                    <a:pt x="19030" y="164093"/>
                    <a:pt x="19030" y="145714"/>
                  </a:cubicBezTo>
                  <a:cubicBezTo>
                    <a:pt x="19030" y="69575"/>
                    <a:pt x="76870" y="7876"/>
                    <a:pt x="150484" y="0"/>
                  </a:cubicBezTo>
                  <a:close/>
                </a:path>
              </a:pathLst>
            </a:custGeom>
            <a:grpFill/>
            <a:ln>
              <a:noFill/>
            </a:ln>
          </p:spPr>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grpSp>
      <p:grpSp>
        <p:nvGrpSpPr>
          <p:cNvPr id="28" name="组合 27"/>
          <p:cNvGrpSpPr/>
          <p:nvPr/>
        </p:nvGrpSpPr>
        <p:grpSpPr>
          <a:xfrm>
            <a:off x="4150122" y="2334306"/>
            <a:ext cx="1210952" cy="1200150"/>
            <a:chOff x="3021720" y="1028700"/>
            <a:chExt cx="1210952" cy="1200150"/>
          </a:xfrm>
          <a:solidFill>
            <a:schemeClr val="accent5">
              <a:lumMod val="50000"/>
            </a:schemeClr>
          </a:solidFill>
        </p:grpSpPr>
        <p:sp>
          <p:nvSpPr>
            <p:cNvPr id="26" name="箭头: V 形 25"/>
            <p:cNvSpPr/>
            <p:nvPr/>
          </p:nvSpPr>
          <p:spPr>
            <a:xfrm>
              <a:off x="3032522" y="1028700"/>
              <a:ext cx="1200150" cy="1200150"/>
            </a:xfrm>
            <a:prstGeom prst="chevron">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sp>
          <p:nvSpPr>
            <p:cNvPr id="11" name="任意多边形: 形状 10"/>
            <p:cNvSpPr/>
            <p:nvPr/>
          </p:nvSpPr>
          <p:spPr bwMode="auto">
            <a:xfrm>
              <a:off x="3021720" y="1497252"/>
              <a:ext cx="348415" cy="299777"/>
            </a:xfrm>
            <a:custGeom>
              <a:avLst/>
              <a:gdLst>
                <a:gd name="connsiteX0" fmla="*/ 181524 w 337647"/>
                <a:gd name="connsiteY0" fmla="*/ 231775 h 290513"/>
                <a:gd name="connsiteX1" fmla="*/ 190749 w 337647"/>
                <a:gd name="connsiteY1" fmla="*/ 236996 h 290513"/>
                <a:gd name="connsiteX2" fmla="*/ 205246 w 337647"/>
                <a:gd name="connsiteY2" fmla="*/ 239607 h 290513"/>
                <a:gd name="connsiteX3" fmla="*/ 222379 w 337647"/>
                <a:gd name="connsiteY3" fmla="*/ 235691 h 290513"/>
                <a:gd name="connsiteX4" fmla="*/ 243466 w 337647"/>
                <a:gd name="connsiteY4" fmla="*/ 247439 h 290513"/>
                <a:gd name="connsiteX5" fmla="*/ 261917 w 337647"/>
                <a:gd name="connsiteY5" fmla="*/ 252660 h 290513"/>
                <a:gd name="connsiteX6" fmla="*/ 163073 w 337647"/>
                <a:gd name="connsiteY6" fmla="*/ 290513 h 290513"/>
                <a:gd name="connsiteX7" fmla="*/ 52367 w 337647"/>
                <a:gd name="connsiteY7" fmla="*/ 239607 h 290513"/>
                <a:gd name="connsiteX8" fmla="*/ 60275 w 337647"/>
                <a:gd name="connsiteY8" fmla="*/ 234386 h 290513"/>
                <a:gd name="connsiteX9" fmla="*/ 91905 w 337647"/>
                <a:gd name="connsiteY9" fmla="*/ 243523 h 290513"/>
                <a:gd name="connsiteX10" fmla="*/ 93223 w 337647"/>
                <a:gd name="connsiteY10" fmla="*/ 247439 h 290513"/>
                <a:gd name="connsiteX11" fmla="*/ 114309 w 337647"/>
                <a:gd name="connsiteY11" fmla="*/ 267018 h 290513"/>
                <a:gd name="connsiteX12" fmla="*/ 127489 w 337647"/>
                <a:gd name="connsiteY12" fmla="*/ 269629 h 290513"/>
                <a:gd name="connsiteX13" fmla="*/ 164391 w 337647"/>
                <a:gd name="connsiteY13" fmla="*/ 244828 h 290513"/>
                <a:gd name="connsiteX14" fmla="*/ 165708 w 337647"/>
                <a:gd name="connsiteY14" fmla="*/ 239607 h 290513"/>
                <a:gd name="connsiteX15" fmla="*/ 181524 w 337647"/>
                <a:gd name="connsiteY15" fmla="*/ 231775 h 290513"/>
                <a:gd name="connsiteX16" fmla="*/ 127774 w 337647"/>
                <a:gd name="connsiteY16" fmla="*/ 220663 h 290513"/>
                <a:gd name="connsiteX17" fmla="*/ 118745 w 337647"/>
                <a:gd name="connsiteY17" fmla="*/ 227200 h 290513"/>
                <a:gd name="connsiteX18" fmla="*/ 118745 w 337647"/>
                <a:gd name="connsiteY18" fmla="*/ 235044 h 290513"/>
                <a:gd name="connsiteX19" fmla="*/ 125194 w 337647"/>
                <a:gd name="connsiteY19" fmla="*/ 240273 h 290513"/>
                <a:gd name="connsiteX20" fmla="*/ 136803 w 337647"/>
                <a:gd name="connsiteY20" fmla="*/ 235044 h 290513"/>
                <a:gd name="connsiteX21" fmla="*/ 136803 w 337647"/>
                <a:gd name="connsiteY21" fmla="*/ 227200 h 290513"/>
                <a:gd name="connsiteX22" fmla="*/ 131644 w 337647"/>
                <a:gd name="connsiteY22" fmla="*/ 221970 h 290513"/>
                <a:gd name="connsiteX23" fmla="*/ 127774 w 337647"/>
                <a:gd name="connsiteY23" fmla="*/ 220663 h 290513"/>
                <a:gd name="connsiteX24" fmla="*/ 206249 w 337647"/>
                <a:gd name="connsiteY24" fmla="*/ 190500 h 290513"/>
                <a:gd name="connsiteX25" fmla="*/ 195242 w 337647"/>
                <a:gd name="connsiteY25" fmla="*/ 196950 h 290513"/>
                <a:gd name="connsiteX26" fmla="*/ 196618 w 337647"/>
                <a:gd name="connsiteY26" fmla="*/ 204689 h 290513"/>
                <a:gd name="connsiteX27" fmla="*/ 202121 w 337647"/>
                <a:gd name="connsiteY27" fmla="*/ 209848 h 290513"/>
                <a:gd name="connsiteX28" fmla="*/ 215880 w 337647"/>
                <a:gd name="connsiteY28" fmla="*/ 204689 h 290513"/>
                <a:gd name="connsiteX29" fmla="*/ 214504 w 337647"/>
                <a:gd name="connsiteY29" fmla="*/ 196950 h 290513"/>
                <a:gd name="connsiteX30" fmla="*/ 209001 w 337647"/>
                <a:gd name="connsiteY30" fmla="*/ 191790 h 290513"/>
                <a:gd name="connsiteX31" fmla="*/ 206249 w 337647"/>
                <a:gd name="connsiteY31" fmla="*/ 190500 h 290513"/>
                <a:gd name="connsiteX32" fmla="*/ 201791 w 337647"/>
                <a:gd name="connsiteY32" fmla="*/ 175311 h 290513"/>
                <a:gd name="connsiteX33" fmla="*/ 215351 w 337647"/>
                <a:gd name="connsiteY33" fmla="*/ 176934 h 290513"/>
                <a:gd name="connsiteX34" fmla="*/ 227257 w 337647"/>
                <a:gd name="connsiteY34" fmla="*/ 184728 h 290513"/>
                <a:gd name="connsiteX35" fmla="*/ 229903 w 337647"/>
                <a:gd name="connsiteY35" fmla="*/ 191222 h 290513"/>
                <a:gd name="connsiteX36" fmla="*/ 232549 w 337647"/>
                <a:gd name="connsiteY36" fmla="*/ 201613 h 290513"/>
                <a:gd name="connsiteX37" fmla="*/ 261653 w 337647"/>
                <a:gd name="connsiteY37" fmla="*/ 218498 h 290513"/>
                <a:gd name="connsiteX38" fmla="*/ 319861 w 337647"/>
                <a:gd name="connsiteY38" fmla="*/ 184728 h 290513"/>
                <a:gd name="connsiteX39" fmla="*/ 335736 w 337647"/>
                <a:gd name="connsiteY39" fmla="*/ 188624 h 290513"/>
                <a:gd name="connsiteX40" fmla="*/ 331768 w 337647"/>
                <a:gd name="connsiteY40" fmla="*/ 204211 h 290513"/>
                <a:gd name="connsiteX41" fmla="*/ 274882 w 337647"/>
                <a:gd name="connsiteY41" fmla="*/ 237981 h 290513"/>
                <a:gd name="connsiteX42" fmla="*/ 251069 w 337647"/>
                <a:gd name="connsiteY42" fmla="*/ 237981 h 290513"/>
                <a:gd name="connsiteX43" fmla="*/ 223288 w 337647"/>
                <a:gd name="connsiteY43" fmla="*/ 222395 h 290513"/>
                <a:gd name="connsiteX44" fmla="*/ 210059 w 337647"/>
                <a:gd name="connsiteY44" fmla="*/ 227590 h 290513"/>
                <a:gd name="connsiteX45" fmla="*/ 206090 w 337647"/>
                <a:gd name="connsiteY45" fmla="*/ 227590 h 290513"/>
                <a:gd name="connsiteX46" fmla="*/ 195507 w 337647"/>
                <a:gd name="connsiteY46" fmla="*/ 226292 h 290513"/>
                <a:gd name="connsiteX47" fmla="*/ 184924 w 337647"/>
                <a:gd name="connsiteY47" fmla="*/ 218498 h 290513"/>
                <a:gd name="connsiteX48" fmla="*/ 166403 w 337647"/>
                <a:gd name="connsiteY48" fmla="*/ 226292 h 290513"/>
                <a:gd name="connsiteX49" fmla="*/ 155819 w 337647"/>
                <a:gd name="connsiteY49" fmla="*/ 231487 h 290513"/>
                <a:gd name="connsiteX50" fmla="*/ 153173 w 337647"/>
                <a:gd name="connsiteY50" fmla="*/ 240579 h 290513"/>
                <a:gd name="connsiteX51" fmla="*/ 128038 w 337647"/>
                <a:gd name="connsiteY51" fmla="*/ 258763 h 290513"/>
                <a:gd name="connsiteX52" fmla="*/ 118778 w 337647"/>
                <a:gd name="connsiteY52" fmla="*/ 256165 h 290513"/>
                <a:gd name="connsiteX53" fmla="*/ 102903 w 337647"/>
                <a:gd name="connsiteY53" fmla="*/ 241878 h 290513"/>
                <a:gd name="connsiteX54" fmla="*/ 101580 w 337647"/>
                <a:gd name="connsiteY54" fmla="*/ 234085 h 290513"/>
                <a:gd name="connsiteX55" fmla="*/ 89673 w 337647"/>
                <a:gd name="connsiteY55" fmla="*/ 230188 h 290513"/>
                <a:gd name="connsiteX56" fmla="*/ 60569 w 337647"/>
                <a:gd name="connsiteY56" fmla="*/ 222395 h 290513"/>
                <a:gd name="connsiteX57" fmla="*/ 15590 w 337647"/>
                <a:gd name="connsiteY57" fmla="*/ 243177 h 290513"/>
                <a:gd name="connsiteX58" fmla="*/ 11621 w 337647"/>
                <a:gd name="connsiteY58" fmla="*/ 244476 h 290513"/>
                <a:gd name="connsiteX59" fmla="*/ 1038 w 337647"/>
                <a:gd name="connsiteY59" fmla="*/ 237981 h 290513"/>
                <a:gd name="connsiteX60" fmla="*/ 6330 w 337647"/>
                <a:gd name="connsiteY60" fmla="*/ 223694 h 290513"/>
                <a:gd name="connsiteX61" fmla="*/ 49986 w 337647"/>
                <a:gd name="connsiteY61" fmla="*/ 202912 h 290513"/>
                <a:gd name="connsiteX62" fmla="*/ 65861 w 337647"/>
                <a:gd name="connsiteY62" fmla="*/ 201613 h 290513"/>
                <a:gd name="connsiteX63" fmla="*/ 97611 w 337647"/>
                <a:gd name="connsiteY63" fmla="*/ 209406 h 290513"/>
                <a:gd name="connsiteX64" fmla="*/ 109517 w 337647"/>
                <a:gd name="connsiteY64" fmla="*/ 213303 h 290513"/>
                <a:gd name="connsiteX65" fmla="*/ 138621 w 337647"/>
                <a:gd name="connsiteY65" fmla="*/ 206809 h 290513"/>
                <a:gd name="connsiteX66" fmla="*/ 145236 w 337647"/>
                <a:gd name="connsiteY66" fmla="*/ 210705 h 290513"/>
                <a:gd name="connsiteX67" fmla="*/ 157142 w 337647"/>
                <a:gd name="connsiteY67" fmla="*/ 206809 h 290513"/>
                <a:gd name="connsiteX68" fmla="*/ 178309 w 337647"/>
                <a:gd name="connsiteY68" fmla="*/ 196418 h 290513"/>
                <a:gd name="connsiteX69" fmla="*/ 179632 w 337647"/>
                <a:gd name="connsiteY69" fmla="*/ 192521 h 290513"/>
                <a:gd name="connsiteX70" fmla="*/ 190215 w 337647"/>
                <a:gd name="connsiteY70" fmla="*/ 179532 h 290513"/>
                <a:gd name="connsiteX71" fmla="*/ 201791 w 337647"/>
                <a:gd name="connsiteY71" fmla="*/ 175311 h 290513"/>
                <a:gd name="connsiteX72" fmla="*/ 197837 w 337647"/>
                <a:gd name="connsiteY72" fmla="*/ 12700 h 290513"/>
                <a:gd name="connsiteX73" fmla="*/ 295255 w 337647"/>
                <a:gd name="connsiteY73" fmla="*/ 111680 h 290513"/>
                <a:gd name="connsiteX74" fmla="*/ 292622 w 337647"/>
                <a:gd name="connsiteY74" fmla="*/ 118279 h 290513"/>
                <a:gd name="connsiteX75" fmla="*/ 286040 w 337647"/>
                <a:gd name="connsiteY75" fmla="*/ 122238 h 290513"/>
                <a:gd name="connsiteX76" fmla="*/ 196520 w 337647"/>
                <a:gd name="connsiteY76" fmla="*/ 122238 h 290513"/>
                <a:gd name="connsiteX77" fmla="*/ 187305 w 337647"/>
                <a:gd name="connsiteY77" fmla="*/ 113000 h 290513"/>
                <a:gd name="connsiteX78" fmla="*/ 187305 w 337647"/>
                <a:gd name="connsiteY78" fmla="*/ 21938 h 290513"/>
                <a:gd name="connsiteX79" fmla="*/ 189938 w 337647"/>
                <a:gd name="connsiteY79" fmla="*/ 15339 h 290513"/>
                <a:gd name="connsiteX80" fmla="*/ 197837 w 337647"/>
                <a:gd name="connsiteY80" fmla="*/ 12700 h 290513"/>
                <a:gd name="connsiteX81" fmla="*/ 150484 w 337647"/>
                <a:gd name="connsiteY81" fmla="*/ 0 h 290513"/>
                <a:gd name="connsiteX82" fmla="*/ 159686 w 337647"/>
                <a:gd name="connsiteY82" fmla="*/ 3938 h 290513"/>
                <a:gd name="connsiteX83" fmla="*/ 163629 w 337647"/>
                <a:gd name="connsiteY83" fmla="*/ 13127 h 290513"/>
                <a:gd name="connsiteX84" fmla="*/ 163629 w 337647"/>
                <a:gd name="connsiteY84" fmla="*/ 132587 h 290513"/>
                <a:gd name="connsiteX85" fmla="*/ 176775 w 337647"/>
                <a:gd name="connsiteY85" fmla="*/ 145714 h 290513"/>
                <a:gd name="connsiteX86" fmla="*/ 296398 w 337647"/>
                <a:gd name="connsiteY86" fmla="*/ 145714 h 290513"/>
                <a:gd name="connsiteX87" fmla="*/ 305599 w 337647"/>
                <a:gd name="connsiteY87" fmla="*/ 149653 h 290513"/>
                <a:gd name="connsiteX88" fmla="*/ 308228 w 337647"/>
                <a:gd name="connsiteY88" fmla="*/ 158842 h 290513"/>
                <a:gd name="connsiteX89" fmla="*/ 305599 w 337647"/>
                <a:gd name="connsiteY89" fmla="*/ 178533 h 290513"/>
                <a:gd name="connsiteX90" fmla="*/ 262220 w 337647"/>
                <a:gd name="connsiteY90" fmla="*/ 204788 h 290513"/>
                <a:gd name="connsiteX91" fmla="*/ 242502 w 337647"/>
                <a:gd name="connsiteY91" fmla="*/ 194286 h 290513"/>
                <a:gd name="connsiteX92" fmla="*/ 218840 w 337647"/>
                <a:gd name="connsiteY92" fmla="*/ 165406 h 290513"/>
                <a:gd name="connsiteX93" fmla="*/ 205694 w 337647"/>
                <a:gd name="connsiteY93" fmla="*/ 162780 h 290513"/>
                <a:gd name="connsiteX94" fmla="*/ 168887 w 337647"/>
                <a:gd name="connsiteY94" fmla="*/ 186409 h 290513"/>
                <a:gd name="connsiteX95" fmla="*/ 168887 w 337647"/>
                <a:gd name="connsiteY95" fmla="*/ 187722 h 290513"/>
                <a:gd name="connsiteX96" fmla="*/ 146540 w 337647"/>
                <a:gd name="connsiteY96" fmla="*/ 196912 h 290513"/>
                <a:gd name="connsiteX97" fmla="*/ 142597 w 337647"/>
                <a:gd name="connsiteY97" fmla="*/ 195599 h 290513"/>
                <a:gd name="connsiteX98" fmla="*/ 128137 w 337647"/>
                <a:gd name="connsiteY98" fmla="*/ 192973 h 290513"/>
                <a:gd name="connsiteX99" fmla="*/ 107104 w 337647"/>
                <a:gd name="connsiteY99" fmla="*/ 199537 h 290513"/>
                <a:gd name="connsiteX100" fmla="*/ 70297 w 337647"/>
                <a:gd name="connsiteY100" fmla="*/ 189035 h 290513"/>
                <a:gd name="connsiteX101" fmla="*/ 45321 w 337647"/>
                <a:gd name="connsiteY101" fmla="*/ 191661 h 290513"/>
                <a:gd name="connsiteX102" fmla="*/ 29546 w 337647"/>
                <a:gd name="connsiteY102" fmla="*/ 199537 h 290513"/>
                <a:gd name="connsiteX103" fmla="*/ 19030 w 337647"/>
                <a:gd name="connsiteY103" fmla="*/ 145714 h 290513"/>
                <a:gd name="connsiteX104" fmla="*/ 150484 w 337647"/>
                <a:gd name="connsiteY104" fmla="*/ 0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7647" h="290513">
                  <a:moveTo>
                    <a:pt x="181524" y="231775"/>
                  </a:moveTo>
                  <a:cubicBezTo>
                    <a:pt x="184159" y="234386"/>
                    <a:pt x="188113" y="235691"/>
                    <a:pt x="190749" y="236996"/>
                  </a:cubicBezTo>
                  <a:cubicBezTo>
                    <a:pt x="194703" y="238302"/>
                    <a:pt x="199975" y="239607"/>
                    <a:pt x="205246" y="239607"/>
                  </a:cubicBezTo>
                  <a:cubicBezTo>
                    <a:pt x="210518" y="239607"/>
                    <a:pt x="217108" y="238302"/>
                    <a:pt x="222379" y="235691"/>
                  </a:cubicBezTo>
                  <a:lnTo>
                    <a:pt x="243466" y="247439"/>
                  </a:lnTo>
                  <a:cubicBezTo>
                    <a:pt x="248738" y="251354"/>
                    <a:pt x="255327" y="252660"/>
                    <a:pt x="261917" y="252660"/>
                  </a:cubicBezTo>
                  <a:cubicBezTo>
                    <a:pt x="235559" y="276155"/>
                    <a:pt x="201292" y="290513"/>
                    <a:pt x="163073" y="290513"/>
                  </a:cubicBezTo>
                  <a:cubicBezTo>
                    <a:pt x="118263" y="290513"/>
                    <a:pt x="78726" y="270934"/>
                    <a:pt x="52367" y="239607"/>
                  </a:cubicBezTo>
                  <a:cubicBezTo>
                    <a:pt x="52367" y="239607"/>
                    <a:pt x="52367" y="239607"/>
                    <a:pt x="60275" y="234386"/>
                  </a:cubicBezTo>
                  <a:cubicBezTo>
                    <a:pt x="60275" y="234386"/>
                    <a:pt x="60275" y="234386"/>
                    <a:pt x="91905" y="243523"/>
                  </a:cubicBezTo>
                  <a:cubicBezTo>
                    <a:pt x="91905" y="244828"/>
                    <a:pt x="91905" y="246133"/>
                    <a:pt x="93223" y="247439"/>
                  </a:cubicBezTo>
                  <a:cubicBezTo>
                    <a:pt x="97176" y="256576"/>
                    <a:pt x="105084" y="263102"/>
                    <a:pt x="114309" y="267018"/>
                  </a:cubicBezTo>
                  <a:cubicBezTo>
                    <a:pt x="118263" y="269629"/>
                    <a:pt x="123535" y="269629"/>
                    <a:pt x="127489" y="269629"/>
                  </a:cubicBezTo>
                  <a:cubicBezTo>
                    <a:pt x="143304" y="269629"/>
                    <a:pt x="157801" y="260491"/>
                    <a:pt x="164391" y="244828"/>
                  </a:cubicBezTo>
                  <a:cubicBezTo>
                    <a:pt x="164391" y="243523"/>
                    <a:pt x="164391" y="240912"/>
                    <a:pt x="165708" y="239607"/>
                  </a:cubicBezTo>
                  <a:cubicBezTo>
                    <a:pt x="165708" y="239607"/>
                    <a:pt x="165708" y="239607"/>
                    <a:pt x="181524" y="231775"/>
                  </a:cubicBezTo>
                  <a:close/>
                  <a:moveTo>
                    <a:pt x="127774" y="220663"/>
                  </a:moveTo>
                  <a:cubicBezTo>
                    <a:pt x="123904" y="220663"/>
                    <a:pt x="120035" y="223278"/>
                    <a:pt x="118745" y="227200"/>
                  </a:cubicBezTo>
                  <a:cubicBezTo>
                    <a:pt x="117455" y="229815"/>
                    <a:pt x="118745" y="232429"/>
                    <a:pt x="118745" y="235044"/>
                  </a:cubicBezTo>
                  <a:cubicBezTo>
                    <a:pt x="120035" y="237659"/>
                    <a:pt x="122615" y="238966"/>
                    <a:pt x="125194" y="240273"/>
                  </a:cubicBezTo>
                  <a:cubicBezTo>
                    <a:pt x="129064" y="242888"/>
                    <a:pt x="135513" y="238966"/>
                    <a:pt x="136803" y="235044"/>
                  </a:cubicBezTo>
                  <a:cubicBezTo>
                    <a:pt x="138093" y="232429"/>
                    <a:pt x="138093" y="229815"/>
                    <a:pt x="136803" y="227200"/>
                  </a:cubicBezTo>
                  <a:cubicBezTo>
                    <a:pt x="135513" y="224585"/>
                    <a:pt x="134223" y="223278"/>
                    <a:pt x="131644" y="221970"/>
                  </a:cubicBezTo>
                  <a:cubicBezTo>
                    <a:pt x="130354" y="221970"/>
                    <a:pt x="129064" y="220663"/>
                    <a:pt x="127774" y="220663"/>
                  </a:cubicBezTo>
                  <a:close/>
                  <a:moveTo>
                    <a:pt x="206249" y="190500"/>
                  </a:moveTo>
                  <a:cubicBezTo>
                    <a:pt x="200745" y="190500"/>
                    <a:pt x="197994" y="193080"/>
                    <a:pt x="195242" y="196950"/>
                  </a:cubicBezTo>
                  <a:cubicBezTo>
                    <a:pt x="195242" y="199529"/>
                    <a:pt x="195242" y="202109"/>
                    <a:pt x="196618" y="204689"/>
                  </a:cubicBezTo>
                  <a:cubicBezTo>
                    <a:pt x="196618" y="207269"/>
                    <a:pt x="199370" y="208558"/>
                    <a:pt x="202121" y="209848"/>
                  </a:cubicBezTo>
                  <a:cubicBezTo>
                    <a:pt x="207625" y="211138"/>
                    <a:pt x="213128" y="208558"/>
                    <a:pt x="215880" y="204689"/>
                  </a:cubicBezTo>
                  <a:cubicBezTo>
                    <a:pt x="215880" y="202109"/>
                    <a:pt x="215880" y="199529"/>
                    <a:pt x="214504" y="196950"/>
                  </a:cubicBezTo>
                  <a:cubicBezTo>
                    <a:pt x="214504" y="194370"/>
                    <a:pt x="211752" y="193080"/>
                    <a:pt x="209001" y="191790"/>
                  </a:cubicBezTo>
                  <a:cubicBezTo>
                    <a:pt x="207625" y="190500"/>
                    <a:pt x="206249" y="190500"/>
                    <a:pt x="206249" y="190500"/>
                  </a:cubicBezTo>
                  <a:close/>
                  <a:moveTo>
                    <a:pt x="201791" y="175311"/>
                  </a:moveTo>
                  <a:cubicBezTo>
                    <a:pt x="206090" y="174661"/>
                    <a:pt x="210720" y="174986"/>
                    <a:pt x="215351" y="176934"/>
                  </a:cubicBezTo>
                  <a:cubicBezTo>
                    <a:pt x="219319" y="178233"/>
                    <a:pt x="223288" y="180831"/>
                    <a:pt x="227257" y="184728"/>
                  </a:cubicBezTo>
                  <a:cubicBezTo>
                    <a:pt x="228580" y="187325"/>
                    <a:pt x="229903" y="188624"/>
                    <a:pt x="229903" y="191222"/>
                  </a:cubicBezTo>
                  <a:cubicBezTo>
                    <a:pt x="231226" y="193820"/>
                    <a:pt x="232549" y="197717"/>
                    <a:pt x="232549" y="201613"/>
                  </a:cubicBezTo>
                  <a:cubicBezTo>
                    <a:pt x="232549" y="201613"/>
                    <a:pt x="232549" y="201613"/>
                    <a:pt x="261653" y="218498"/>
                  </a:cubicBezTo>
                  <a:cubicBezTo>
                    <a:pt x="261653" y="218498"/>
                    <a:pt x="261653" y="218498"/>
                    <a:pt x="319861" y="184728"/>
                  </a:cubicBezTo>
                  <a:cubicBezTo>
                    <a:pt x="325153" y="180831"/>
                    <a:pt x="333090" y="183429"/>
                    <a:pt x="335736" y="188624"/>
                  </a:cubicBezTo>
                  <a:cubicBezTo>
                    <a:pt x="339705" y="193820"/>
                    <a:pt x="337059" y="200314"/>
                    <a:pt x="331768" y="204211"/>
                  </a:cubicBezTo>
                  <a:cubicBezTo>
                    <a:pt x="331768" y="204211"/>
                    <a:pt x="331768" y="204211"/>
                    <a:pt x="274882" y="237981"/>
                  </a:cubicBezTo>
                  <a:cubicBezTo>
                    <a:pt x="266944" y="241878"/>
                    <a:pt x="257684" y="241878"/>
                    <a:pt x="251069" y="237981"/>
                  </a:cubicBezTo>
                  <a:cubicBezTo>
                    <a:pt x="251069" y="237981"/>
                    <a:pt x="251069" y="237981"/>
                    <a:pt x="223288" y="222395"/>
                  </a:cubicBezTo>
                  <a:cubicBezTo>
                    <a:pt x="219319" y="224993"/>
                    <a:pt x="215351" y="226292"/>
                    <a:pt x="210059" y="227590"/>
                  </a:cubicBezTo>
                  <a:cubicBezTo>
                    <a:pt x="208736" y="227590"/>
                    <a:pt x="207413" y="227590"/>
                    <a:pt x="206090" y="227590"/>
                  </a:cubicBezTo>
                  <a:cubicBezTo>
                    <a:pt x="202121" y="227590"/>
                    <a:pt x="199476" y="227590"/>
                    <a:pt x="195507" y="226292"/>
                  </a:cubicBezTo>
                  <a:cubicBezTo>
                    <a:pt x="191538" y="224993"/>
                    <a:pt x="187569" y="222395"/>
                    <a:pt x="184924" y="218498"/>
                  </a:cubicBezTo>
                  <a:cubicBezTo>
                    <a:pt x="184924" y="218498"/>
                    <a:pt x="184924" y="218498"/>
                    <a:pt x="166403" y="226292"/>
                  </a:cubicBezTo>
                  <a:cubicBezTo>
                    <a:pt x="166403" y="226292"/>
                    <a:pt x="166403" y="226292"/>
                    <a:pt x="155819" y="231487"/>
                  </a:cubicBezTo>
                  <a:cubicBezTo>
                    <a:pt x="155819" y="235384"/>
                    <a:pt x="154496" y="237981"/>
                    <a:pt x="153173" y="240579"/>
                  </a:cubicBezTo>
                  <a:cubicBezTo>
                    <a:pt x="149205" y="250970"/>
                    <a:pt x="139944" y="258763"/>
                    <a:pt x="128038" y="258763"/>
                  </a:cubicBezTo>
                  <a:cubicBezTo>
                    <a:pt x="125392" y="258763"/>
                    <a:pt x="121423" y="257464"/>
                    <a:pt x="118778" y="256165"/>
                  </a:cubicBezTo>
                  <a:cubicBezTo>
                    <a:pt x="112163" y="253568"/>
                    <a:pt x="106871" y="248372"/>
                    <a:pt x="102903" y="241878"/>
                  </a:cubicBezTo>
                  <a:cubicBezTo>
                    <a:pt x="102903" y="239280"/>
                    <a:pt x="101580" y="236682"/>
                    <a:pt x="101580" y="234085"/>
                  </a:cubicBezTo>
                  <a:cubicBezTo>
                    <a:pt x="101580" y="234085"/>
                    <a:pt x="101580" y="234085"/>
                    <a:pt x="89673" y="230188"/>
                  </a:cubicBezTo>
                  <a:cubicBezTo>
                    <a:pt x="89673" y="230188"/>
                    <a:pt x="89673" y="230188"/>
                    <a:pt x="60569" y="222395"/>
                  </a:cubicBezTo>
                  <a:cubicBezTo>
                    <a:pt x="60569" y="222395"/>
                    <a:pt x="60569" y="222395"/>
                    <a:pt x="15590" y="243177"/>
                  </a:cubicBezTo>
                  <a:cubicBezTo>
                    <a:pt x="14267" y="244476"/>
                    <a:pt x="12944" y="244476"/>
                    <a:pt x="11621" y="244476"/>
                  </a:cubicBezTo>
                  <a:cubicBezTo>
                    <a:pt x="6330" y="244476"/>
                    <a:pt x="2361" y="241878"/>
                    <a:pt x="1038" y="237981"/>
                  </a:cubicBezTo>
                  <a:cubicBezTo>
                    <a:pt x="-1608" y="232786"/>
                    <a:pt x="1038" y="226292"/>
                    <a:pt x="6330" y="223694"/>
                  </a:cubicBezTo>
                  <a:cubicBezTo>
                    <a:pt x="6330" y="223694"/>
                    <a:pt x="6330" y="223694"/>
                    <a:pt x="49986" y="202912"/>
                  </a:cubicBezTo>
                  <a:cubicBezTo>
                    <a:pt x="55278" y="200314"/>
                    <a:pt x="60569" y="199015"/>
                    <a:pt x="65861" y="201613"/>
                  </a:cubicBezTo>
                  <a:cubicBezTo>
                    <a:pt x="65861" y="201613"/>
                    <a:pt x="65861" y="201613"/>
                    <a:pt x="97611" y="209406"/>
                  </a:cubicBezTo>
                  <a:cubicBezTo>
                    <a:pt x="97611" y="209406"/>
                    <a:pt x="97611" y="209406"/>
                    <a:pt x="109517" y="213303"/>
                  </a:cubicBezTo>
                  <a:cubicBezTo>
                    <a:pt x="116132" y="205510"/>
                    <a:pt x="128038" y="202912"/>
                    <a:pt x="138621" y="206809"/>
                  </a:cubicBezTo>
                  <a:cubicBezTo>
                    <a:pt x="141267" y="208107"/>
                    <a:pt x="143913" y="209406"/>
                    <a:pt x="145236" y="210705"/>
                  </a:cubicBezTo>
                  <a:cubicBezTo>
                    <a:pt x="145236" y="210705"/>
                    <a:pt x="145236" y="210705"/>
                    <a:pt x="157142" y="206809"/>
                  </a:cubicBezTo>
                  <a:cubicBezTo>
                    <a:pt x="157142" y="206809"/>
                    <a:pt x="157142" y="206809"/>
                    <a:pt x="178309" y="196418"/>
                  </a:cubicBezTo>
                  <a:cubicBezTo>
                    <a:pt x="178309" y="195119"/>
                    <a:pt x="179632" y="193820"/>
                    <a:pt x="179632" y="192521"/>
                  </a:cubicBezTo>
                  <a:cubicBezTo>
                    <a:pt x="182278" y="187325"/>
                    <a:pt x="184924" y="183429"/>
                    <a:pt x="190215" y="179532"/>
                  </a:cubicBezTo>
                  <a:cubicBezTo>
                    <a:pt x="193522" y="177584"/>
                    <a:pt x="197491" y="175960"/>
                    <a:pt x="201791" y="175311"/>
                  </a:cubicBezTo>
                  <a:close/>
                  <a:moveTo>
                    <a:pt x="197837" y="12700"/>
                  </a:moveTo>
                  <a:cubicBezTo>
                    <a:pt x="249179" y="17979"/>
                    <a:pt x="291306" y="60210"/>
                    <a:pt x="295255" y="111680"/>
                  </a:cubicBezTo>
                  <a:cubicBezTo>
                    <a:pt x="295255" y="114319"/>
                    <a:pt x="295255" y="116959"/>
                    <a:pt x="292622" y="118279"/>
                  </a:cubicBezTo>
                  <a:cubicBezTo>
                    <a:pt x="291306" y="120918"/>
                    <a:pt x="288673" y="122238"/>
                    <a:pt x="286040" y="122238"/>
                  </a:cubicBezTo>
                  <a:cubicBezTo>
                    <a:pt x="286040" y="122238"/>
                    <a:pt x="286040" y="122238"/>
                    <a:pt x="196520" y="122238"/>
                  </a:cubicBezTo>
                  <a:cubicBezTo>
                    <a:pt x="191254" y="122238"/>
                    <a:pt x="187305" y="118279"/>
                    <a:pt x="187305" y="113000"/>
                  </a:cubicBezTo>
                  <a:cubicBezTo>
                    <a:pt x="187305" y="113000"/>
                    <a:pt x="187305" y="113000"/>
                    <a:pt x="187305" y="21938"/>
                  </a:cubicBezTo>
                  <a:cubicBezTo>
                    <a:pt x="187305" y="19299"/>
                    <a:pt x="188621" y="17979"/>
                    <a:pt x="189938" y="15339"/>
                  </a:cubicBezTo>
                  <a:cubicBezTo>
                    <a:pt x="192571" y="14020"/>
                    <a:pt x="195204" y="12700"/>
                    <a:pt x="197837" y="12700"/>
                  </a:cubicBezTo>
                  <a:close/>
                  <a:moveTo>
                    <a:pt x="150484" y="0"/>
                  </a:moveTo>
                  <a:cubicBezTo>
                    <a:pt x="154427" y="0"/>
                    <a:pt x="157057" y="1313"/>
                    <a:pt x="159686" y="3938"/>
                  </a:cubicBezTo>
                  <a:cubicBezTo>
                    <a:pt x="162315" y="6564"/>
                    <a:pt x="163629" y="9189"/>
                    <a:pt x="163629" y="13127"/>
                  </a:cubicBezTo>
                  <a:cubicBezTo>
                    <a:pt x="163629" y="13127"/>
                    <a:pt x="163629" y="13127"/>
                    <a:pt x="163629" y="132587"/>
                  </a:cubicBezTo>
                  <a:cubicBezTo>
                    <a:pt x="163629" y="139151"/>
                    <a:pt x="168887" y="145714"/>
                    <a:pt x="176775" y="145714"/>
                  </a:cubicBezTo>
                  <a:cubicBezTo>
                    <a:pt x="176775" y="145714"/>
                    <a:pt x="176775" y="145714"/>
                    <a:pt x="296398" y="145714"/>
                  </a:cubicBezTo>
                  <a:cubicBezTo>
                    <a:pt x="300341" y="145714"/>
                    <a:pt x="302970" y="147027"/>
                    <a:pt x="305599" y="149653"/>
                  </a:cubicBezTo>
                  <a:cubicBezTo>
                    <a:pt x="308228" y="152278"/>
                    <a:pt x="309543" y="154904"/>
                    <a:pt x="308228" y="158842"/>
                  </a:cubicBezTo>
                  <a:cubicBezTo>
                    <a:pt x="308228" y="165406"/>
                    <a:pt x="306914" y="171969"/>
                    <a:pt x="305599" y="178533"/>
                  </a:cubicBezTo>
                  <a:cubicBezTo>
                    <a:pt x="305599" y="178533"/>
                    <a:pt x="305599" y="178533"/>
                    <a:pt x="262220" y="204788"/>
                  </a:cubicBezTo>
                  <a:cubicBezTo>
                    <a:pt x="262220" y="204788"/>
                    <a:pt x="262220" y="204788"/>
                    <a:pt x="242502" y="194286"/>
                  </a:cubicBezTo>
                  <a:cubicBezTo>
                    <a:pt x="239872" y="181158"/>
                    <a:pt x="231985" y="169344"/>
                    <a:pt x="218840" y="165406"/>
                  </a:cubicBezTo>
                  <a:cubicBezTo>
                    <a:pt x="214896" y="162780"/>
                    <a:pt x="209638" y="162780"/>
                    <a:pt x="205694" y="162780"/>
                  </a:cubicBezTo>
                  <a:cubicBezTo>
                    <a:pt x="189920" y="162780"/>
                    <a:pt x="175460" y="171969"/>
                    <a:pt x="168887" y="186409"/>
                  </a:cubicBezTo>
                  <a:cubicBezTo>
                    <a:pt x="168887" y="187722"/>
                    <a:pt x="168887" y="187722"/>
                    <a:pt x="168887" y="187722"/>
                  </a:cubicBezTo>
                  <a:cubicBezTo>
                    <a:pt x="168887" y="187722"/>
                    <a:pt x="168887" y="187722"/>
                    <a:pt x="146540" y="196912"/>
                  </a:cubicBezTo>
                  <a:cubicBezTo>
                    <a:pt x="145226" y="196912"/>
                    <a:pt x="143911" y="195599"/>
                    <a:pt x="142597" y="195599"/>
                  </a:cubicBezTo>
                  <a:cubicBezTo>
                    <a:pt x="137338" y="192973"/>
                    <a:pt x="133395" y="192973"/>
                    <a:pt x="128137" y="192973"/>
                  </a:cubicBezTo>
                  <a:cubicBezTo>
                    <a:pt x="120249" y="192973"/>
                    <a:pt x="112362" y="195599"/>
                    <a:pt x="107104" y="199537"/>
                  </a:cubicBezTo>
                  <a:cubicBezTo>
                    <a:pt x="107104" y="199537"/>
                    <a:pt x="107104" y="199537"/>
                    <a:pt x="70297" y="189035"/>
                  </a:cubicBezTo>
                  <a:cubicBezTo>
                    <a:pt x="61095" y="187722"/>
                    <a:pt x="53208" y="187722"/>
                    <a:pt x="45321" y="191661"/>
                  </a:cubicBezTo>
                  <a:lnTo>
                    <a:pt x="29546" y="199537"/>
                  </a:lnTo>
                  <a:cubicBezTo>
                    <a:pt x="21659" y="182471"/>
                    <a:pt x="19030" y="164093"/>
                    <a:pt x="19030" y="145714"/>
                  </a:cubicBezTo>
                  <a:cubicBezTo>
                    <a:pt x="19030" y="69575"/>
                    <a:pt x="76870" y="7876"/>
                    <a:pt x="150484" y="0"/>
                  </a:cubicBezTo>
                  <a:close/>
                </a:path>
              </a:pathLst>
            </a:custGeom>
            <a:grpFill/>
            <a:ln>
              <a:noFill/>
            </a:ln>
          </p:spPr>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grpSp>
      <p:grpSp>
        <p:nvGrpSpPr>
          <p:cNvPr id="31" name="组合 30"/>
          <p:cNvGrpSpPr/>
          <p:nvPr/>
        </p:nvGrpSpPr>
        <p:grpSpPr>
          <a:xfrm>
            <a:off x="4150122" y="4204970"/>
            <a:ext cx="1200150" cy="1200150"/>
            <a:chOff x="3032522" y="2914650"/>
            <a:chExt cx="1200150" cy="1200150"/>
          </a:xfrm>
          <a:solidFill>
            <a:schemeClr val="accent5">
              <a:lumMod val="50000"/>
            </a:schemeClr>
          </a:solidFill>
        </p:grpSpPr>
        <p:sp>
          <p:nvSpPr>
            <p:cNvPr id="25" name="箭头: V 形 24"/>
            <p:cNvSpPr/>
            <p:nvPr/>
          </p:nvSpPr>
          <p:spPr>
            <a:xfrm rot="16200000">
              <a:off x="3032522" y="2914650"/>
              <a:ext cx="1200150" cy="1200150"/>
            </a:xfrm>
            <a:prstGeom prst="chevron">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sp>
          <p:nvSpPr>
            <p:cNvPr id="12" name="任意多边形: 形状 11"/>
            <p:cNvSpPr>
              <a:spLocks noChangeAspect="1"/>
            </p:cNvSpPr>
            <p:nvPr/>
          </p:nvSpPr>
          <p:spPr bwMode="auto">
            <a:xfrm>
              <a:off x="3459274" y="3744589"/>
              <a:ext cx="346646" cy="298256"/>
            </a:xfrm>
            <a:custGeom>
              <a:avLst/>
              <a:gdLst>
                <a:gd name="connsiteX0" fmla="*/ 181524 w 337647"/>
                <a:gd name="connsiteY0" fmla="*/ 231775 h 290513"/>
                <a:gd name="connsiteX1" fmla="*/ 190749 w 337647"/>
                <a:gd name="connsiteY1" fmla="*/ 236996 h 290513"/>
                <a:gd name="connsiteX2" fmla="*/ 205246 w 337647"/>
                <a:gd name="connsiteY2" fmla="*/ 239607 h 290513"/>
                <a:gd name="connsiteX3" fmla="*/ 222379 w 337647"/>
                <a:gd name="connsiteY3" fmla="*/ 235691 h 290513"/>
                <a:gd name="connsiteX4" fmla="*/ 243466 w 337647"/>
                <a:gd name="connsiteY4" fmla="*/ 247439 h 290513"/>
                <a:gd name="connsiteX5" fmla="*/ 261917 w 337647"/>
                <a:gd name="connsiteY5" fmla="*/ 252660 h 290513"/>
                <a:gd name="connsiteX6" fmla="*/ 163073 w 337647"/>
                <a:gd name="connsiteY6" fmla="*/ 290513 h 290513"/>
                <a:gd name="connsiteX7" fmla="*/ 52367 w 337647"/>
                <a:gd name="connsiteY7" fmla="*/ 239607 h 290513"/>
                <a:gd name="connsiteX8" fmla="*/ 60275 w 337647"/>
                <a:gd name="connsiteY8" fmla="*/ 234386 h 290513"/>
                <a:gd name="connsiteX9" fmla="*/ 91905 w 337647"/>
                <a:gd name="connsiteY9" fmla="*/ 243523 h 290513"/>
                <a:gd name="connsiteX10" fmla="*/ 93223 w 337647"/>
                <a:gd name="connsiteY10" fmla="*/ 247439 h 290513"/>
                <a:gd name="connsiteX11" fmla="*/ 114309 w 337647"/>
                <a:gd name="connsiteY11" fmla="*/ 267018 h 290513"/>
                <a:gd name="connsiteX12" fmla="*/ 127489 w 337647"/>
                <a:gd name="connsiteY12" fmla="*/ 269629 h 290513"/>
                <a:gd name="connsiteX13" fmla="*/ 164391 w 337647"/>
                <a:gd name="connsiteY13" fmla="*/ 244828 h 290513"/>
                <a:gd name="connsiteX14" fmla="*/ 165708 w 337647"/>
                <a:gd name="connsiteY14" fmla="*/ 239607 h 290513"/>
                <a:gd name="connsiteX15" fmla="*/ 181524 w 337647"/>
                <a:gd name="connsiteY15" fmla="*/ 231775 h 290513"/>
                <a:gd name="connsiteX16" fmla="*/ 127774 w 337647"/>
                <a:gd name="connsiteY16" fmla="*/ 220663 h 290513"/>
                <a:gd name="connsiteX17" fmla="*/ 118745 w 337647"/>
                <a:gd name="connsiteY17" fmla="*/ 227200 h 290513"/>
                <a:gd name="connsiteX18" fmla="*/ 118745 w 337647"/>
                <a:gd name="connsiteY18" fmla="*/ 235044 h 290513"/>
                <a:gd name="connsiteX19" fmla="*/ 125194 w 337647"/>
                <a:gd name="connsiteY19" fmla="*/ 240273 h 290513"/>
                <a:gd name="connsiteX20" fmla="*/ 136803 w 337647"/>
                <a:gd name="connsiteY20" fmla="*/ 235044 h 290513"/>
                <a:gd name="connsiteX21" fmla="*/ 136803 w 337647"/>
                <a:gd name="connsiteY21" fmla="*/ 227200 h 290513"/>
                <a:gd name="connsiteX22" fmla="*/ 131644 w 337647"/>
                <a:gd name="connsiteY22" fmla="*/ 221970 h 290513"/>
                <a:gd name="connsiteX23" fmla="*/ 127774 w 337647"/>
                <a:gd name="connsiteY23" fmla="*/ 220663 h 290513"/>
                <a:gd name="connsiteX24" fmla="*/ 206249 w 337647"/>
                <a:gd name="connsiteY24" fmla="*/ 190500 h 290513"/>
                <a:gd name="connsiteX25" fmla="*/ 195242 w 337647"/>
                <a:gd name="connsiteY25" fmla="*/ 196950 h 290513"/>
                <a:gd name="connsiteX26" fmla="*/ 196618 w 337647"/>
                <a:gd name="connsiteY26" fmla="*/ 204689 h 290513"/>
                <a:gd name="connsiteX27" fmla="*/ 202121 w 337647"/>
                <a:gd name="connsiteY27" fmla="*/ 209848 h 290513"/>
                <a:gd name="connsiteX28" fmla="*/ 215880 w 337647"/>
                <a:gd name="connsiteY28" fmla="*/ 204689 h 290513"/>
                <a:gd name="connsiteX29" fmla="*/ 214504 w 337647"/>
                <a:gd name="connsiteY29" fmla="*/ 196950 h 290513"/>
                <a:gd name="connsiteX30" fmla="*/ 209001 w 337647"/>
                <a:gd name="connsiteY30" fmla="*/ 191790 h 290513"/>
                <a:gd name="connsiteX31" fmla="*/ 206249 w 337647"/>
                <a:gd name="connsiteY31" fmla="*/ 190500 h 290513"/>
                <a:gd name="connsiteX32" fmla="*/ 201791 w 337647"/>
                <a:gd name="connsiteY32" fmla="*/ 175311 h 290513"/>
                <a:gd name="connsiteX33" fmla="*/ 215351 w 337647"/>
                <a:gd name="connsiteY33" fmla="*/ 176934 h 290513"/>
                <a:gd name="connsiteX34" fmla="*/ 227257 w 337647"/>
                <a:gd name="connsiteY34" fmla="*/ 184728 h 290513"/>
                <a:gd name="connsiteX35" fmla="*/ 229903 w 337647"/>
                <a:gd name="connsiteY35" fmla="*/ 191222 h 290513"/>
                <a:gd name="connsiteX36" fmla="*/ 232549 w 337647"/>
                <a:gd name="connsiteY36" fmla="*/ 201613 h 290513"/>
                <a:gd name="connsiteX37" fmla="*/ 261653 w 337647"/>
                <a:gd name="connsiteY37" fmla="*/ 218498 h 290513"/>
                <a:gd name="connsiteX38" fmla="*/ 319861 w 337647"/>
                <a:gd name="connsiteY38" fmla="*/ 184728 h 290513"/>
                <a:gd name="connsiteX39" fmla="*/ 335736 w 337647"/>
                <a:gd name="connsiteY39" fmla="*/ 188624 h 290513"/>
                <a:gd name="connsiteX40" fmla="*/ 331768 w 337647"/>
                <a:gd name="connsiteY40" fmla="*/ 204211 h 290513"/>
                <a:gd name="connsiteX41" fmla="*/ 274882 w 337647"/>
                <a:gd name="connsiteY41" fmla="*/ 237981 h 290513"/>
                <a:gd name="connsiteX42" fmla="*/ 251069 w 337647"/>
                <a:gd name="connsiteY42" fmla="*/ 237981 h 290513"/>
                <a:gd name="connsiteX43" fmla="*/ 223288 w 337647"/>
                <a:gd name="connsiteY43" fmla="*/ 222395 h 290513"/>
                <a:gd name="connsiteX44" fmla="*/ 210059 w 337647"/>
                <a:gd name="connsiteY44" fmla="*/ 227590 h 290513"/>
                <a:gd name="connsiteX45" fmla="*/ 206090 w 337647"/>
                <a:gd name="connsiteY45" fmla="*/ 227590 h 290513"/>
                <a:gd name="connsiteX46" fmla="*/ 195507 w 337647"/>
                <a:gd name="connsiteY46" fmla="*/ 226292 h 290513"/>
                <a:gd name="connsiteX47" fmla="*/ 184924 w 337647"/>
                <a:gd name="connsiteY47" fmla="*/ 218498 h 290513"/>
                <a:gd name="connsiteX48" fmla="*/ 166403 w 337647"/>
                <a:gd name="connsiteY48" fmla="*/ 226292 h 290513"/>
                <a:gd name="connsiteX49" fmla="*/ 155819 w 337647"/>
                <a:gd name="connsiteY49" fmla="*/ 231487 h 290513"/>
                <a:gd name="connsiteX50" fmla="*/ 153173 w 337647"/>
                <a:gd name="connsiteY50" fmla="*/ 240579 h 290513"/>
                <a:gd name="connsiteX51" fmla="*/ 128038 w 337647"/>
                <a:gd name="connsiteY51" fmla="*/ 258763 h 290513"/>
                <a:gd name="connsiteX52" fmla="*/ 118778 w 337647"/>
                <a:gd name="connsiteY52" fmla="*/ 256165 h 290513"/>
                <a:gd name="connsiteX53" fmla="*/ 102903 w 337647"/>
                <a:gd name="connsiteY53" fmla="*/ 241878 h 290513"/>
                <a:gd name="connsiteX54" fmla="*/ 101580 w 337647"/>
                <a:gd name="connsiteY54" fmla="*/ 234085 h 290513"/>
                <a:gd name="connsiteX55" fmla="*/ 89673 w 337647"/>
                <a:gd name="connsiteY55" fmla="*/ 230188 h 290513"/>
                <a:gd name="connsiteX56" fmla="*/ 60569 w 337647"/>
                <a:gd name="connsiteY56" fmla="*/ 222395 h 290513"/>
                <a:gd name="connsiteX57" fmla="*/ 15590 w 337647"/>
                <a:gd name="connsiteY57" fmla="*/ 243177 h 290513"/>
                <a:gd name="connsiteX58" fmla="*/ 11621 w 337647"/>
                <a:gd name="connsiteY58" fmla="*/ 244476 h 290513"/>
                <a:gd name="connsiteX59" fmla="*/ 1038 w 337647"/>
                <a:gd name="connsiteY59" fmla="*/ 237981 h 290513"/>
                <a:gd name="connsiteX60" fmla="*/ 6330 w 337647"/>
                <a:gd name="connsiteY60" fmla="*/ 223694 h 290513"/>
                <a:gd name="connsiteX61" fmla="*/ 49986 w 337647"/>
                <a:gd name="connsiteY61" fmla="*/ 202912 h 290513"/>
                <a:gd name="connsiteX62" fmla="*/ 65861 w 337647"/>
                <a:gd name="connsiteY62" fmla="*/ 201613 h 290513"/>
                <a:gd name="connsiteX63" fmla="*/ 97611 w 337647"/>
                <a:gd name="connsiteY63" fmla="*/ 209406 h 290513"/>
                <a:gd name="connsiteX64" fmla="*/ 109517 w 337647"/>
                <a:gd name="connsiteY64" fmla="*/ 213303 h 290513"/>
                <a:gd name="connsiteX65" fmla="*/ 138621 w 337647"/>
                <a:gd name="connsiteY65" fmla="*/ 206809 h 290513"/>
                <a:gd name="connsiteX66" fmla="*/ 145236 w 337647"/>
                <a:gd name="connsiteY66" fmla="*/ 210705 h 290513"/>
                <a:gd name="connsiteX67" fmla="*/ 157142 w 337647"/>
                <a:gd name="connsiteY67" fmla="*/ 206809 h 290513"/>
                <a:gd name="connsiteX68" fmla="*/ 178309 w 337647"/>
                <a:gd name="connsiteY68" fmla="*/ 196418 h 290513"/>
                <a:gd name="connsiteX69" fmla="*/ 179632 w 337647"/>
                <a:gd name="connsiteY69" fmla="*/ 192521 h 290513"/>
                <a:gd name="connsiteX70" fmla="*/ 190215 w 337647"/>
                <a:gd name="connsiteY70" fmla="*/ 179532 h 290513"/>
                <a:gd name="connsiteX71" fmla="*/ 201791 w 337647"/>
                <a:gd name="connsiteY71" fmla="*/ 175311 h 290513"/>
                <a:gd name="connsiteX72" fmla="*/ 197837 w 337647"/>
                <a:gd name="connsiteY72" fmla="*/ 12700 h 290513"/>
                <a:gd name="connsiteX73" fmla="*/ 295255 w 337647"/>
                <a:gd name="connsiteY73" fmla="*/ 111680 h 290513"/>
                <a:gd name="connsiteX74" fmla="*/ 292622 w 337647"/>
                <a:gd name="connsiteY74" fmla="*/ 118279 h 290513"/>
                <a:gd name="connsiteX75" fmla="*/ 286040 w 337647"/>
                <a:gd name="connsiteY75" fmla="*/ 122238 h 290513"/>
                <a:gd name="connsiteX76" fmla="*/ 196520 w 337647"/>
                <a:gd name="connsiteY76" fmla="*/ 122238 h 290513"/>
                <a:gd name="connsiteX77" fmla="*/ 187305 w 337647"/>
                <a:gd name="connsiteY77" fmla="*/ 113000 h 290513"/>
                <a:gd name="connsiteX78" fmla="*/ 187305 w 337647"/>
                <a:gd name="connsiteY78" fmla="*/ 21938 h 290513"/>
                <a:gd name="connsiteX79" fmla="*/ 189938 w 337647"/>
                <a:gd name="connsiteY79" fmla="*/ 15339 h 290513"/>
                <a:gd name="connsiteX80" fmla="*/ 197837 w 337647"/>
                <a:gd name="connsiteY80" fmla="*/ 12700 h 290513"/>
                <a:gd name="connsiteX81" fmla="*/ 150484 w 337647"/>
                <a:gd name="connsiteY81" fmla="*/ 0 h 290513"/>
                <a:gd name="connsiteX82" fmla="*/ 159686 w 337647"/>
                <a:gd name="connsiteY82" fmla="*/ 3938 h 290513"/>
                <a:gd name="connsiteX83" fmla="*/ 163629 w 337647"/>
                <a:gd name="connsiteY83" fmla="*/ 13127 h 290513"/>
                <a:gd name="connsiteX84" fmla="*/ 163629 w 337647"/>
                <a:gd name="connsiteY84" fmla="*/ 132587 h 290513"/>
                <a:gd name="connsiteX85" fmla="*/ 176775 w 337647"/>
                <a:gd name="connsiteY85" fmla="*/ 145714 h 290513"/>
                <a:gd name="connsiteX86" fmla="*/ 296398 w 337647"/>
                <a:gd name="connsiteY86" fmla="*/ 145714 h 290513"/>
                <a:gd name="connsiteX87" fmla="*/ 305599 w 337647"/>
                <a:gd name="connsiteY87" fmla="*/ 149653 h 290513"/>
                <a:gd name="connsiteX88" fmla="*/ 308228 w 337647"/>
                <a:gd name="connsiteY88" fmla="*/ 158842 h 290513"/>
                <a:gd name="connsiteX89" fmla="*/ 305599 w 337647"/>
                <a:gd name="connsiteY89" fmla="*/ 178533 h 290513"/>
                <a:gd name="connsiteX90" fmla="*/ 262220 w 337647"/>
                <a:gd name="connsiteY90" fmla="*/ 204788 h 290513"/>
                <a:gd name="connsiteX91" fmla="*/ 242502 w 337647"/>
                <a:gd name="connsiteY91" fmla="*/ 194286 h 290513"/>
                <a:gd name="connsiteX92" fmla="*/ 218840 w 337647"/>
                <a:gd name="connsiteY92" fmla="*/ 165406 h 290513"/>
                <a:gd name="connsiteX93" fmla="*/ 205694 w 337647"/>
                <a:gd name="connsiteY93" fmla="*/ 162780 h 290513"/>
                <a:gd name="connsiteX94" fmla="*/ 168887 w 337647"/>
                <a:gd name="connsiteY94" fmla="*/ 186409 h 290513"/>
                <a:gd name="connsiteX95" fmla="*/ 168887 w 337647"/>
                <a:gd name="connsiteY95" fmla="*/ 187722 h 290513"/>
                <a:gd name="connsiteX96" fmla="*/ 146540 w 337647"/>
                <a:gd name="connsiteY96" fmla="*/ 196912 h 290513"/>
                <a:gd name="connsiteX97" fmla="*/ 142597 w 337647"/>
                <a:gd name="connsiteY97" fmla="*/ 195599 h 290513"/>
                <a:gd name="connsiteX98" fmla="*/ 128137 w 337647"/>
                <a:gd name="connsiteY98" fmla="*/ 192973 h 290513"/>
                <a:gd name="connsiteX99" fmla="*/ 107104 w 337647"/>
                <a:gd name="connsiteY99" fmla="*/ 199537 h 290513"/>
                <a:gd name="connsiteX100" fmla="*/ 70297 w 337647"/>
                <a:gd name="connsiteY100" fmla="*/ 189035 h 290513"/>
                <a:gd name="connsiteX101" fmla="*/ 45321 w 337647"/>
                <a:gd name="connsiteY101" fmla="*/ 191661 h 290513"/>
                <a:gd name="connsiteX102" fmla="*/ 29546 w 337647"/>
                <a:gd name="connsiteY102" fmla="*/ 199537 h 290513"/>
                <a:gd name="connsiteX103" fmla="*/ 19030 w 337647"/>
                <a:gd name="connsiteY103" fmla="*/ 145714 h 290513"/>
                <a:gd name="connsiteX104" fmla="*/ 150484 w 337647"/>
                <a:gd name="connsiteY104" fmla="*/ 0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7647" h="290513">
                  <a:moveTo>
                    <a:pt x="181524" y="231775"/>
                  </a:moveTo>
                  <a:cubicBezTo>
                    <a:pt x="184159" y="234386"/>
                    <a:pt x="188113" y="235691"/>
                    <a:pt x="190749" y="236996"/>
                  </a:cubicBezTo>
                  <a:cubicBezTo>
                    <a:pt x="194703" y="238302"/>
                    <a:pt x="199975" y="239607"/>
                    <a:pt x="205246" y="239607"/>
                  </a:cubicBezTo>
                  <a:cubicBezTo>
                    <a:pt x="210518" y="239607"/>
                    <a:pt x="217108" y="238302"/>
                    <a:pt x="222379" y="235691"/>
                  </a:cubicBezTo>
                  <a:lnTo>
                    <a:pt x="243466" y="247439"/>
                  </a:lnTo>
                  <a:cubicBezTo>
                    <a:pt x="248738" y="251354"/>
                    <a:pt x="255327" y="252660"/>
                    <a:pt x="261917" y="252660"/>
                  </a:cubicBezTo>
                  <a:cubicBezTo>
                    <a:pt x="235559" y="276155"/>
                    <a:pt x="201292" y="290513"/>
                    <a:pt x="163073" y="290513"/>
                  </a:cubicBezTo>
                  <a:cubicBezTo>
                    <a:pt x="118263" y="290513"/>
                    <a:pt x="78726" y="270934"/>
                    <a:pt x="52367" y="239607"/>
                  </a:cubicBezTo>
                  <a:cubicBezTo>
                    <a:pt x="52367" y="239607"/>
                    <a:pt x="52367" y="239607"/>
                    <a:pt x="60275" y="234386"/>
                  </a:cubicBezTo>
                  <a:cubicBezTo>
                    <a:pt x="60275" y="234386"/>
                    <a:pt x="60275" y="234386"/>
                    <a:pt x="91905" y="243523"/>
                  </a:cubicBezTo>
                  <a:cubicBezTo>
                    <a:pt x="91905" y="244828"/>
                    <a:pt x="91905" y="246133"/>
                    <a:pt x="93223" y="247439"/>
                  </a:cubicBezTo>
                  <a:cubicBezTo>
                    <a:pt x="97176" y="256576"/>
                    <a:pt x="105084" y="263102"/>
                    <a:pt x="114309" y="267018"/>
                  </a:cubicBezTo>
                  <a:cubicBezTo>
                    <a:pt x="118263" y="269629"/>
                    <a:pt x="123535" y="269629"/>
                    <a:pt x="127489" y="269629"/>
                  </a:cubicBezTo>
                  <a:cubicBezTo>
                    <a:pt x="143304" y="269629"/>
                    <a:pt x="157801" y="260491"/>
                    <a:pt x="164391" y="244828"/>
                  </a:cubicBezTo>
                  <a:cubicBezTo>
                    <a:pt x="164391" y="243523"/>
                    <a:pt x="164391" y="240912"/>
                    <a:pt x="165708" y="239607"/>
                  </a:cubicBezTo>
                  <a:cubicBezTo>
                    <a:pt x="165708" y="239607"/>
                    <a:pt x="165708" y="239607"/>
                    <a:pt x="181524" y="231775"/>
                  </a:cubicBezTo>
                  <a:close/>
                  <a:moveTo>
                    <a:pt x="127774" y="220663"/>
                  </a:moveTo>
                  <a:cubicBezTo>
                    <a:pt x="123904" y="220663"/>
                    <a:pt x="120035" y="223278"/>
                    <a:pt x="118745" y="227200"/>
                  </a:cubicBezTo>
                  <a:cubicBezTo>
                    <a:pt x="117455" y="229815"/>
                    <a:pt x="118745" y="232429"/>
                    <a:pt x="118745" y="235044"/>
                  </a:cubicBezTo>
                  <a:cubicBezTo>
                    <a:pt x="120035" y="237659"/>
                    <a:pt x="122615" y="238966"/>
                    <a:pt x="125194" y="240273"/>
                  </a:cubicBezTo>
                  <a:cubicBezTo>
                    <a:pt x="129064" y="242888"/>
                    <a:pt x="135513" y="238966"/>
                    <a:pt x="136803" y="235044"/>
                  </a:cubicBezTo>
                  <a:cubicBezTo>
                    <a:pt x="138093" y="232429"/>
                    <a:pt x="138093" y="229815"/>
                    <a:pt x="136803" y="227200"/>
                  </a:cubicBezTo>
                  <a:cubicBezTo>
                    <a:pt x="135513" y="224585"/>
                    <a:pt x="134223" y="223278"/>
                    <a:pt x="131644" y="221970"/>
                  </a:cubicBezTo>
                  <a:cubicBezTo>
                    <a:pt x="130354" y="221970"/>
                    <a:pt x="129064" y="220663"/>
                    <a:pt x="127774" y="220663"/>
                  </a:cubicBezTo>
                  <a:close/>
                  <a:moveTo>
                    <a:pt x="206249" y="190500"/>
                  </a:moveTo>
                  <a:cubicBezTo>
                    <a:pt x="200745" y="190500"/>
                    <a:pt x="197994" y="193080"/>
                    <a:pt x="195242" y="196950"/>
                  </a:cubicBezTo>
                  <a:cubicBezTo>
                    <a:pt x="195242" y="199529"/>
                    <a:pt x="195242" y="202109"/>
                    <a:pt x="196618" y="204689"/>
                  </a:cubicBezTo>
                  <a:cubicBezTo>
                    <a:pt x="196618" y="207269"/>
                    <a:pt x="199370" y="208558"/>
                    <a:pt x="202121" y="209848"/>
                  </a:cubicBezTo>
                  <a:cubicBezTo>
                    <a:pt x="207625" y="211138"/>
                    <a:pt x="213128" y="208558"/>
                    <a:pt x="215880" y="204689"/>
                  </a:cubicBezTo>
                  <a:cubicBezTo>
                    <a:pt x="215880" y="202109"/>
                    <a:pt x="215880" y="199529"/>
                    <a:pt x="214504" y="196950"/>
                  </a:cubicBezTo>
                  <a:cubicBezTo>
                    <a:pt x="214504" y="194370"/>
                    <a:pt x="211752" y="193080"/>
                    <a:pt x="209001" y="191790"/>
                  </a:cubicBezTo>
                  <a:cubicBezTo>
                    <a:pt x="207625" y="190500"/>
                    <a:pt x="206249" y="190500"/>
                    <a:pt x="206249" y="190500"/>
                  </a:cubicBezTo>
                  <a:close/>
                  <a:moveTo>
                    <a:pt x="201791" y="175311"/>
                  </a:moveTo>
                  <a:cubicBezTo>
                    <a:pt x="206090" y="174661"/>
                    <a:pt x="210720" y="174986"/>
                    <a:pt x="215351" y="176934"/>
                  </a:cubicBezTo>
                  <a:cubicBezTo>
                    <a:pt x="219319" y="178233"/>
                    <a:pt x="223288" y="180831"/>
                    <a:pt x="227257" y="184728"/>
                  </a:cubicBezTo>
                  <a:cubicBezTo>
                    <a:pt x="228580" y="187325"/>
                    <a:pt x="229903" y="188624"/>
                    <a:pt x="229903" y="191222"/>
                  </a:cubicBezTo>
                  <a:cubicBezTo>
                    <a:pt x="231226" y="193820"/>
                    <a:pt x="232549" y="197717"/>
                    <a:pt x="232549" y="201613"/>
                  </a:cubicBezTo>
                  <a:cubicBezTo>
                    <a:pt x="232549" y="201613"/>
                    <a:pt x="232549" y="201613"/>
                    <a:pt x="261653" y="218498"/>
                  </a:cubicBezTo>
                  <a:cubicBezTo>
                    <a:pt x="261653" y="218498"/>
                    <a:pt x="261653" y="218498"/>
                    <a:pt x="319861" y="184728"/>
                  </a:cubicBezTo>
                  <a:cubicBezTo>
                    <a:pt x="325153" y="180831"/>
                    <a:pt x="333090" y="183429"/>
                    <a:pt x="335736" y="188624"/>
                  </a:cubicBezTo>
                  <a:cubicBezTo>
                    <a:pt x="339705" y="193820"/>
                    <a:pt x="337059" y="200314"/>
                    <a:pt x="331768" y="204211"/>
                  </a:cubicBezTo>
                  <a:cubicBezTo>
                    <a:pt x="331768" y="204211"/>
                    <a:pt x="331768" y="204211"/>
                    <a:pt x="274882" y="237981"/>
                  </a:cubicBezTo>
                  <a:cubicBezTo>
                    <a:pt x="266944" y="241878"/>
                    <a:pt x="257684" y="241878"/>
                    <a:pt x="251069" y="237981"/>
                  </a:cubicBezTo>
                  <a:cubicBezTo>
                    <a:pt x="251069" y="237981"/>
                    <a:pt x="251069" y="237981"/>
                    <a:pt x="223288" y="222395"/>
                  </a:cubicBezTo>
                  <a:cubicBezTo>
                    <a:pt x="219319" y="224993"/>
                    <a:pt x="215351" y="226292"/>
                    <a:pt x="210059" y="227590"/>
                  </a:cubicBezTo>
                  <a:cubicBezTo>
                    <a:pt x="208736" y="227590"/>
                    <a:pt x="207413" y="227590"/>
                    <a:pt x="206090" y="227590"/>
                  </a:cubicBezTo>
                  <a:cubicBezTo>
                    <a:pt x="202121" y="227590"/>
                    <a:pt x="199476" y="227590"/>
                    <a:pt x="195507" y="226292"/>
                  </a:cubicBezTo>
                  <a:cubicBezTo>
                    <a:pt x="191538" y="224993"/>
                    <a:pt x="187569" y="222395"/>
                    <a:pt x="184924" y="218498"/>
                  </a:cubicBezTo>
                  <a:cubicBezTo>
                    <a:pt x="184924" y="218498"/>
                    <a:pt x="184924" y="218498"/>
                    <a:pt x="166403" y="226292"/>
                  </a:cubicBezTo>
                  <a:cubicBezTo>
                    <a:pt x="166403" y="226292"/>
                    <a:pt x="166403" y="226292"/>
                    <a:pt x="155819" y="231487"/>
                  </a:cubicBezTo>
                  <a:cubicBezTo>
                    <a:pt x="155819" y="235384"/>
                    <a:pt x="154496" y="237981"/>
                    <a:pt x="153173" y="240579"/>
                  </a:cubicBezTo>
                  <a:cubicBezTo>
                    <a:pt x="149205" y="250970"/>
                    <a:pt x="139944" y="258763"/>
                    <a:pt x="128038" y="258763"/>
                  </a:cubicBezTo>
                  <a:cubicBezTo>
                    <a:pt x="125392" y="258763"/>
                    <a:pt x="121423" y="257464"/>
                    <a:pt x="118778" y="256165"/>
                  </a:cubicBezTo>
                  <a:cubicBezTo>
                    <a:pt x="112163" y="253568"/>
                    <a:pt x="106871" y="248372"/>
                    <a:pt x="102903" y="241878"/>
                  </a:cubicBezTo>
                  <a:cubicBezTo>
                    <a:pt x="102903" y="239280"/>
                    <a:pt x="101580" y="236682"/>
                    <a:pt x="101580" y="234085"/>
                  </a:cubicBezTo>
                  <a:cubicBezTo>
                    <a:pt x="101580" y="234085"/>
                    <a:pt x="101580" y="234085"/>
                    <a:pt x="89673" y="230188"/>
                  </a:cubicBezTo>
                  <a:cubicBezTo>
                    <a:pt x="89673" y="230188"/>
                    <a:pt x="89673" y="230188"/>
                    <a:pt x="60569" y="222395"/>
                  </a:cubicBezTo>
                  <a:cubicBezTo>
                    <a:pt x="60569" y="222395"/>
                    <a:pt x="60569" y="222395"/>
                    <a:pt x="15590" y="243177"/>
                  </a:cubicBezTo>
                  <a:cubicBezTo>
                    <a:pt x="14267" y="244476"/>
                    <a:pt x="12944" y="244476"/>
                    <a:pt x="11621" y="244476"/>
                  </a:cubicBezTo>
                  <a:cubicBezTo>
                    <a:pt x="6330" y="244476"/>
                    <a:pt x="2361" y="241878"/>
                    <a:pt x="1038" y="237981"/>
                  </a:cubicBezTo>
                  <a:cubicBezTo>
                    <a:pt x="-1608" y="232786"/>
                    <a:pt x="1038" y="226292"/>
                    <a:pt x="6330" y="223694"/>
                  </a:cubicBezTo>
                  <a:cubicBezTo>
                    <a:pt x="6330" y="223694"/>
                    <a:pt x="6330" y="223694"/>
                    <a:pt x="49986" y="202912"/>
                  </a:cubicBezTo>
                  <a:cubicBezTo>
                    <a:pt x="55278" y="200314"/>
                    <a:pt x="60569" y="199015"/>
                    <a:pt x="65861" y="201613"/>
                  </a:cubicBezTo>
                  <a:cubicBezTo>
                    <a:pt x="65861" y="201613"/>
                    <a:pt x="65861" y="201613"/>
                    <a:pt x="97611" y="209406"/>
                  </a:cubicBezTo>
                  <a:cubicBezTo>
                    <a:pt x="97611" y="209406"/>
                    <a:pt x="97611" y="209406"/>
                    <a:pt x="109517" y="213303"/>
                  </a:cubicBezTo>
                  <a:cubicBezTo>
                    <a:pt x="116132" y="205510"/>
                    <a:pt x="128038" y="202912"/>
                    <a:pt x="138621" y="206809"/>
                  </a:cubicBezTo>
                  <a:cubicBezTo>
                    <a:pt x="141267" y="208107"/>
                    <a:pt x="143913" y="209406"/>
                    <a:pt x="145236" y="210705"/>
                  </a:cubicBezTo>
                  <a:cubicBezTo>
                    <a:pt x="145236" y="210705"/>
                    <a:pt x="145236" y="210705"/>
                    <a:pt x="157142" y="206809"/>
                  </a:cubicBezTo>
                  <a:cubicBezTo>
                    <a:pt x="157142" y="206809"/>
                    <a:pt x="157142" y="206809"/>
                    <a:pt x="178309" y="196418"/>
                  </a:cubicBezTo>
                  <a:cubicBezTo>
                    <a:pt x="178309" y="195119"/>
                    <a:pt x="179632" y="193820"/>
                    <a:pt x="179632" y="192521"/>
                  </a:cubicBezTo>
                  <a:cubicBezTo>
                    <a:pt x="182278" y="187325"/>
                    <a:pt x="184924" y="183429"/>
                    <a:pt x="190215" y="179532"/>
                  </a:cubicBezTo>
                  <a:cubicBezTo>
                    <a:pt x="193522" y="177584"/>
                    <a:pt x="197491" y="175960"/>
                    <a:pt x="201791" y="175311"/>
                  </a:cubicBezTo>
                  <a:close/>
                  <a:moveTo>
                    <a:pt x="197837" y="12700"/>
                  </a:moveTo>
                  <a:cubicBezTo>
                    <a:pt x="249179" y="17979"/>
                    <a:pt x="291306" y="60210"/>
                    <a:pt x="295255" y="111680"/>
                  </a:cubicBezTo>
                  <a:cubicBezTo>
                    <a:pt x="295255" y="114319"/>
                    <a:pt x="295255" y="116959"/>
                    <a:pt x="292622" y="118279"/>
                  </a:cubicBezTo>
                  <a:cubicBezTo>
                    <a:pt x="291306" y="120918"/>
                    <a:pt x="288673" y="122238"/>
                    <a:pt x="286040" y="122238"/>
                  </a:cubicBezTo>
                  <a:cubicBezTo>
                    <a:pt x="286040" y="122238"/>
                    <a:pt x="286040" y="122238"/>
                    <a:pt x="196520" y="122238"/>
                  </a:cubicBezTo>
                  <a:cubicBezTo>
                    <a:pt x="191254" y="122238"/>
                    <a:pt x="187305" y="118279"/>
                    <a:pt x="187305" y="113000"/>
                  </a:cubicBezTo>
                  <a:cubicBezTo>
                    <a:pt x="187305" y="113000"/>
                    <a:pt x="187305" y="113000"/>
                    <a:pt x="187305" y="21938"/>
                  </a:cubicBezTo>
                  <a:cubicBezTo>
                    <a:pt x="187305" y="19299"/>
                    <a:pt x="188621" y="17979"/>
                    <a:pt x="189938" y="15339"/>
                  </a:cubicBezTo>
                  <a:cubicBezTo>
                    <a:pt x="192571" y="14020"/>
                    <a:pt x="195204" y="12700"/>
                    <a:pt x="197837" y="12700"/>
                  </a:cubicBezTo>
                  <a:close/>
                  <a:moveTo>
                    <a:pt x="150484" y="0"/>
                  </a:moveTo>
                  <a:cubicBezTo>
                    <a:pt x="154427" y="0"/>
                    <a:pt x="157057" y="1313"/>
                    <a:pt x="159686" y="3938"/>
                  </a:cubicBezTo>
                  <a:cubicBezTo>
                    <a:pt x="162315" y="6564"/>
                    <a:pt x="163629" y="9189"/>
                    <a:pt x="163629" y="13127"/>
                  </a:cubicBezTo>
                  <a:cubicBezTo>
                    <a:pt x="163629" y="13127"/>
                    <a:pt x="163629" y="13127"/>
                    <a:pt x="163629" y="132587"/>
                  </a:cubicBezTo>
                  <a:cubicBezTo>
                    <a:pt x="163629" y="139151"/>
                    <a:pt x="168887" y="145714"/>
                    <a:pt x="176775" y="145714"/>
                  </a:cubicBezTo>
                  <a:cubicBezTo>
                    <a:pt x="176775" y="145714"/>
                    <a:pt x="176775" y="145714"/>
                    <a:pt x="296398" y="145714"/>
                  </a:cubicBezTo>
                  <a:cubicBezTo>
                    <a:pt x="300341" y="145714"/>
                    <a:pt x="302970" y="147027"/>
                    <a:pt x="305599" y="149653"/>
                  </a:cubicBezTo>
                  <a:cubicBezTo>
                    <a:pt x="308228" y="152278"/>
                    <a:pt x="309543" y="154904"/>
                    <a:pt x="308228" y="158842"/>
                  </a:cubicBezTo>
                  <a:cubicBezTo>
                    <a:pt x="308228" y="165406"/>
                    <a:pt x="306914" y="171969"/>
                    <a:pt x="305599" y="178533"/>
                  </a:cubicBezTo>
                  <a:cubicBezTo>
                    <a:pt x="305599" y="178533"/>
                    <a:pt x="305599" y="178533"/>
                    <a:pt x="262220" y="204788"/>
                  </a:cubicBezTo>
                  <a:cubicBezTo>
                    <a:pt x="262220" y="204788"/>
                    <a:pt x="262220" y="204788"/>
                    <a:pt x="242502" y="194286"/>
                  </a:cubicBezTo>
                  <a:cubicBezTo>
                    <a:pt x="239872" y="181158"/>
                    <a:pt x="231985" y="169344"/>
                    <a:pt x="218840" y="165406"/>
                  </a:cubicBezTo>
                  <a:cubicBezTo>
                    <a:pt x="214896" y="162780"/>
                    <a:pt x="209638" y="162780"/>
                    <a:pt x="205694" y="162780"/>
                  </a:cubicBezTo>
                  <a:cubicBezTo>
                    <a:pt x="189920" y="162780"/>
                    <a:pt x="175460" y="171969"/>
                    <a:pt x="168887" y="186409"/>
                  </a:cubicBezTo>
                  <a:cubicBezTo>
                    <a:pt x="168887" y="187722"/>
                    <a:pt x="168887" y="187722"/>
                    <a:pt x="168887" y="187722"/>
                  </a:cubicBezTo>
                  <a:cubicBezTo>
                    <a:pt x="168887" y="187722"/>
                    <a:pt x="168887" y="187722"/>
                    <a:pt x="146540" y="196912"/>
                  </a:cubicBezTo>
                  <a:cubicBezTo>
                    <a:pt x="145226" y="196912"/>
                    <a:pt x="143911" y="195599"/>
                    <a:pt x="142597" y="195599"/>
                  </a:cubicBezTo>
                  <a:cubicBezTo>
                    <a:pt x="137338" y="192973"/>
                    <a:pt x="133395" y="192973"/>
                    <a:pt x="128137" y="192973"/>
                  </a:cubicBezTo>
                  <a:cubicBezTo>
                    <a:pt x="120249" y="192973"/>
                    <a:pt x="112362" y="195599"/>
                    <a:pt x="107104" y="199537"/>
                  </a:cubicBezTo>
                  <a:cubicBezTo>
                    <a:pt x="107104" y="199537"/>
                    <a:pt x="107104" y="199537"/>
                    <a:pt x="70297" y="189035"/>
                  </a:cubicBezTo>
                  <a:cubicBezTo>
                    <a:pt x="61095" y="187722"/>
                    <a:pt x="53208" y="187722"/>
                    <a:pt x="45321" y="191661"/>
                  </a:cubicBezTo>
                  <a:lnTo>
                    <a:pt x="29546" y="199537"/>
                  </a:lnTo>
                  <a:cubicBezTo>
                    <a:pt x="21659" y="182471"/>
                    <a:pt x="19030" y="164093"/>
                    <a:pt x="19030" y="145714"/>
                  </a:cubicBezTo>
                  <a:cubicBezTo>
                    <a:pt x="19030" y="69575"/>
                    <a:pt x="76870" y="7876"/>
                    <a:pt x="150484" y="0"/>
                  </a:cubicBezTo>
                  <a:close/>
                </a:path>
              </a:pathLst>
            </a:custGeom>
            <a:grpFill/>
            <a:ln>
              <a:noFill/>
            </a:ln>
          </p:spPr>
          <p:txBody>
            <a:bodyPr anchor="ctr"/>
            <a:lstStyle/>
            <a:p>
              <a:pPr algn="ctr"/>
              <a:endParaRPr u="sng">
                <a:latin typeface="思源黑体 CN Light" panose="020B0300000000000000" pitchFamily="34" charset="-122"/>
                <a:ea typeface="思源黑体 CN Light" panose="020B0300000000000000" pitchFamily="34" charset="-122"/>
                <a:cs typeface="+mn-ea"/>
                <a:sym typeface="+mn-lt"/>
              </a:endParaRPr>
            </a:p>
          </p:txBody>
        </p:sp>
      </p:grpSp>
      <p:grpSp>
        <p:nvGrpSpPr>
          <p:cNvPr id="30" name="组合 29"/>
          <p:cNvGrpSpPr/>
          <p:nvPr/>
        </p:nvGrpSpPr>
        <p:grpSpPr>
          <a:xfrm>
            <a:off x="6369896" y="4204334"/>
            <a:ext cx="1200150" cy="1200150"/>
            <a:chOff x="4909396" y="2914649"/>
            <a:chExt cx="1200150" cy="1200150"/>
          </a:xfrm>
          <a:solidFill>
            <a:schemeClr val="accent5">
              <a:lumMod val="50000"/>
            </a:schemeClr>
          </a:solidFill>
        </p:grpSpPr>
        <p:sp>
          <p:nvSpPr>
            <p:cNvPr id="24" name="箭头: V 形 23"/>
            <p:cNvSpPr/>
            <p:nvPr/>
          </p:nvSpPr>
          <p:spPr>
            <a:xfrm rot="10800000">
              <a:off x="4909396" y="2914649"/>
              <a:ext cx="1200150" cy="1200150"/>
            </a:xfrm>
            <a:prstGeom prst="chevron">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sp>
          <p:nvSpPr>
            <p:cNvPr id="13" name="任意多边形: 形状 12"/>
            <p:cNvSpPr/>
            <p:nvPr/>
          </p:nvSpPr>
          <p:spPr bwMode="auto">
            <a:xfrm>
              <a:off x="5772541" y="3374130"/>
              <a:ext cx="326810" cy="281189"/>
            </a:xfrm>
            <a:custGeom>
              <a:avLst/>
              <a:gdLst>
                <a:gd name="connsiteX0" fmla="*/ 181524 w 337647"/>
                <a:gd name="connsiteY0" fmla="*/ 231775 h 290513"/>
                <a:gd name="connsiteX1" fmla="*/ 190749 w 337647"/>
                <a:gd name="connsiteY1" fmla="*/ 236996 h 290513"/>
                <a:gd name="connsiteX2" fmla="*/ 205246 w 337647"/>
                <a:gd name="connsiteY2" fmla="*/ 239607 h 290513"/>
                <a:gd name="connsiteX3" fmla="*/ 222379 w 337647"/>
                <a:gd name="connsiteY3" fmla="*/ 235691 h 290513"/>
                <a:gd name="connsiteX4" fmla="*/ 243466 w 337647"/>
                <a:gd name="connsiteY4" fmla="*/ 247439 h 290513"/>
                <a:gd name="connsiteX5" fmla="*/ 261917 w 337647"/>
                <a:gd name="connsiteY5" fmla="*/ 252660 h 290513"/>
                <a:gd name="connsiteX6" fmla="*/ 163073 w 337647"/>
                <a:gd name="connsiteY6" fmla="*/ 290513 h 290513"/>
                <a:gd name="connsiteX7" fmla="*/ 52367 w 337647"/>
                <a:gd name="connsiteY7" fmla="*/ 239607 h 290513"/>
                <a:gd name="connsiteX8" fmla="*/ 60275 w 337647"/>
                <a:gd name="connsiteY8" fmla="*/ 234386 h 290513"/>
                <a:gd name="connsiteX9" fmla="*/ 91905 w 337647"/>
                <a:gd name="connsiteY9" fmla="*/ 243523 h 290513"/>
                <a:gd name="connsiteX10" fmla="*/ 93223 w 337647"/>
                <a:gd name="connsiteY10" fmla="*/ 247439 h 290513"/>
                <a:gd name="connsiteX11" fmla="*/ 114309 w 337647"/>
                <a:gd name="connsiteY11" fmla="*/ 267018 h 290513"/>
                <a:gd name="connsiteX12" fmla="*/ 127489 w 337647"/>
                <a:gd name="connsiteY12" fmla="*/ 269629 h 290513"/>
                <a:gd name="connsiteX13" fmla="*/ 164391 w 337647"/>
                <a:gd name="connsiteY13" fmla="*/ 244828 h 290513"/>
                <a:gd name="connsiteX14" fmla="*/ 165708 w 337647"/>
                <a:gd name="connsiteY14" fmla="*/ 239607 h 290513"/>
                <a:gd name="connsiteX15" fmla="*/ 181524 w 337647"/>
                <a:gd name="connsiteY15" fmla="*/ 231775 h 290513"/>
                <a:gd name="connsiteX16" fmla="*/ 127774 w 337647"/>
                <a:gd name="connsiteY16" fmla="*/ 220663 h 290513"/>
                <a:gd name="connsiteX17" fmla="*/ 118745 w 337647"/>
                <a:gd name="connsiteY17" fmla="*/ 227200 h 290513"/>
                <a:gd name="connsiteX18" fmla="*/ 118745 w 337647"/>
                <a:gd name="connsiteY18" fmla="*/ 235044 h 290513"/>
                <a:gd name="connsiteX19" fmla="*/ 125194 w 337647"/>
                <a:gd name="connsiteY19" fmla="*/ 240273 h 290513"/>
                <a:gd name="connsiteX20" fmla="*/ 136803 w 337647"/>
                <a:gd name="connsiteY20" fmla="*/ 235044 h 290513"/>
                <a:gd name="connsiteX21" fmla="*/ 136803 w 337647"/>
                <a:gd name="connsiteY21" fmla="*/ 227200 h 290513"/>
                <a:gd name="connsiteX22" fmla="*/ 131644 w 337647"/>
                <a:gd name="connsiteY22" fmla="*/ 221970 h 290513"/>
                <a:gd name="connsiteX23" fmla="*/ 127774 w 337647"/>
                <a:gd name="connsiteY23" fmla="*/ 220663 h 290513"/>
                <a:gd name="connsiteX24" fmla="*/ 206249 w 337647"/>
                <a:gd name="connsiteY24" fmla="*/ 190500 h 290513"/>
                <a:gd name="connsiteX25" fmla="*/ 195242 w 337647"/>
                <a:gd name="connsiteY25" fmla="*/ 196950 h 290513"/>
                <a:gd name="connsiteX26" fmla="*/ 196618 w 337647"/>
                <a:gd name="connsiteY26" fmla="*/ 204689 h 290513"/>
                <a:gd name="connsiteX27" fmla="*/ 202121 w 337647"/>
                <a:gd name="connsiteY27" fmla="*/ 209848 h 290513"/>
                <a:gd name="connsiteX28" fmla="*/ 215880 w 337647"/>
                <a:gd name="connsiteY28" fmla="*/ 204689 h 290513"/>
                <a:gd name="connsiteX29" fmla="*/ 214504 w 337647"/>
                <a:gd name="connsiteY29" fmla="*/ 196950 h 290513"/>
                <a:gd name="connsiteX30" fmla="*/ 209001 w 337647"/>
                <a:gd name="connsiteY30" fmla="*/ 191790 h 290513"/>
                <a:gd name="connsiteX31" fmla="*/ 206249 w 337647"/>
                <a:gd name="connsiteY31" fmla="*/ 190500 h 290513"/>
                <a:gd name="connsiteX32" fmla="*/ 201791 w 337647"/>
                <a:gd name="connsiteY32" fmla="*/ 175311 h 290513"/>
                <a:gd name="connsiteX33" fmla="*/ 215351 w 337647"/>
                <a:gd name="connsiteY33" fmla="*/ 176934 h 290513"/>
                <a:gd name="connsiteX34" fmla="*/ 227257 w 337647"/>
                <a:gd name="connsiteY34" fmla="*/ 184728 h 290513"/>
                <a:gd name="connsiteX35" fmla="*/ 229903 w 337647"/>
                <a:gd name="connsiteY35" fmla="*/ 191222 h 290513"/>
                <a:gd name="connsiteX36" fmla="*/ 232549 w 337647"/>
                <a:gd name="connsiteY36" fmla="*/ 201613 h 290513"/>
                <a:gd name="connsiteX37" fmla="*/ 261653 w 337647"/>
                <a:gd name="connsiteY37" fmla="*/ 218498 h 290513"/>
                <a:gd name="connsiteX38" fmla="*/ 319861 w 337647"/>
                <a:gd name="connsiteY38" fmla="*/ 184728 h 290513"/>
                <a:gd name="connsiteX39" fmla="*/ 335736 w 337647"/>
                <a:gd name="connsiteY39" fmla="*/ 188624 h 290513"/>
                <a:gd name="connsiteX40" fmla="*/ 331768 w 337647"/>
                <a:gd name="connsiteY40" fmla="*/ 204211 h 290513"/>
                <a:gd name="connsiteX41" fmla="*/ 274882 w 337647"/>
                <a:gd name="connsiteY41" fmla="*/ 237981 h 290513"/>
                <a:gd name="connsiteX42" fmla="*/ 251069 w 337647"/>
                <a:gd name="connsiteY42" fmla="*/ 237981 h 290513"/>
                <a:gd name="connsiteX43" fmla="*/ 223288 w 337647"/>
                <a:gd name="connsiteY43" fmla="*/ 222395 h 290513"/>
                <a:gd name="connsiteX44" fmla="*/ 210059 w 337647"/>
                <a:gd name="connsiteY44" fmla="*/ 227590 h 290513"/>
                <a:gd name="connsiteX45" fmla="*/ 206090 w 337647"/>
                <a:gd name="connsiteY45" fmla="*/ 227590 h 290513"/>
                <a:gd name="connsiteX46" fmla="*/ 195507 w 337647"/>
                <a:gd name="connsiteY46" fmla="*/ 226292 h 290513"/>
                <a:gd name="connsiteX47" fmla="*/ 184924 w 337647"/>
                <a:gd name="connsiteY47" fmla="*/ 218498 h 290513"/>
                <a:gd name="connsiteX48" fmla="*/ 166403 w 337647"/>
                <a:gd name="connsiteY48" fmla="*/ 226292 h 290513"/>
                <a:gd name="connsiteX49" fmla="*/ 155819 w 337647"/>
                <a:gd name="connsiteY49" fmla="*/ 231487 h 290513"/>
                <a:gd name="connsiteX50" fmla="*/ 153173 w 337647"/>
                <a:gd name="connsiteY50" fmla="*/ 240579 h 290513"/>
                <a:gd name="connsiteX51" fmla="*/ 128038 w 337647"/>
                <a:gd name="connsiteY51" fmla="*/ 258763 h 290513"/>
                <a:gd name="connsiteX52" fmla="*/ 118778 w 337647"/>
                <a:gd name="connsiteY52" fmla="*/ 256165 h 290513"/>
                <a:gd name="connsiteX53" fmla="*/ 102903 w 337647"/>
                <a:gd name="connsiteY53" fmla="*/ 241878 h 290513"/>
                <a:gd name="connsiteX54" fmla="*/ 101580 w 337647"/>
                <a:gd name="connsiteY54" fmla="*/ 234085 h 290513"/>
                <a:gd name="connsiteX55" fmla="*/ 89673 w 337647"/>
                <a:gd name="connsiteY55" fmla="*/ 230188 h 290513"/>
                <a:gd name="connsiteX56" fmla="*/ 60569 w 337647"/>
                <a:gd name="connsiteY56" fmla="*/ 222395 h 290513"/>
                <a:gd name="connsiteX57" fmla="*/ 15590 w 337647"/>
                <a:gd name="connsiteY57" fmla="*/ 243177 h 290513"/>
                <a:gd name="connsiteX58" fmla="*/ 11621 w 337647"/>
                <a:gd name="connsiteY58" fmla="*/ 244476 h 290513"/>
                <a:gd name="connsiteX59" fmla="*/ 1038 w 337647"/>
                <a:gd name="connsiteY59" fmla="*/ 237981 h 290513"/>
                <a:gd name="connsiteX60" fmla="*/ 6330 w 337647"/>
                <a:gd name="connsiteY60" fmla="*/ 223694 h 290513"/>
                <a:gd name="connsiteX61" fmla="*/ 49986 w 337647"/>
                <a:gd name="connsiteY61" fmla="*/ 202912 h 290513"/>
                <a:gd name="connsiteX62" fmla="*/ 65861 w 337647"/>
                <a:gd name="connsiteY62" fmla="*/ 201613 h 290513"/>
                <a:gd name="connsiteX63" fmla="*/ 97611 w 337647"/>
                <a:gd name="connsiteY63" fmla="*/ 209406 h 290513"/>
                <a:gd name="connsiteX64" fmla="*/ 109517 w 337647"/>
                <a:gd name="connsiteY64" fmla="*/ 213303 h 290513"/>
                <a:gd name="connsiteX65" fmla="*/ 138621 w 337647"/>
                <a:gd name="connsiteY65" fmla="*/ 206809 h 290513"/>
                <a:gd name="connsiteX66" fmla="*/ 145236 w 337647"/>
                <a:gd name="connsiteY66" fmla="*/ 210705 h 290513"/>
                <a:gd name="connsiteX67" fmla="*/ 157142 w 337647"/>
                <a:gd name="connsiteY67" fmla="*/ 206809 h 290513"/>
                <a:gd name="connsiteX68" fmla="*/ 178309 w 337647"/>
                <a:gd name="connsiteY68" fmla="*/ 196418 h 290513"/>
                <a:gd name="connsiteX69" fmla="*/ 179632 w 337647"/>
                <a:gd name="connsiteY69" fmla="*/ 192521 h 290513"/>
                <a:gd name="connsiteX70" fmla="*/ 190215 w 337647"/>
                <a:gd name="connsiteY70" fmla="*/ 179532 h 290513"/>
                <a:gd name="connsiteX71" fmla="*/ 201791 w 337647"/>
                <a:gd name="connsiteY71" fmla="*/ 175311 h 290513"/>
                <a:gd name="connsiteX72" fmla="*/ 197837 w 337647"/>
                <a:gd name="connsiteY72" fmla="*/ 12700 h 290513"/>
                <a:gd name="connsiteX73" fmla="*/ 295255 w 337647"/>
                <a:gd name="connsiteY73" fmla="*/ 111680 h 290513"/>
                <a:gd name="connsiteX74" fmla="*/ 292622 w 337647"/>
                <a:gd name="connsiteY74" fmla="*/ 118279 h 290513"/>
                <a:gd name="connsiteX75" fmla="*/ 286040 w 337647"/>
                <a:gd name="connsiteY75" fmla="*/ 122238 h 290513"/>
                <a:gd name="connsiteX76" fmla="*/ 196520 w 337647"/>
                <a:gd name="connsiteY76" fmla="*/ 122238 h 290513"/>
                <a:gd name="connsiteX77" fmla="*/ 187305 w 337647"/>
                <a:gd name="connsiteY77" fmla="*/ 113000 h 290513"/>
                <a:gd name="connsiteX78" fmla="*/ 187305 w 337647"/>
                <a:gd name="connsiteY78" fmla="*/ 21938 h 290513"/>
                <a:gd name="connsiteX79" fmla="*/ 189938 w 337647"/>
                <a:gd name="connsiteY79" fmla="*/ 15339 h 290513"/>
                <a:gd name="connsiteX80" fmla="*/ 197837 w 337647"/>
                <a:gd name="connsiteY80" fmla="*/ 12700 h 290513"/>
                <a:gd name="connsiteX81" fmla="*/ 150484 w 337647"/>
                <a:gd name="connsiteY81" fmla="*/ 0 h 290513"/>
                <a:gd name="connsiteX82" fmla="*/ 159686 w 337647"/>
                <a:gd name="connsiteY82" fmla="*/ 3938 h 290513"/>
                <a:gd name="connsiteX83" fmla="*/ 163629 w 337647"/>
                <a:gd name="connsiteY83" fmla="*/ 13127 h 290513"/>
                <a:gd name="connsiteX84" fmla="*/ 163629 w 337647"/>
                <a:gd name="connsiteY84" fmla="*/ 132587 h 290513"/>
                <a:gd name="connsiteX85" fmla="*/ 176775 w 337647"/>
                <a:gd name="connsiteY85" fmla="*/ 145714 h 290513"/>
                <a:gd name="connsiteX86" fmla="*/ 296398 w 337647"/>
                <a:gd name="connsiteY86" fmla="*/ 145714 h 290513"/>
                <a:gd name="connsiteX87" fmla="*/ 305599 w 337647"/>
                <a:gd name="connsiteY87" fmla="*/ 149653 h 290513"/>
                <a:gd name="connsiteX88" fmla="*/ 308228 w 337647"/>
                <a:gd name="connsiteY88" fmla="*/ 158842 h 290513"/>
                <a:gd name="connsiteX89" fmla="*/ 305599 w 337647"/>
                <a:gd name="connsiteY89" fmla="*/ 178533 h 290513"/>
                <a:gd name="connsiteX90" fmla="*/ 262220 w 337647"/>
                <a:gd name="connsiteY90" fmla="*/ 204788 h 290513"/>
                <a:gd name="connsiteX91" fmla="*/ 242502 w 337647"/>
                <a:gd name="connsiteY91" fmla="*/ 194286 h 290513"/>
                <a:gd name="connsiteX92" fmla="*/ 218840 w 337647"/>
                <a:gd name="connsiteY92" fmla="*/ 165406 h 290513"/>
                <a:gd name="connsiteX93" fmla="*/ 205694 w 337647"/>
                <a:gd name="connsiteY93" fmla="*/ 162780 h 290513"/>
                <a:gd name="connsiteX94" fmla="*/ 168887 w 337647"/>
                <a:gd name="connsiteY94" fmla="*/ 186409 h 290513"/>
                <a:gd name="connsiteX95" fmla="*/ 168887 w 337647"/>
                <a:gd name="connsiteY95" fmla="*/ 187722 h 290513"/>
                <a:gd name="connsiteX96" fmla="*/ 146540 w 337647"/>
                <a:gd name="connsiteY96" fmla="*/ 196912 h 290513"/>
                <a:gd name="connsiteX97" fmla="*/ 142597 w 337647"/>
                <a:gd name="connsiteY97" fmla="*/ 195599 h 290513"/>
                <a:gd name="connsiteX98" fmla="*/ 128137 w 337647"/>
                <a:gd name="connsiteY98" fmla="*/ 192973 h 290513"/>
                <a:gd name="connsiteX99" fmla="*/ 107104 w 337647"/>
                <a:gd name="connsiteY99" fmla="*/ 199537 h 290513"/>
                <a:gd name="connsiteX100" fmla="*/ 70297 w 337647"/>
                <a:gd name="connsiteY100" fmla="*/ 189035 h 290513"/>
                <a:gd name="connsiteX101" fmla="*/ 45321 w 337647"/>
                <a:gd name="connsiteY101" fmla="*/ 191661 h 290513"/>
                <a:gd name="connsiteX102" fmla="*/ 29546 w 337647"/>
                <a:gd name="connsiteY102" fmla="*/ 199537 h 290513"/>
                <a:gd name="connsiteX103" fmla="*/ 19030 w 337647"/>
                <a:gd name="connsiteY103" fmla="*/ 145714 h 290513"/>
                <a:gd name="connsiteX104" fmla="*/ 150484 w 337647"/>
                <a:gd name="connsiteY104" fmla="*/ 0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7647" h="290513">
                  <a:moveTo>
                    <a:pt x="181524" y="231775"/>
                  </a:moveTo>
                  <a:cubicBezTo>
                    <a:pt x="184159" y="234386"/>
                    <a:pt x="188113" y="235691"/>
                    <a:pt x="190749" y="236996"/>
                  </a:cubicBezTo>
                  <a:cubicBezTo>
                    <a:pt x="194703" y="238302"/>
                    <a:pt x="199975" y="239607"/>
                    <a:pt x="205246" y="239607"/>
                  </a:cubicBezTo>
                  <a:cubicBezTo>
                    <a:pt x="210518" y="239607"/>
                    <a:pt x="217108" y="238302"/>
                    <a:pt x="222379" y="235691"/>
                  </a:cubicBezTo>
                  <a:lnTo>
                    <a:pt x="243466" y="247439"/>
                  </a:lnTo>
                  <a:cubicBezTo>
                    <a:pt x="248738" y="251354"/>
                    <a:pt x="255327" y="252660"/>
                    <a:pt x="261917" y="252660"/>
                  </a:cubicBezTo>
                  <a:cubicBezTo>
                    <a:pt x="235559" y="276155"/>
                    <a:pt x="201292" y="290513"/>
                    <a:pt x="163073" y="290513"/>
                  </a:cubicBezTo>
                  <a:cubicBezTo>
                    <a:pt x="118263" y="290513"/>
                    <a:pt x="78726" y="270934"/>
                    <a:pt x="52367" y="239607"/>
                  </a:cubicBezTo>
                  <a:cubicBezTo>
                    <a:pt x="52367" y="239607"/>
                    <a:pt x="52367" y="239607"/>
                    <a:pt x="60275" y="234386"/>
                  </a:cubicBezTo>
                  <a:cubicBezTo>
                    <a:pt x="60275" y="234386"/>
                    <a:pt x="60275" y="234386"/>
                    <a:pt x="91905" y="243523"/>
                  </a:cubicBezTo>
                  <a:cubicBezTo>
                    <a:pt x="91905" y="244828"/>
                    <a:pt x="91905" y="246133"/>
                    <a:pt x="93223" y="247439"/>
                  </a:cubicBezTo>
                  <a:cubicBezTo>
                    <a:pt x="97176" y="256576"/>
                    <a:pt x="105084" y="263102"/>
                    <a:pt x="114309" y="267018"/>
                  </a:cubicBezTo>
                  <a:cubicBezTo>
                    <a:pt x="118263" y="269629"/>
                    <a:pt x="123535" y="269629"/>
                    <a:pt x="127489" y="269629"/>
                  </a:cubicBezTo>
                  <a:cubicBezTo>
                    <a:pt x="143304" y="269629"/>
                    <a:pt x="157801" y="260491"/>
                    <a:pt x="164391" y="244828"/>
                  </a:cubicBezTo>
                  <a:cubicBezTo>
                    <a:pt x="164391" y="243523"/>
                    <a:pt x="164391" y="240912"/>
                    <a:pt x="165708" y="239607"/>
                  </a:cubicBezTo>
                  <a:cubicBezTo>
                    <a:pt x="165708" y="239607"/>
                    <a:pt x="165708" y="239607"/>
                    <a:pt x="181524" y="231775"/>
                  </a:cubicBezTo>
                  <a:close/>
                  <a:moveTo>
                    <a:pt x="127774" y="220663"/>
                  </a:moveTo>
                  <a:cubicBezTo>
                    <a:pt x="123904" y="220663"/>
                    <a:pt x="120035" y="223278"/>
                    <a:pt x="118745" y="227200"/>
                  </a:cubicBezTo>
                  <a:cubicBezTo>
                    <a:pt x="117455" y="229815"/>
                    <a:pt x="118745" y="232429"/>
                    <a:pt x="118745" y="235044"/>
                  </a:cubicBezTo>
                  <a:cubicBezTo>
                    <a:pt x="120035" y="237659"/>
                    <a:pt x="122615" y="238966"/>
                    <a:pt x="125194" y="240273"/>
                  </a:cubicBezTo>
                  <a:cubicBezTo>
                    <a:pt x="129064" y="242888"/>
                    <a:pt x="135513" y="238966"/>
                    <a:pt x="136803" y="235044"/>
                  </a:cubicBezTo>
                  <a:cubicBezTo>
                    <a:pt x="138093" y="232429"/>
                    <a:pt x="138093" y="229815"/>
                    <a:pt x="136803" y="227200"/>
                  </a:cubicBezTo>
                  <a:cubicBezTo>
                    <a:pt x="135513" y="224585"/>
                    <a:pt x="134223" y="223278"/>
                    <a:pt x="131644" y="221970"/>
                  </a:cubicBezTo>
                  <a:cubicBezTo>
                    <a:pt x="130354" y="221970"/>
                    <a:pt x="129064" y="220663"/>
                    <a:pt x="127774" y="220663"/>
                  </a:cubicBezTo>
                  <a:close/>
                  <a:moveTo>
                    <a:pt x="206249" y="190500"/>
                  </a:moveTo>
                  <a:cubicBezTo>
                    <a:pt x="200745" y="190500"/>
                    <a:pt x="197994" y="193080"/>
                    <a:pt x="195242" y="196950"/>
                  </a:cubicBezTo>
                  <a:cubicBezTo>
                    <a:pt x="195242" y="199529"/>
                    <a:pt x="195242" y="202109"/>
                    <a:pt x="196618" y="204689"/>
                  </a:cubicBezTo>
                  <a:cubicBezTo>
                    <a:pt x="196618" y="207269"/>
                    <a:pt x="199370" y="208558"/>
                    <a:pt x="202121" y="209848"/>
                  </a:cubicBezTo>
                  <a:cubicBezTo>
                    <a:pt x="207625" y="211138"/>
                    <a:pt x="213128" y="208558"/>
                    <a:pt x="215880" y="204689"/>
                  </a:cubicBezTo>
                  <a:cubicBezTo>
                    <a:pt x="215880" y="202109"/>
                    <a:pt x="215880" y="199529"/>
                    <a:pt x="214504" y="196950"/>
                  </a:cubicBezTo>
                  <a:cubicBezTo>
                    <a:pt x="214504" y="194370"/>
                    <a:pt x="211752" y="193080"/>
                    <a:pt x="209001" y="191790"/>
                  </a:cubicBezTo>
                  <a:cubicBezTo>
                    <a:pt x="207625" y="190500"/>
                    <a:pt x="206249" y="190500"/>
                    <a:pt x="206249" y="190500"/>
                  </a:cubicBezTo>
                  <a:close/>
                  <a:moveTo>
                    <a:pt x="201791" y="175311"/>
                  </a:moveTo>
                  <a:cubicBezTo>
                    <a:pt x="206090" y="174661"/>
                    <a:pt x="210720" y="174986"/>
                    <a:pt x="215351" y="176934"/>
                  </a:cubicBezTo>
                  <a:cubicBezTo>
                    <a:pt x="219319" y="178233"/>
                    <a:pt x="223288" y="180831"/>
                    <a:pt x="227257" y="184728"/>
                  </a:cubicBezTo>
                  <a:cubicBezTo>
                    <a:pt x="228580" y="187325"/>
                    <a:pt x="229903" y="188624"/>
                    <a:pt x="229903" y="191222"/>
                  </a:cubicBezTo>
                  <a:cubicBezTo>
                    <a:pt x="231226" y="193820"/>
                    <a:pt x="232549" y="197717"/>
                    <a:pt x="232549" y="201613"/>
                  </a:cubicBezTo>
                  <a:cubicBezTo>
                    <a:pt x="232549" y="201613"/>
                    <a:pt x="232549" y="201613"/>
                    <a:pt x="261653" y="218498"/>
                  </a:cubicBezTo>
                  <a:cubicBezTo>
                    <a:pt x="261653" y="218498"/>
                    <a:pt x="261653" y="218498"/>
                    <a:pt x="319861" y="184728"/>
                  </a:cubicBezTo>
                  <a:cubicBezTo>
                    <a:pt x="325153" y="180831"/>
                    <a:pt x="333090" y="183429"/>
                    <a:pt x="335736" y="188624"/>
                  </a:cubicBezTo>
                  <a:cubicBezTo>
                    <a:pt x="339705" y="193820"/>
                    <a:pt x="337059" y="200314"/>
                    <a:pt x="331768" y="204211"/>
                  </a:cubicBezTo>
                  <a:cubicBezTo>
                    <a:pt x="331768" y="204211"/>
                    <a:pt x="331768" y="204211"/>
                    <a:pt x="274882" y="237981"/>
                  </a:cubicBezTo>
                  <a:cubicBezTo>
                    <a:pt x="266944" y="241878"/>
                    <a:pt x="257684" y="241878"/>
                    <a:pt x="251069" y="237981"/>
                  </a:cubicBezTo>
                  <a:cubicBezTo>
                    <a:pt x="251069" y="237981"/>
                    <a:pt x="251069" y="237981"/>
                    <a:pt x="223288" y="222395"/>
                  </a:cubicBezTo>
                  <a:cubicBezTo>
                    <a:pt x="219319" y="224993"/>
                    <a:pt x="215351" y="226292"/>
                    <a:pt x="210059" y="227590"/>
                  </a:cubicBezTo>
                  <a:cubicBezTo>
                    <a:pt x="208736" y="227590"/>
                    <a:pt x="207413" y="227590"/>
                    <a:pt x="206090" y="227590"/>
                  </a:cubicBezTo>
                  <a:cubicBezTo>
                    <a:pt x="202121" y="227590"/>
                    <a:pt x="199476" y="227590"/>
                    <a:pt x="195507" y="226292"/>
                  </a:cubicBezTo>
                  <a:cubicBezTo>
                    <a:pt x="191538" y="224993"/>
                    <a:pt x="187569" y="222395"/>
                    <a:pt x="184924" y="218498"/>
                  </a:cubicBezTo>
                  <a:cubicBezTo>
                    <a:pt x="184924" y="218498"/>
                    <a:pt x="184924" y="218498"/>
                    <a:pt x="166403" y="226292"/>
                  </a:cubicBezTo>
                  <a:cubicBezTo>
                    <a:pt x="166403" y="226292"/>
                    <a:pt x="166403" y="226292"/>
                    <a:pt x="155819" y="231487"/>
                  </a:cubicBezTo>
                  <a:cubicBezTo>
                    <a:pt x="155819" y="235384"/>
                    <a:pt x="154496" y="237981"/>
                    <a:pt x="153173" y="240579"/>
                  </a:cubicBezTo>
                  <a:cubicBezTo>
                    <a:pt x="149205" y="250970"/>
                    <a:pt x="139944" y="258763"/>
                    <a:pt x="128038" y="258763"/>
                  </a:cubicBezTo>
                  <a:cubicBezTo>
                    <a:pt x="125392" y="258763"/>
                    <a:pt x="121423" y="257464"/>
                    <a:pt x="118778" y="256165"/>
                  </a:cubicBezTo>
                  <a:cubicBezTo>
                    <a:pt x="112163" y="253568"/>
                    <a:pt x="106871" y="248372"/>
                    <a:pt x="102903" y="241878"/>
                  </a:cubicBezTo>
                  <a:cubicBezTo>
                    <a:pt x="102903" y="239280"/>
                    <a:pt x="101580" y="236682"/>
                    <a:pt x="101580" y="234085"/>
                  </a:cubicBezTo>
                  <a:cubicBezTo>
                    <a:pt x="101580" y="234085"/>
                    <a:pt x="101580" y="234085"/>
                    <a:pt x="89673" y="230188"/>
                  </a:cubicBezTo>
                  <a:cubicBezTo>
                    <a:pt x="89673" y="230188"/>
                    <a:pt x="89673" y="230188"/>
                    <a:pt x="60569" y="222395"/>
                  </a:cubicBezTo>
                  <a:cubicBezTo>
                    <a:pt x="60569" y="222395"/>
                    <a:pt x="60569" y="222395"/>
                    <a:pt x="15590" y="243177"/>
                  </a:cubicBezTo>
                  <a:cubicBezTo>
                    <a:pt x="14267" y="244476"/>
                    <a:pt x="12944" y="244476"/>
                    <a:pt x="11621" y="244476"/>
                  </a:cubicBezTo>
                  <a:cubicBezTo>
                    <a:pt x="6330" y="244476"/>
                    <a:pt x="2361" y="241878"/>
                    <a:pt x="1038" y="237981"/>
                  </a:cubicBezTo>
                  <a:cubicBezTo>
                    <a:pt x="-1608" y="232786"/>
                    <a:pt x="1038" y="226292"/>
                    <a:pt x="6330" y="223694"/>
                  </a:cubicBezTo>
                  <a:cubicBezTo>
                    <a:pt x="6330" y="223694"/>
                    <a:pt x="6330" y="223694"/>
                    <a:pt x="49986" y="202912"/>
                  </a:cubicBezTo>
                  <a:cubicBezTo>
                    <a:pt x="55278" y="200314"/>
                    <a:pt x="60569" y="199015"/>
                    <a:pt x="65861" y="201613"/>
                  </a:cubicBezTo>
                  <a:cubicBezTo>
                    <a:pt x="65861" y="201613"/>
                    <a:pt x="65861" y="201613"/>
                    <a:pt x="97611" y="209406"/>
                  </a:cubicBezTo>
                  <a:cubicBezTo>
                    <a:pt x="97611" y="209406"/>
                    <a:pt x="97611" y="209406"/>
                    <a:pt x="109517" y="213303"/>
                  </a:cubicBezTo>
                  <a:cubicBezTo>
                    <a:pt x="116132" y="205510"/>
                    <a:pt x="128038" y="202912"/>
                    <a:pt x="138621" y="206809"/>
                  </a:cubicBezTo>
                  <a:cubicBezTo>
                    <a:pt x="141267" y="208107"/>
                    <a:pt x="143913" y="209406"/>
                    <a:pt x="145236" y="210705"/>
                  </a:cubicBezTo>
                  <a:cubicBezTo>
                    <a:pt x="145236" y="210705"/>
                    <a:pt x="145236" y="210705"/>
                    <a:pt x="157142" y="206809"/>
                  </a:cubicBezTo>
                  <a:cubicBezTo>
                    <a:pt x="157142" y="206809"/>
                    <a:pt x="157142" y="206809"/>
                    <a:pt x="178309" y="196418"/>
                  </a:cubicBezTo>
                  <a:cubicBezTo>
                    <a:pt x="178309" y="195119"/>
                    <a:pt x="179632" y="193820"/>
                    <a:pt x="179632" y="192521"/>
                  </a:cubicBezTo>
                  <a:cubicBezTo>
                    <a:pt x="182278" y="187325"/>
                    <a:pt x="184924" y="183429"/>
                    <a:pt x="190215" y="179532"/>
                  </a:cubicBezTo>
                  <a:cubicBezTo>
                    <a:pt x="193522" y="177584"/>
                    <a:pt x="197491" y="175960"/>
                    <a:pt x="201791" y="175311"/>
                  </a:cubicBezTo>
                  <a:close/>
                  <a:moveTo>
                    <a:pt x="197837" y="12700"/>
                  </a:moveTo>
                  <a:cubicBezTo>
                    <a:pt x="249179" y="17979"/>
                    <a:pt x="291306" y="60210"/>
                    <a:pt x="295255" y="111680"/>
                  </a:cubicBezTo>
                  <a:cubicBezTo>
                    <a:pt x="295255" y="114319"/>
                    <a:pt x="295255" y="116959"/>
                    <a:pt x="292622" y="118279"/>
                  </a:cubicBezTo>
                  <a:cubicBezTo>
                    <a:pt x="291306" y="120918"/>
                    <a:pt x="288673" y="122238"/>
                    <a:pt x="286040" y="122238"/>
                  </a:cubicBezTo>
                  <a:cubicBezTo>
                    <a:pt x="286040" y="122238"/>
                    <a:pt x="286040" y="122238"/>
                    <a:pt x="196520" y="122238"/>
                  </a:cubicBezTo>
                  <a:cubicBezTo>
                    <a:pt x="191254" y="122238"/>
                    <a:pt x="187305" y="118279"/>
                    <a:pt x="187305" y="113000"/>
                  </a:cubicBezTo>
                  <a:cubicBezTo>
                    <a:pt x="187305" y="113000"/>
                    <a:pt x="187305" y="113000"/>
                    <a:pt x="187305" y="21938"/>
                  </a:cubicBezTo>
                  <a:cubicBezTo>
                    <a:pt x="187305" y="19299"/>
                    <a:pt x="188621" y="17979"/>
                    <a:pt x="189938" y="15339"/>
                  </a:cubicBezTo>
                  <a:cubicBezTo>
                    <a:pt x="192571" y="14020"/>
                    <a:pt x="195204" y="12700"/>
                    <a:pt x="197837" y="12700"/>
                  </a:cubicBezTo>
                  <a:close/>
                  <a:moveTo>
                    <a:pt x="150484" y="0"/>
                  </a:moveTo>
                  <a:cubicBezTo>
                    <a:pt x="154427" y="0"/>
                    <a:pt x="157057" y="1313"/>
                    <a:pt x="159686" y="3938"/>
                  </a:cubicBezTo>
                  <a:cubicBezTo>
                    <a:pt x="162315" y="6564"/>
                    <a:pt x="163629" y="9189"/>
                    <a:pt x="163629" y="13127"/>
                  </a:cubicBezTo>
                  <a:cubicBezTo>
                    <a:pt x="163629" y="13127"/>
                    <a:pt x="163629" y="13127"/>
                    <a:pt x="163629" y="132587"/>
                  </a:cubicBezTo>
                  <a:cubicBezTo>
                    <a:pt x="163629" y="139151"/>
                    <a:pt x="168887" y="145714"/>
                    <a:pt x="176775" y="145714"/>
                  </a:cubicBezTo>
                  <a:cubicBezTo>
                    <a:pt x="176775" y="145714"/>
                    <a:pt x="176775" y="145714"/>
                    <a:pt x="296398" y="145714"/>
                  </a:cubicBezTo>
                  <a:cubicBezTo>
                    <a:pt x="300341" y="145714"/>
                    <a:pt x="302970" y="147027"/>
                    <a:pt x="305599" y="149653"/>
                  </a:cubicBezTo>
                  <a:cubicBezTo>
                    <a:pt x="308228" y="152278"/>
                    <a:pt x="309543" y="154904"/>
                    <a:pt x="308228" y="158842"/>
                  </a:cubicBezTo>
                  <a:cubicBezTo>
                    <a:pt x="308228" y="165406"/>
                    <a:pt x="306914" y="171969"/>
                    <a:pt x="305599" y="178533"/>
                  </a:cubicBezTo>
                  <a:cubicBezTo>
                    <a:pt x="305599" y="178533"/>
                    <a:pt x="305599" y="178533"/>
                    <a:pt x="262220" y="204788"/>
                  </a:cubicBezTo>
                  <a:cubicBezTo>
                    <a:pt x="262220" y="204788"/>
                    <a:pt x="262220" y="204788"/>
                    <a:pt x="242502" y="194286"/>
                  </a:cubicBezTo>
                  <a:cubicBezTo>
                    <a:pt x="239872" y="181158"/>
                    <a:pt x="231985" y="169344"/>
                    <a:pt x="218840" y="165406"/>
                  </a:cubicBezTo>
                  <a:cubicBezTo>
                    <a:pt x="214896" y="162780"/>
                    <a:pt x="209638" y="162780"/>
                    <a:pt x="205694" y="162780"/>
                  </a:cubicBezTo>
                  <a:cubicBezTo>
                    <a:pt x="189920" y="162780"/>
                    <a:pt x="175460" y="171969"/>
                    <a:pt x="168887" y="186409"/>
                  </a:cubicBezTo>
                  <a:cubicBezTo>
                    <a:pt x="168887" y="187722"/>
                    <a:pt x="168887" y="187722"/>
                    <a:pt x="168887" y="187722"/>
                  </a:cubicBezTo>
                  <a:cubicBezTo>
                    <a:pt x="168887" y="187722"/>
                    <a:pt x="168887" y="187722"/>
                    <a:pt x="146540" y="196912"/>
                  </a:cubicBezTo>
                  <a:cubicBezTo>
                    <a:pt x="145226" y="196912"/>
                    <a:pt x="143911" y="195599"/>
                    <a:pt x="142597" y="195599"/>
                  </a:cubicBezTo>
                  <a:cubicBezTo>
                    <a:pt x="137338" y="192973"/>
                    <a:pt x="133395" y="192973"/>
                    <a:pt x="128137" y="192973"/>
                  </a:cubicBezTo>
                  <a:cubicBezTo>
                    <a:pt x="120249" y="192973"/>
                    <a:pt x="112362" y="195599"/>
                    <a:pt x="107104" y="199537"/>
                  </a:cubicBezTo>
                  <a:cubicBezTo>
                    <a:pt x="107104" y="199537"/>
                    <a:pt x="107104" y="199537"/>
                    <a:pt x="70297" y="189035"/>
                  </a:cubicBezTo>
                  <a:cubicBezTo>
                    <a:pt x="61095" y="187722"/>
                    <a:pt x="53208" y="187722"/>
                    <a:pt x="45321" y="191661"/>
                  </a:cubicBezTo>
                  <a:lnTo>
                    <a:pt x="29546" y="199537"/>
                  </a:lnTo>
                  <a:cubicBezTo>
                    <a:pt x="21659" y="182471"/>
                    <a:pt x="19030" y="164093"/>
                    <a:pt x="19030" y="145714"/>
                  </a:cubicBezTo>
                  <a:cubicBezTo>
                    <a:pt x="19030" y="69575"/>
                    <a:pt x="76870" y="7876"/>
                    <a:pt x="150484" y="0"/>
                  </a:cubicBezTo>
                  <a:close/>
                </a:path>
              </a:pathLst>
            </a:custGeom>
            <a:grpFill/>
            <a:ln>
              <a:noFill/>
            </a:ln>
          </p:spPr>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grpSp>
      <p:sp>
        <p:nvSpPr>
          <p:cNvPr id="36" name="TextBox 27"/>
          <p:cNvSpPr txBox="1"/>
          <p:nvPr/>
        </p:nvSpPr>
        <p:spPr>
          <a:xfrm>
            <a:off x="1099820" y="4280535"/>
            <a:ext cx="2842260" cy="1082669"/>
          </a:xfrm>
          <a:prstGeom prst="rect">
            <a:avLst/>
          </a:prstGeom>
          <a:noFill/>
        </p:spPr>
        <p:txBody>
          <a:bodyPr wrap="square" rtlCol="0">
            <a:spAutoFit/>
          </a:bodyPr>
          <a:lstStyle/>
          <a:p>
            <a:pPr algn="ctr">
              <a:lnSpc>
                <a:spcPct val="120000"/>
              </a:lnSpc>
            </a:pPr>
            <a:r>
              <a:rPr lang="zh-CN" altLang="en-US"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教学贴近生活点</a:t>
            </a:r>
            <a:endParaRPr lang="zh-CN" altLang="en-GB"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a:p>
            <a:pPr algn="ctr">
              <a:lnSpc>
                <a:spcPct val="120000"/>
              </a:lnSpc>
            </a:pPr>
            <a:r>
              <a:rPr lang="zh-CN" altLang="en-US"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历史学习有用点</a:t>
            </a:r>
            <a:endParaRPr lang="zh-CN" altLang="en-GB" sz="140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sp>
        <p:nvSpPr>
          <p:cNvPr id="39" name="TextBox 27"/>
          <p:cNvSpPr txBox="1"/>
          <p:nvPr/>
        </p:nvSpPr>
        <p:spPr>
          <a:xfrm>
            <a:off x="7570046" y="2277639"/>
            <a:ext cx="2920155" cy="1082669"/>
          </a:xfrm>
          <a:prstGeom prst="rect">
            <a:avLst/>
          </a:prstGeom>
          <a:noFill/>
        </p:spPr>
        <p:txBody>
          <a:bodyPr wrap="square" rtlCol="0">
            <a:spAutoFit/>
          </a:bodyPr>
          <a:lstStyle/>
          <a:p>
            <a:pPr algn="ctr">
              <a:lnSpc>
                <a:spcPct val="120000"/>
              </a:lnSpc>
            </a:pPr>
            <a:r>
              <a:rPr lang="zh-CN" altLang="en-US"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教学素材丰富点</a:t>
            </a:r>
            <a:endParaRPr lang="en-US" altLang="zh-CN"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a:p>
            <a:pPr algn="ctr">
              <a:lnSpc>
                <a:spcPct val="120000"/>
              </a:lnSpc>
            </a:pPr>
            <a:r>
              <a:rPr lang="zh-CN" altLang="en-US"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教学方法灵活点</a:t>
            </a:r>
            <a:endParaRPr lang="en-US" altLang="zh-CN"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sp>
        <p:nvSpPr>
          <p:cNvPr id="42" name="TextBox 27"/>
          <p:cNvSpPr txBox="1"/>
          <p:nvPr/>
        </p:nvSpPr>
        <p:spPr>
          <a:xfrm>
            <a:off x="7591425" y="4173661"/>
            <a:ext cx="2920155" cy="1082669"/>
          </a:xfrm>
          <a:prstGeom prst="rect">
            <a:avLst/>
          </a:prstGeom>
          <a:noFill/>
        </p:spPr>
        <p:txBody>
          <a:bodyPr wrap="square" rtlCol="0">
            <a:spAutoFit/>
          </a:bodyPr>
          <a:lstStyle/>
          <a:p>
            <a:pPr algn="ctr">
              <a:lnSpc>
                <a:spcPct val="120000"/>
              </a:lnSpc>
              <a:buClrTx/>
              <a:buSzTx/>
              <a:buFontTx/>
            </a:pPr>
            <a:r>
              <a:rPr lang="zh-CN" altLang="en-US"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教学语言风趣点</a:t>
            </a:r>
            <a:endParaRPr lang="en-US" altLang="zh-CN"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a:p>
            <a:pPr algn="ctr">
              <a:lnSpc>
                <a:spcPct val="120000"/>
              </a:lnSpc>
              <a:buClrTx/>
              <a:buSzTx/>
              <a:buFontTx/>
            </a:pPr>
            <a:r>
              <a:rPr lang="zh-CN" altLang="en-US"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探究问题挑战点</a:t>
            </a:r>
            <a:endParaRPr lang="zh-CN" altLang="en-GB"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sp>
        <p:nvSpPr>
          <p:cNvPr id="2" name="文本框 1"/>
          <p:cNvSpPr txBox="1"/>
          <p:nvPr/>
        </p:nvSpPr>
        <p:spPr>
          <a:xfrm>
            <a:off x="1441753" y="2393324"/>
            <a:ext cx="2698175" cy="954107"/>
          </a:xfrm>
          <a:prstGeom prst="rect">
            <a:avLst/>
          </a:prstGeom>
          <a:noFill/>
        </p:spPr>
        <p:txBody>
          <a:bodyPr wrap="none" rtlCol="0">
            <a:spAutoFit/>
          </a:bodyPr>
          <a:lstStyle/>
          <a:p>
            <a:pPr algn="l"/>
            <a:r>
              <a:rPr lang="zh-CN" altLang="en-US"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教学设计精致点</a:t>
            </a:r>
            <a:endParaRPr lang="en-US" altLang="zh-CN"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a:p>
            <a:pPr algn="l"/>
            <a:r>
              <a:rPr lang="zh-CN" altLang="en-GB"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课堂</a:t>
            </a:r>
            <a:r>
              <a:rPr lang="zh-CN" altLang="en-US"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氛围和谐点</a:t>
            </a:r>
            <a:endParaRPr lang="zh-CN" altLang="en-GB"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sp>
        <p:nvSpPr>
          <p:cNvPr id="6" name="任意多边形 4"/>
          <p:cNvSpPr/>
          <p:nvPr/>
        </p:nvSpPr>
        <p:spPr>
          <a:xfrm>
            <a:off x="3394710" y="838293"/>
            <a:ext cx="4806315" cy="826135"/>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206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4" name="文本框 13"/>
          <p:cNvSpPr txBox="1"/>
          <p:nvPr/>
        </p:nvSpPr>
        <p:spPr>
          <a:xfrm>
            <a:off x="3652486" y="901550"/>
            <a:ext cx="3743960" cy="583565"/>
          </a:xfrm>
          <a:prstGeom prst="rect">
            <a:avLst/>
          </a:prstGeom>
          <a:noFill/>
        </p:spPr>
        <p:txBody>
          <a:bodyPr wrap="square" rtlCol="0">
            <a:spAutoFit/>
          </a:bodyPr>
          <a:lstStyle/>
          <a:p>
            <a:pPr algn="ctr"/>
            <a:r>
              <a:rPr lang="en-US" altLang="zh-CN" sz="3200" b="1">
                <a:solidFill>
                  <a:schemeClr val="bg1"/>
                </a:solidFill>
                <a:cs typeface="+mn-ea"/>
                <a:sym typeface="+mn-lt"/>
              </a:rPr>
              <a:t>01.</a:t>
            </a:r>
            <a:r>
              <a:rPr lang="zh-CN" altLang="en-US" sz="3200" b="1">
                <a:solidFill>
                  <a:schemeClr val="bg1"/>
                </a:solidFill>
                <a:cs typeface="+mn-ea"/>
                <a:sym typeface="+mn-lt"/>
              </a:rPr>
              <a:t>激发兴趣</a:t>
            </a:r>
            <a:endParaRPr lang="zh-CN" altLang="en-US" sz="3200" b="1">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aoman"/>
          <p:cNvPicPr>
            <a:picLocks noChangeAspect="1"/>
          </p:cNvPicPr>
          <p:nvPr/>
        </p:nvPicPr>
        <p:blipFill>
          <a:blip r:embed="rId1"/>
          <a:stretch>
            <a:fillRect/>
          </a:stretch>
        </p:blipFill>
        <p:spPr>
          <a:xfrm>
            <a:off x="1149350" y="1214755"/>
            <a:ext cx="2802890" cy="4427855"/>
          </a:xfrm>
          <a:prstGeom prst="rect">
            <a:avLst/>
          </a:prstGeom>
        </p:spPr>
      </p:pic>
      <p:pic>
        <p:nvPicPr>
          <p:cNvPr id="5" name="图片 4" descr="huxiaoshanzhuang"/>
          <p:cNvPicPr>
            <a:picLocks noChangeAspect="1"/>
          </p:cNvPicPr>
          <p:nvPr/>
        </p:nvPicPr>
        <p:blipFill>
          <a:blip r:embed="rId2"/>
          <a:stretch>
            <a:fillRect/>
          </a:stretch>
        </p:blipFill>
        <p:spPr>
          <a:xfrm>
            <a:off x="4782185" y="1615440"/>
            <a:ext cx="2897505" cy="4260850"/>
          </a:xfrm>
          <a:prstGeom prst="rect">
            <a:avLst/>
          </a:prstGeom>
        </p:spPr>
      </p:pic>
      <p:pic>
        <p:nvPicPr>
          <p:cNvPr id="6" name="图片 5" descr="jianai"/>
          <p:cNvPicPr>
            <a:picLocks noChangeAspect="1"/>
          </p:cNvPicPr>
          <p:nvPr/>
        </p:nvPicPr>
        <p:blipFill>
          <a:blip r:embed="rId3"/>
          <a:stretch>
            <a:fillRect/>
          </a:stretch>
        </p:blipFill>
        <p:spPr>
          <a:xfrm>
            <a:off x="8148955" y="2014220"/>
            <a:ext cx="3712210" cy="4325620"/>
          </a:xfrm>
          <a:prstGeom prst="rect">
            <a:avLst/>
          </a:prstGeom>
        </p:spPr>
      </p:pic>
      <p:sp>
        <p:nvSpPr>
          <p:cNvPr id="7" name="文本框 6"/>
          <p:cNvSpPr txBox="1"/>
          <p:nvPr/>
        </p:nvSpPr>
        <p:spPr>
          <a:xfrm>
            <a:off x="316230" y="320040"/>
            <a:ext cx="6398260" cy="583565"/>
          </a:xfrm>
          <a:prstGeom prst="rect">
            <a:avLst/>
          </a:prstGeom>
          <a:noFill/>
        </p:spPr>
        <p:txBody>
          <a:bodyPr wrap="square" rtlCol="0">
            <a:spAutoFit/>
          </a:bodyPr>
          <a:lstStyle/>
          <a:p>
            <a:r>
              <a:rPr lang="zh-CN" altLang="en-US" sz="3200" b="1">
                <a:solidFill>
                  <a:schemeClr val="tx2">
                    <a:lumMod val="75000"/>
                  </a:schemeClr>
                </a:solidFill>
                <a:latin typeface="楷体" panose="02010609060101010101" charset="-122"/>
                <a:ea typeface="楷体" panose="02010609060101010101" charset="-122"/>
              </a:rPr>
              <a:t>西欧庄园导入</a:t>
            </a:r>
            <a:endParaRPr lang="zh-CN" altLang="en-US" sz="3200" b="1">
              <a:solidFill>
                <a:schemeClr val="tx2">
                  <a:lumMod val="75000"/>
                </a:schemeClr>
              </a:solidFill>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6359701" y="2348485"/>
            <a:ext cx="1200150" cy="1200150"/>
            <a:chOff x="4909395" y="1028700"/>
            <a:chExt cx="1200150" cy="1200150"/>
          </a:xfrm>
          <a:solidFill>
            <a:schemeClr val="accent5">
              <a:lumMod val="50000"/>
            </a:schemeClr>
          </a:solidFill>
        </p:grpSpPr>
        <p:sp>
          <p:nvSpPr>
            <p:cNvPr id="23" name="箭头: V 形 22"/>
            <p:cNvSpPr/>
            <p:nvPr/>
          </p:nvSpPr>
          <p:spPr>
            <a:xfrm rot="5400000">
              <a:off x="4909395" y="1028700"/>
              <a:ext cx="1200150" cy="1200150"/>
            </a:xfrm>
            <a:prstGeom prst="chevron">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sp>
          <p:nvSpPr>
            <p:cNvPr id="10" name="任意多边形: 形状 9"/>
            <p:cNvSpPr/>
            <p:nvPr/>
          </p:nvSpPr>
          <p:spPr bwMode="auto">
            <a:xfrm>
              <a:off x="5347617" y="1073539"/>
              <a:ext cx="323708" cy="278519"/>
            </a:xfrm>
            <a:custGeom>
              <a:avLst/>
              <a:gdLst>
                <a:gd name="connsiteX0" fmla="*/ 181524 w 337647"/>
                <a:gd name="connsiteY0" fmla="*/ 231775 h 290513"/>
                <a:gd name="connsiteX1" fmla="*/ 190749 w 337647"/>
                <a:gd name="connsiteY1" fmla="*/ 236996 h 290513"/>
                <a:gd name="connsiteX2" fmla="*/ 205246 w 337647"/>
                <a:gd name="connsiteY2" fmla="*/ 239607 h 290513"/>
                <a:gd name="connsiteX3" fmla="*/ 222379 w 337647"/>
                <a:gd name="connsiteY3" fmla="*/ 235691 h 290513"/>
                <a:gd name="connsiteX4" fmla="*/ 243466 w 337647"/>
                <a:gd name="connsiteY4" fmla="*/ 247439 h 290513"/>
                <a:gd name="connsiteX5" fmla="*/ 261917 w 337647"/>
                <a:gd name="connsiteY5" fmla="*/ 252660 h 290513"/>
                <a:gd name="connsiteX6" fmla="*/ 163073 w 337647"/>
                <a:gd name="connsiteY6" fmla="*/ 290513 h 290513"/>
                <a:gd name="connsiteX7" fmla="*/ 52367 w 337647"/>
                <a:gd name="connsiteY7" fmla="*/ 239607 h 290513"/>
                <a:gd name="connsiteX8" fmla="*/ 60275 w 337647"/>
                <a:gd name="connsiteY8" fmla="*/ 234386 h 290513"/>
                <a:gd name="connsiteX9" fmla="*/ 91905 w 337647"/>
                <a:gd name="connsiteY9" fmla="*/ 243523 h 290513"/>
                <a:gd name="connsiteX10" fmla="*/ 93223 w 337647"/>
                <a:gd name="connsiteY10" fmla="*/ 247439 h 290513"/>
                <a:gd name="connsiteX11" fmla="*/ 114309 w 337647"/>
                <a:gd name="connsiteY11" fmla="*/ 267018 h 290513"/>
                <a:gd name="connsiteX12" fmla="*/ 127489 w 337647"/>
                <a:gd name="connsiteY12" fmla="*/ 269629 h 290513"/>
                <a:gd name="connsiteX13" fmla="*/ 164391 w 337647"/>
                <a:gd name="connsiteY13" fmla="*/ 244828 h 290513"/>
                <a:gd name="connsiteX14" fmla="*/ 165708 w 337647"/>
                <a:gd name="connsiteY14" fmla="*/ 239607 h 290513"/>
                <a:gd name="connsiteX15" fmla="*/ 181524 w 337647"/>
                <a:gd name="connsiteY15" fmla="*/ 231775 h 290513"/>
                <a:gd name="connsiteX16" fmla="*/ 127774 w 337647"/>
                <a:gd name="connsiteY16" fmla="*/ 220663 h 290513"/>
                <a:gd name="connsiteX17" fmla="*/ 118745 w 337647"/>
                <a:gd name="connsiteY17" fmla="*/ 227200 h 290513"/>
                <a:gd name="connsiteX18" fmla="*/ 118745 w 337647"/>
                <a:gd name="connsiteY18" fmla="*/ 235044 h 290513"/>
                <a:gd name="connsiteX19" fmla="*/ 125194 w 337647"/>
                <a:gd name="connsiteY19" fmla="*/ 240273 h 290513"/>
                <a:gd name="connsiteX20" fmla="*/ 136803 w 337647"/>
                <a:gd name="connsiteY20" fmla="*/ 235044 h 290513"/>
                <a:gd name="connsiteX21" fmla="*/ 136803 w 337647"/>
                <a:gd name="connsiteY21" fmla="*/ 227200 h 290513"/>
                <a:gd name="connsiteX22" fmla="*/ 131644 w 337647"/>
                <a:gd name="connsiteY22" fmla="*/ 221970 h 290513"/>
                <a:gd name="connsiteX23" fmla="*/ 127774 w 337647"/>
                <a:gd name="connsiteY23" fmla="*/ 220663 h 290513"/>
                <a:gd name="connsiteX24" fmla="*/ 206249 w 337647"/>
                <a:gd name="connsiteY24" fmla="*/ 190500 h 290513"/>
                <a:gd name="connsiteX25" fmla="*/ 195242 w 337647"/>
                <a:gd name="connsiteY25" fmla="*/ 196950 h 290513"/>
                <a:gd name="connsiteX26" fmla="*/ 196618 w 337647"/>
                <a:gd name="connsiteY26" fmla="*/ 204689 h 290513"/>
                <a:gd name="connsiteX27" fmla="*/ 202121 w 337647"/>
                <a:gd name="connsiteY27" fmla="*/ 209848 h 290513"/>
                <a:gd name="connsiteX28" fmla="*/ 215880 w 337647"/>
                <a:gd name="connsiteY28" fmla="*/ 204689 h 290513"/>
                <a:gd name="connsiteX29" fmla="*/ 214504 w 337647"/>
                <a:gd name="connsiteY29" fmla="*/ 196950 h 290513"/>
                <a:gd name="connsiteX30" fmla="*/ 209001 w 337647"/>
                <a:gd name="connsiteY30" fmla="*/ 191790 h 290513"/>
                <a:gd name="connsiteX31" fmla="*/ 206249 w 337647"/>
                <a:gd name="connsiteY31" fmla="*/ 190500 h 290513"/>
                <a:gd name="connsiteX32" fmla="*/ 201791 w 337647"/>
                <a:gd name="connsiteY32" fmla="*/ 175311 h 290513"/>
                <a:gd name="connsiteX33" fmla="*/ 215351 w 337647"/>
                <a:gd name="connsiteY33" fmla="*/ 176934 h 290513"/>
                <a:gd name="connsiteX34" fmla="*/ 227257 w 337647"/>
                <a:gd name="connsiteY34" fmla="*/ 184728 h 290513"/>
                <a:gd name="connsiteX35" fmla="*/ 229903 w 337647"/>
                <a:gd name="connsiteY35" fmla="*/ 191222 h 290513"/>
                <a:gd name="connsiteX36" fmla="*/ 232549 w 337647"/>
                <a:gd name="connsiteY36" fmla="*/ 201613 h 290513"/>
                <a:gd name="connsiteX37" fmla="*/ 261653 w 337647"/>
                <a:gd name="connsiteY37" fmla="*/ 218498 h 290513"/>
                <a:gd name="connsiteX38" fmla="*/ 319861 w 337647"/>
                <a:gd name="connsiteY38" fmla="*/ 184728 h 290513"/>
                <a:gd name="connsiteX39" fmla="*/ 335736 w 337647"/>
                <a:gd name="connsiteY39" fmla="*/ 188624 h 290513"/>
                <a:gd name="connsiteX40" fmla="*/ 331768 w 337647"/>
                <a:gd name="connsiteY40" fmla="*/ 204211 h 290513"/>
                <a:gd name="connsiteX41" fmla="*/ 274882 w 337647"/>
                <a:gd name="connsiteY41" fmla="*/ 237981 h 290513"/>
                <a:gd name="connsiteX42" fmla="*/ 251069 w 337647"/>
                <a:gd name="connsiteY42" fmla="*/ 237981 h 290513"/>
                <a:gd name="connsiteX43" fmla="*/ 223288 w 337647"/>
                <a:gd name="connsiteY43" fmla="*/ 222395 h 290513"/>
                <a:gd name="connsiteX44" fmla="*/ 210059 w 337647"/>
                <a:gd name="connsiteY44" fmla="*/ 227590 h 290513"/>
                <a:gd name="connsiteX45" fmla="*/ 206090 w 337647"/>
                <a:gd name="connsiteY45" fmla="*/ 227590 h 290513"/>
                <a:gd name="connsiteX46" fmla="*/ 195507 w 337647"/>
                <a:gd name="connsiteY46" fmla="*/ 226292 h 290513"/>
                <a:gd name="connsiteX47" fmla="*/ 184924 w 337647"/>
                <a:gd name="connsiteY47" fmla="*/ 218498 h 290513"/>
                <a:gd name="connsiteX48" fmla="*/ 166403 w 337647"/>
                <a:gd name="connsiteY48" fmla="*/ 226292 h 290513"/>
                <a:gd name="connsiteX49" fmla="*/ 155819 w 337647"/>
                <a:gd name="connsiteY49" fmla="*/ 231487 h 290513"/>
                <a:gd name="connsiteX50" fmla="*/ 153173 w 337647"/>
                <a:gd name="connsiteY50" fmla="*/ 240579 h 290513"/>
                <a:gd name="connsiteX51" fmla="*/ 128038 w 337647"/>
                <a:gd name="connsiteY51" fmla="*/ 258763 h 290513"/>
                <a:gd name="connsiteX52" fmla="*/ 118778 w 337647"/>
                <a:gd name="connsiteY52" fmla="*/ 256165 h 290513"/>
                <a:gd name="connsiteX53" fmla="*/ 102903 w 337647"/>
                <a:gd name="connsiteY53" fmla="*/ 241878 h 290513"/>
                <a:gd name="connsiteX54" fmla="*/ 101580 w 337647"/>
                <a:gd name="connsiteY54" fmla="*/ 234085 h 290513"/>
                <a:gd name="connsiteX55" fmla="*/ 89673 w 337647"/>
                <a:gd name="connsiteY55" fmla="*/ 230188 h 290513"/>
                <a:gd name="connsiteX56" fmla="*/ 60569 w 337647"/>
                <a:gd name="connsiteY56" fmla="*/ 222395 h 290513"/>
                <a:gd name="connsiteX57" fmla="*/ 15590 w 337647"/>
                <a:gd name="connsiteY57" fmla="*/ 243177 h 290513"/>
                <a:gd name="connsiteX58" fmla="*/ 11621 w 337647"/>
                <a:gd name="connsiteY58" fmla="*/ 244476 h 290513"/>
                <a:gd name="connsiteX59" fmla="*/ 1038 w 337647"/>
                <a:gd name="connsiteY59" fmla="*/ 237981 h 290513"/>
                <a:gd name="connsiteX60" fmla="*/ 6330 w 337647"/>
                <a:gd name="connsiteY60" fmla="*/ 223694 h 290513"/>
                <a:gd name="connsiteX61" fmla="*/ 49986 w 337647"/>
                <a:gd name="connsiteY61" fmla="*/ 202912 h 290513"/>
                <a:gd name="connsiteX62" fmla="*/ 65861 w 337647"/>
                <a:gd name="connsiteY62" fmla="*/ 201613 h 290513"/>
                <a:gd name="connsiteX63" fmla="*/ 97611 w 337647"/>
                <a:gd name="connsiteY63" fmla="*/ 209406 h 290513"/>
                <a:gd name="connsiteX64" fmla="*/ 109517 w 337647"/>
                <a:gd name="connsiteY64" fmla="*/ 213303 h 290513"/>
                <a:gd name="connsiteX65" fmla="*/ 138621 w 337647"/>
                <a:gd name="connsiteY65" fmla="*/ 206809 h 290513"/>
                <a:gd name="connsiteX66" fmla="*/ 145236 w 337647"/>
                <a:gd name="connsiteY66" fmla="*/ 210705 h 290513"/>
                <a:gd name="connsiteX67" fmla="*/ 157142 w 337647"/>
                <a:gd name="connsiteY67" fmla="*/ 206809 h 290513"/>
                <a:gd name="connsiteX68" fmla="*/ 178309 w 337647"/>
                <a:gd name="connsiteY68" fmla="*/ 196418 h 290513"/>
                <a:gd name="connsiteX69" fmla="*/ 179632 w 337647"/>
                <a:gd name="connsiteY69" fmla="*/ 192521 h 290513"/>
                <a:gd name="connsiteX70" fmla="*/ 190215 w 337647"/>
                <a:gd name="connsiteY70" fmla="*/ 179532 h 290513"/>
                <a:gd name="connsiteX71" fmla="*/ 201791 w 337647"/>
                <a:gd name="connsiteY71" fmla="*/ 175311 h 290513"/>
                <a:gd name="connsiteX72" fmla="*/ 197837 w 337647"/>
                <a:gd name="connsiteY72" fmla="*/ 12700 h 290513"/>
                <a:gd name="connsiteX73" fmla="*/ 295255 w 337647"/>
                <a:gd name="connsiteY73" fmla="*/ 111680 h 290513"/>
                <a:gd name="connsiteX74" fmla="*/ 292622 w 337647"/>
                <a:gd name="connsiteY74" fmla="*/ 118279 h 290513"/>
                <a:gd name="connsiteX75" fmla="*/ 286040 w 337647"/>
                <a:gd name="connsiteY75" fmla="*/ 122238 h 290513"/>
                <a:gd name="connsiteX76" fmla="*/ 196520 w 337647"/>
                <a:gd name="connsiteY76" fmla="*/ 122238 h 290513"/>
                <a:gd name="connsiteX77" fmla="*/ 187305 w 337647"/>
                <a:gd name="connsiteY77" fmla="*/ 113000 h 290513"/>
                <a:gd name="connsiteX78" fmla="*/ 187305 w 337647"/>
                <a:gd name="connsiteY78" fmla="*/ 21938 h 290513"/>
                <a:gd name="connsiteX79" fmla="*/ 189938 w 337647"/>
                <a:gd name="connsiteY79" fmla="*/ 15339 h 290513"/>
                <a:gd name="connsiteX80" fmla="*/ 197837 w 337647"/>
                <a:gd name="connsiteY80" fmla="*/ 12700 h 290513"/>
                <a:gd name="connsiteX81" fmla="*/ 150484 w 337647"/>
                <a:gd name="connsiteY81" fmla="*/ 0 h 290513"/>
                <a:gd name="connsiteX82" fmla="*/ 159686 w 337647"/>
                <a:gd name="connsiteY82" fmla="*/ 3938 h 290513"/>
                <a:gd name="connsiteX83" fmla="*/ 163629 w 337647"/>
                <a:gd name="connsiteY83" fmla="*/ 13127 h 290513"/>
                <a:gd name="connsiteX84" fmla="*/ 163629 w 337647"/>
                <a:gd name="connsiteY84" fmla="*/ 132587 h 290513"/>
                <a:gd name="connsiteX85" fmla="*/ 176775 w 337647"/>
                <a:gd name="connsiteY85" fmla="*/ 145714 h 290513"/>
                <a:gd name="connsiteX86" fmla="*/ 296398 w 337647"/>
                <a:gd name="connsiteY86" fmla="*/ 145714 h 290513"/>
                <a:gd name="connsiteX87" fmla="*/ 305599 w 337647"/>
                <a:gd name="connsiteY87" fmla="*/ 149653 h 290513"/>
                <a:gd name="connsiteX88" fmla="*/ 308228 w 337647"/>
                <a:gd name="connsiteY88" fmla="*/ 158842 h 290513"/>
                <a:gd name="connsiteX89" fmla="*/ 305599 w 337647"/>
                <a:gd name="connsiteY89" fmla="*/ 178533 h 290513"/>
                <a:gd name="connsiteX90" fmla="*/ 262220 w 337647"/>
                <a:gd name="connsiteY90" fmla="*/ 204788 h 290513"/>
                <a:gd name="connsiteX91" fmla="*/ 242502 w 337647"/>
                <a:gd name="connsiteY91" fmla="*/ 194286 h 290513"/>
                <a:gd name="connsiteX92" fmla="*/ 218840 w 337647"/>
                <a:gd name="connsiteY92" fmla="*/ 165406 h 290513"/>
                <a:gd name="connsiteX93" fmla="*/ 205694 w 337647"/>
                <a:gd name="connsiteY93" fmla="*/ 162780 h 290513"/>
                <a:gd name="connsiteX94" fmla="*/ 168887 w 337647"/>
                <a:gd name="connsiteY94" fmla="*/ 186409 h 290513"/>
                <a:gd name="connsiteX95" fmla="*/ 168887 w 337647"/>
                <a:gd name="connsiteY95" fmla="*/ 187722 h 290513"/>
                <a:gd name="connsiteX96" fmla="*/ 146540 w 337647"/>
                <a:gd name="connsiteY96" fmla="*/ 196912 h 290513"/>
                <a:gd name="connsiteX97" fmla="*/ 142597 w 337647"/>
                <a:gd name="connsiteY97" fmla="*/ 195599 h 290513"/>
                <a:gd name="connsiteX98" fmla="*/ 128137 w 337647"/>
                <a:gd name="connsiteY98" fmla="*/ 192973 h 290513"/>
                <a:gd name="connsiteX99" fmla="*/ 107104 w 337647"/>
                <a:gd name="connsiteY99" fmla="*/ 199537 h 290513"/>
                <a:gd name="connsiteX100" fmla="*/ 70297 w 337647"/>
                <a:gd name="connsiteY100" fmla="*/ 189035 h 290513"/>
                <a:gd name="connsiteX101" fmla="*/ 45321 w 337647"/>
                <a:gd name="connsiteY101" fmla="*/ 191661 h 290513"/>
                <a:gd name="connsiteX102" fmla="*/ 29546 w 337647"/>
                <a:gd name="connsiteY102" fmla="*/ 199537 h 290513"/>
                <a:gd name="connsiteX103" fmla="*/ 19030 w 337647"/>
                <a:gd name="connsiteY103" fmla="*/ 145714 h 290513"/>
                <a:gd name="connsiteX104" fmla="*/ 150484 w 337647"/>
                <a:gd name="connsiteY104" fmla="*/ 0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7647" h="290513">
                  <a:moveTo>
                    <a:pt x="181524" y="231775"/>
                  </a:moveTo>
                  <a:cubicBezTo>
                    <a:pt x="184159" y="234386"/>
                    <a:pt x="188113" y="235691"/>
                    <a:pt x="190749" y="236996"/>
                  </a:cubicBezTo>
                  <a:cubicBezTo>
                    <a:pt x="194703" y="238302"/>
                    <a:pt x="199975" y="239607"/>
                    <a:pt x="205246" y="239607"/>
                  </a:cubicBezTo>
                  <a:cubicBezTo>
                    <a:pt x="210518" y="239607"/>
                    <a:pt x="217108" y="238302"/>
                    <a:pt x="222379" y="235691"/>
                  </a:cubicBezTo>
                  <a:lnTo>
                    <a:pt x="243466" y="247439"/>
                  </a:lnTo>
                  <a:cubicBezTo>
                    <a:pt x="248738" y="251354"/>
                    <a:pt x="255327" y="252660"/>
                    <a:pt x="261917" y="252660"/>
                  </a:cubicBezTo>
                  <a:cubicBezTo>
                    <a:pt x="235559" y="276155"/>
                    <a:pt x="201292" y="290513"/>
                    <a:pt x="163073" y="290513"/>
                  </a:cubicBezTo>
                  <a:cubicBezTo>
                    <a:pt x="118263" y="290513"/>
                    <a:pt x="78726" y="270934"/>
                    <a:pt x="52367" y="239607"/>
                  </a:cubicBezTo>
                  <a:cubicBezTo>
                    <a:pt x="52367" y="239607"/>
                    <a:pt x="52367" y="239607"/>
                    <a:pt x="60275" y="234386"/>
                  </a:cubicBezTo>
                  <a:cubicBezTo>
                    <a:pt x="60275" y="234386"/>
                    <a:pt x="60275" y="234386"/>
                    <a:pt x="91905" y="243523"/>
                  </a:cubicBezTo>
                  <a:cubicBezTo>
                    <a:pt x="91905" y="244828"/>
                    <a:pt x="91905" y="246133"/>
                    <a:pt x="93223" y="247439"/>
                  </a:cubicBezTo>
                  <a:cubicBezTo>
                    <a:pt x="97176" y="256576"/>
                    <a:pt x="105084" y="263102"/>
                    <a:pt x="114309" y="267018"/>
                  </a:cubicBezTo>
                  <a:cubicBezTo>
                    <a:pt x="118263" y="269629"/>
                    <a:pt x="123535" y="269629"/>
                    <a:pt x="127489" y="269629"/>
                  </a:cubicBezTo>
                  <a:cubicBezTo>
                    <a:pt x="143304" y="269629"/>
                    <a:pt x="157801" y="260491"/>
                    <a:pt x="164391" y="244828"/>
                  </a:cubicBezTo>
                  <a:cubicBezTo>
                    <a:pt x="164391" y="243523"/>
                    <a:pt x="164391" y="240912"/>
                    <a:pt x="165708" y="239607"/>
                  </a:cubicBezTo>
                  <a:cubicBezTo>
                    <a:pt x="165708" y="239607"/>
                    <a:pt x="165708" y="239607"/>
                    <a:pt x="181524" y="231775"/>
                  </a:cubicBezTo>
                  <a:close/>
                  <a:moveTo>
                    <a:pt x="127774" y="220663"/>
                  </a:moveTo>
                  <a:cubicBezTo>
                    <a:pt x="123904" y="220663"/>
                    <a:pt x="120035" y="223278"/>
                    <a:pt x="118745" y="227200"/>
                  </a:cubicBezTo>
                  <a:cubicBezTo>
                    <a:pt x="117455" y="229815"/>
                    <a:pt x="118745" y="232429"/>
                    <a:pt x="118745" y="235044"/>
                  </a:cubicBezTo>
                  <a:cubicBezTo>
                    <a:pt x="120035" y="237659"/>
                    <a:pt x="122615" y="238966"/>
                    <a:pt x="125194" y="240273"/>
                  </a:cubicBezTo>
                  <a:cubicBezTo>
                    <a:pt x="129064" y="242888"/>
                    <a:pt x="135513" y="238966"/>
                    <a:pt x="136803" y="235044"/>
                  </a:cubicBezTo>
                  <a:cubicBezTo>
                    <a:pt x="138093" y="232429"/>
                    <a:pt x="138093" y="229815"/>
                    <a:pt x="136803" y="227200"/>
                  </a:cubicBezTo>
                  <a:cubicBezTo>
                    <a:pt x="135513" y="224585"/>
                    <a:pt x="134223" y="223278"/>
                    <a:pt x="131644" y="221970"/>
                  </a:cubicBezTo>
                  <a:cubicBezTo>
                    <a:pt x="130354" y="221970"/>
                    <a:pt x="129064" y="220663"/>
                    <a:pt x="127774" y="220663"/>
                  </a:cubicBezTo>
                  <a:close/>
                  <a:moveTo>
                    <a:pt x="206249" y="190500"/>
                  </a:moveTo>
                  <a:cubicBezTo>
                    <a:pt x="200745" y="190500"/>
                    <a:pt x="197994" y="193080"/>
                    <a:pt x="195242" y="196950"/>
                  </a:cubicBezTo>
                  <a:cubicBezTo>
                    <a:pt x="195242" y="199529"/>
                    <a:pt x="195242" y="202109"/>
                    <a:pt x="196618" y="204689"/>
                  </a:cubicBezTo>
                  <a:cubicBezTo>
                    <a:pt x="196618" y="207269"/>
                    <a:pt x="199370" y="208558"/>
                    <a:pt x="202121" y="209848"/>
                  </a:cubicBezTo>
                  <a:cubicBezTo>
                    <a:pt x="207625" y="211138"/>
                    <a:pt x="213128" y="208558"/>
                    <a:pt x="215880" y="204689"/>
                  </a:cubicBezTo>
                  <a:cubicBezTo>
                    <a:pt x="215880" y="202109"/>
                    <a:pt x="215880" y="199529"/>
                    <a:pt x="214504" y="196950"/>
                  </a:cubicBezTo>
                  <a:cubicBezTo>
                    <a:pt x="214504" y="194370"/>
                    <a:pt x="211752" y="193080"/>
                    <a:pt x="209001" y="191790"/>
                  </a:cubicBezTo>
                  <a:cubicBezTo>
                    <a:pt x="207625" y="190500"/>
                    <a:pt x="206249" y="190500"/>
                    <a:pt x="206249" y="190500"/>
                  </a:cubicBezTo>
                  <a:close/>
                  <a:moveTo>
                    <a:pt x="201791" y="175311"/>
                  </a:moveTo>
                  <a:cubicBezTo>
                    <a:pt x="206090" y="174661"/>
                    <a:pt x="210720" y="174986"/>
                    <a:pt x="215351" y="176934"/>
                  </a:cubicBezTo>
                  <a:cubicBezTo>
                    <a:pt x="219319" y="178233"/>
                    <a:pt x="223288" y="180831"/>
                    <a:pt x="227257" y="184728"/>
                  </a:cubicBezTo>
                  <a:cubicBezTo>
                    <a:pt x="228580" y="187325"/>
                    <a:pt x="229903" y="188624"/>
                    <a:pt x="229903" y="191222"/>
                  </a:cubicBezTo>
                  <a:cubicBezTo>
                    <a:pt x="231226" y="193820"/>
                    <a:pt x="232549" y="197717"/>
                    <a:pt x="232549" y="201613"/>
                  </a:cubicBezTo>
                  <a:cubicBezTo>
                    <a:pt x="232549" y="201613"/>
                    <a:pt x="232549" y="201613"/>
                    <a:pt x="261653" y="218498"/>
                  </a:cubicBezTo>
                  <a:cubicBezTo>
                    <a:pt x="261653" y="218498"/>
                    <a:pt x="261653" y="218498"/>
                    <a:pt x="319861" y="184728"/>
                  </a:cubicBezTo>
                  <a:cubicBezTo>
                    <a:pt x="325153" y="180831"/>
                    <a:pt x="333090" y="183429"/>
                    <a:pt x="335736" y="188624"/>
                  </a:cubicBezTo>
                  <a:cubicBezTo>
                    <a:pt x="339705" y="193820"/>
                    <a:pt x="337059" y="200314"/>
                    <a:pt x="331768" y="204211"/>
                  </a:cubicBezTo>
                  <a:cubicBezTo>
                    <a:pt x="331768" y="204211"/>
                    <a:pt x="331768" y="204211"/>
                    <a:pt x="274882" y="237981"/>
                  </a:cubicBezTo>
                  <a:cubicBezTo>
                    <a:pt x="266944" y="241878"/>
                    <a:pt x="257684" y="241878"/>
                    <a:pt x="251069" y="237981"/>
                  </a:cubicBezTo>
                  <a:cubicBezTo>
                    <a:pt x="251069" y="237981"/>
                    <a:pt x="251069" y="237981"/>
                    <a:pt x="223288" y="222395"/>
                  </a:cubicBezTo>
                  <a:cubicBezTo>
                    <a:pt x="219319" y="224993"/>
                    <a:pt x="215351" y="226292"/>
                    <a:pt x="210059" y="227590"/>
                  </a:cubicBezTo>
                  <a:cubicBezTo>
                    <a:pt x="208736" y="227590"/>
                    <a:pt x="207413" y="227590"/>
                    <a:pt x="206090" y="227590"/>
                  </a:cubicBezTo>
                  <a:cubicBezTo>
                    <a:pt x="202121" y="227590"/>
                    <a:pt x="199476" y="227590"/>
                    <a:pt x="195507" y="226292"/>
                  </a:cubicBezTo>
                  <a:cubicBezTo>
                    <a:pt x="191538" y="224993"/>
                    <a:pt x="187569" y="222395"/>
                    <a:pt x="184924" y="218498"/>
                  </a:cubicBezTo>
                  <a:cubicBezTo>
                    <a:pt x="184924" y="218498"/>
                    <a:pt x="184924" y="218498"/>
                    <a:pt x="166403" y="226292"/>
                  </a:cubicBezTo>
                  <a:cubicBezTo>
                    <a:pt x="166403" y="226292"/>
                    <a:pt x="166403" y="226292"/>
                    <a:pt x="155819" y="231487"/>
                  </a:cubicBezTo>
                  <a:cubicBezTo>
                    <a:pt x="155819" y="235384"/>
                    <a:pt x="154496" y="237981"/>
                    <a:pt x="153173" y="240579"/>
                  </a:cubicBezTo>
                  <a:cubicBezTo>
                    <a:pt x="149205" y="250970"/>
                    <a:pt x="139944" y="258763"/>
                    <a:pt x="128038" y="258763"/>
                  </a:cubicBezTo>
                  <a:cubicBezTo>
                    <a:pt x="125392" y="258763"/>
                    <a:pt x="121423" y="257464"/>
                    <a:pt x="118778" y="256165"/>
                  </a:cubicBezTo>
                  <a:cubicBezTo>
                    <a:pt x="112163" y="253568"/>
                    <a:pt x="106871" y="248372"/>
                    <a:pt x="102903" y="241878"/>
                  </a:cubicBezTo>
                  <a:cubicBezTo>
                    <a:pt x="102903" y="239280"/>
                    <a:pt x="101580" y="236682"/>
                    <a:pt x="101580" y="234085"/>
                  </a:cubicBezTo>
                  <a:cubicBezTo>
                    <a:pt x="101580" y="234085"/>
                    <a:pt x="101580" y="234085"/>
                    <a:pt x="89673" y="230188"/>
                  </a:cubicBezTo>
                  <a:cubicBezTo>
                    <a:pt x="89673" y="230188"/>
                    <a:pt x="89673" y="230188"/>
                    <a:pt x="60569" y="222395"/>
                  </a:cubicBezTo>
                  <a:cubicBezTo>
                    <a:pt x="60569" y="222395"/>
                    <a:pt x="60569" y="222395"/>
                    <a:pt x="15590" y="243177"/>
                  </a:cubicBezTo>
                  <a:cubicBezTo>
                    <a:pt x="14267" y="244476"/>
                    <a:pt x="12944" y="244476"/>
                    <a:pt x="11621" y="244476"/>
                  </a:cubicBezTo>
                  <a:cubicBezTo>
                    <a:pt x="6330" y="244476"/>
                    <a:pt x="2361" y="241878"/>
                    <a:pt x="1038" y="237981"/>
                  </a:cubicBezTo>
                  <a:cubicBezTo>
                    <a:pt x="-1608" y="232786"/>
                    <a:pt x="1038" y="226292"/>
                    <a:pt x="6330" y="223694"/>
                  </a:cubicBezTo>
                  <a:cubicBezTo>
                    <a:pt x="6330" y="223694"/>
                    <a:pt x="6330" y="223694"/>
                    <a:pt x="49986" y="202912"/>
                  </a:cubicBezTo>
                  <a:cubicBezTo>
                    <a:pt x="55278" y="200314"/>
                    <a:pt x="60569" y="199015"/>
                    <a:pt x="65861" y="201613"/>
                  </a:cubicBezTo>
                  <a:cubicBezTo>
                    <a:pt x="65861" y="201613"/>
                    <a:pt x="65861" y="201613"/>
                    <a:pt x="97611" y="209406"/>
                  </a:cubicBezTo>
                  <a:cubicBezTo>
                    <a:pt x="97611" y="209406"/>
                    <a:pt x="97611" y="209406"/>
                    <a:pt x="109517" y="213303"/>
                  </a:cubicBezTo>
                  <a:cubicBezTo>
                    <a:pt x="116132" y="205510"/>
                    <a:pt x="128038" y="202912"/>
                    <a:pt x="138621" y="206809"/>
                  </a:cubicBezTo>
                  <a:cubicBezTo>
                    <a:pt x="141267" y="208107"/>
                    <a:pt x="143913" y="209406"/>
                    <a:pt x="145236" y="210705"/>
                  </a:cubicBezTo>
                  <a:cubicBezTo>
                    <a:pt x="145236" y="210705"/>
                    <a:pt x="145236" y="210705"/>
                    <a:pt x="157142" y="206809"/>
                  </a:cubicBezTo>
                  <a:cubicBezTo>
                    <a:pt x="157142" y="206809"/>
                    <a:pt x="157142" y="206809"/>
                    <a:pt x="178309" y="196418"/>
                  </a:cubicBezTo>
                  <a:cubicBezTo>
                    <a:pt x="178309" y="195119"/>
                    <a:pt x="179632" y="193820"/>
                    <a:pt x="179632" y="192521"/>
                  </a:cubicBezTo>
                  <a:cubicBezTo>
                    <a:pt x="182278" y="187325"/>
                    <a:pt x="184924" y="183429"/>
                    <a:pt x="190215" y="179532"/>
                  </a:cubicBezTo>
                  <a:cubicBezTo>
                    <a:pt x="193522" y="177584"/>
                    <a:pt x="197491" y="175960"/>
                    <a:pt x="201791" y="175311"/>
                  </a:cubicBezTo>
                  <a:close/>
                  <a:moveTo>
                    <a:pt x="197837" y="12700"/>
                  </a:moveTo>
                  <a:cubicBezTo>
                    <a:pt x="249179" y="17979"/>
                    <a:pt x="291306" y="60210"/>
                    <a:pt x="295255" y="111680"/>
                  </a:cubicBezTo>
                  <a:cubicBezTo>
                    <a:pt x="295255" y="114319"/>
                    <a:pt x="295255" y="116959"/>
                    <a:pt x="292622" y="118279"/>
                  </a:cubicBezTo>
                  <a:cubicBezTo>
                    <a:pt x="291306" y="120918"/>
                    <a:pt x="288673" y="122238"/>
                    <a:pt x="286040" y="122238"/>
                  </a:cubicBezTo>
                  <a:cubicBezTo>
                    <a:pt x="286040" y="122238"/>
                    <a:pt x="286040" y="122238"/>
                    <a:pt x="196520" y="122238"/>
                  </a:cubicBezTo>
                  <a:cubicBezTo>
                    <a:pt x="191254" y="122238"/>
                    <a:pt x="187305" y="118279"/>
                    <a:pt x="187305" y="113000"/>
                  </a:cubicBezTo>
                  <a:cubicBezTo>
                    <a:pt x="187305" y="113000"/>
                    <a:pt x="187305" y="113000"/>
                    <a:pt x="187305" y="21938"/>
                  </a:cubicBezTo>
                  <a:cubicBezTo>
                    <a:pt x="187305" y="19299"/>
                    <a:pt x="188621" y="17979"/>
                    <a:pt x="189938" y="15339"/>
                  </a:cubicBezTo>
                  <a:cubicBezTo>
                    <a:pt x="192571" y="14020"/>
                    <a:pt x="195204" y="12700"/>
                    <a:pt x="197837" y="12700"/>
                  </a:cubicBezTo>
                  <a:close/>
                  <a:moveTo>
                    <a:pt x="150484" y="0"/>
                  </a:moveTo>
                  <a:cubicBezTo>
                    <a:pt x="154427" y="0"/>
                    <a:pt x="157057" y="1313"/>
                    <a:pt x="159686" y="3938"/>
                  </a:cubicBezTo>
                  <a:cubicBezTo>
                    <a:pt x="162315" y="6564"/>
                    <a:pt x="163629" y="9189"/>
                    <a:pt x="163629" y="13127"/>
                  </a:cubicBezTo>
                  <a:cubicBezTo>
                    <a:pt x="163629" y="13127"/>
                    <a:pt x="163629" y="13127"/>
                    <a:pt x="163629" y="132587"/>
                  </a:cubicBezTo>
                  <a:cubicBezTo>
                    <a:pt x="163629" y="139151"/>
                    <a:pt x="168887" y="145714"/>
                    <a:pt x="176775" y="145714"/>
                  </a:cubicBezTo>
                  <a:cubicBezTo>
                    <a:pt x="176775" y="145714"/>
                    <a:pt x="176775" y="145714"/>
                    <a:pt x="296398" y="145714"/>
                  </a:cubicBezTo>
                  <a:cubicBezTo>
                    <a:pt x="300341" y="145714"/>
                    <a:pt x="302970" y="147027"/>
                    <a:pt x="305599" y="149653"/>
                  </a:cubicBezTo>
                  <a:cubicBezTo>
                    <a:pt x="308228" y="152278"/>
                    <a:pt x="309543" y="154904"/>
                    <a:pt x="308228" y="158842"/>
                  </a:cubicBezTo>
                  <a:cubicBezTo>
                    <a:pt x="308228" y="165406"/>
                    <a:pt x="306914" y="171969"/>
                    <a:pt x="305599" y="178533"/>
                  </a:cubicBezTo>
                  <a:cubicBezTo>
                    <a:pt x="305599" y="178533"/>
                    <a:pt x="305599" y="178533"/>
                    <a:pt x="262220" y="204788"/>
                  </a:cubicBezTo>
                  <a:cubicBezTo>
                    <a:pt x="262220" y="204788"/>
                    <a:pt x="262220" y="204788"/>
                    <a:pt x="242502" y="194286"/>
                  </a:cubicBezTo>
                  <a:cubicBezTo>
                    <a:pt x="239872" y="181158"/>
                    <a:pt x="231985" y="169344"/>
                    <a:pt x="218840" y="165406"/>
                  </a:cubicBezTo>
                  <a:cubicBezTo>
                    <a:pt x="214896" y="162780"/>
                    <a:pt x="209638" y="162780"/>
                    <a:pt x="205694" y="162780"/>
                  </a:cubicBezTo>
                  <a:cubicBezTo>
                    <a:pt x="189920" y="162780"/>
                    <a:pt x="175460" y="171969"/>
                    <a:pt x="168887" y="186409"/>
                  </a:cubicBezTo>
                  <a:cubicBezTo>
                    <a:pt x="168887" y="187722"/>
                    <a:pt x="168887" y="187722"/>
                    <a:pt x="168887" y="187722"/>
                  </a:cubicBezTo>
                  <a:cubicBezTo>
                    <a:pt x="168887" y="187722"/>
                    <a:pt x="168887" y="187722"/>
                    <a:pt x="146540" y="196912"/>
                  </a:cubicBezTo>
                  <a:cubicBezTo>
                    <a:pt x="145226" y="196912"/>
                    <a:pt x="143911" y="195599"/>
                    <a:pt x="142597" y="195599"/>
                  </a:cubicBezTo>
                  <a:cubicBezTo>
                    <a:pt x="137338" y="192973"/>
                    <a:pt x="133395" y="192973"/>
                    <a:pt x="128137" y="192973"/>
                  </a:cubicBezTo>
                  <a:cubicBezTo>
                    <a:pt x="120249" y="192973"/>
                    <a:pt x="112362" y="195599"/>
                    <a:pt x="107104" y="199537"/>
                  </a:cubicBezTo>
                  <a:cubicBezTo>
                    <a:pt x="107104" y="199537"/>
                    <a:pt x="107104" y="199537"/>
                    <a:pt x="70297" y="189035"/>
                  </a:cubicBezTo>
                  <a:cubicBezTo>
                    <a:pt x="61095" y="187722"/>
                    <a:pt x="53208" y="187722"/>
                    <a:pt x="45321" y="191661"/>
                  </a:cubicBezTo>
                  <a:lnTo>
                    <a:pt x="29546" y="199537"/>
                  </a:lnTo>
                  <a:cubicBezTo>
                    <a:pt x="21659" y="182471"/>
                    <a:pt x="19030" y="164093"/>
                    <a:pt x="19030" y="145714"/>
                  </a:cubicBezTo>
                  <a:cubicBezTo>
                    <a:pt x="19030" y="69575"/>
                    <a:pt x="76870" y="7876"/>
                    <a:pt x="150484" y="0"/>
                  </a:cubicBezTo>
                  <a:close/>
                </a:path>
              </a:pathLst>
            </a:custGeom>
            <a:grpFill/>
            <a:ln>
              <a:noFill/>
            </a:ln>
          </p:spPr>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grpSp>
      <p:grpSp>
        <p:nvGrpSpPr>
          <p:cNvPr id="28" name="组合 27"/>
          <p:cNvGrpSpPr/>
          <p:nvPr/>
        </p:nvGrpSpPr>
        <p:grpSpPr>
          <a:xfrm>
            <a:off x="4150122" y="2334306"/>
            <a:ext cx="1210952" cy="1200150"/>
            <a:chOff x="3021720" y="1028700"/>
            <a:chExt cx="1210952" cy="1200150"/>
          </a:xfrm>
          <a:solidFill>
            <a:schemeClr val="accent5">
              <a:lumMod val="50000"/>
            </a:schemeClr>
          </a:solidFill>
        </p:grpSpPr>
        <p:sp>
          <p:nvSpPr>
            <p:cNvPr id="26" name="箭头: V 形 25"/>
            <p:cNvSpPr/>
            <p:nvPr/>
          </p:nvSpPr>
          <p:spPr>
            <a:xfrm>
              <a:off x="3032522" y="1028700"/>
              <a:ext cx="1200150" cy="1200150"/>
            </a:xfrm>
            <a:prstGeom prst="chevron">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sp>
          <p:nvSpPr>
            <p:cNvPr id="11" name="任意多边形: 形状 10"/>
            <p:cNvSpPr/>
            <p:nvPr/>
          </p:nvSpPr>
          <p:spPr bwMode="auto">
            <a:xfrm>
              <a:off x="3021720" y="1497252"/>
              <a:ext cx="348415" cy="299777"/>
            </a:xfrm>
            <a:custGeom>
              <a:avLst/>
              <a:gdLst>
                <a:gd name="connsiteX0" fmla="*/ 181524 w 337647"/>
                <a:gd name="connsiteY0" fmla="*/ 231775 h 290513"/>
                <a:gd name="connsiteX1" fmla="*/ 190749 w 337647"/>
                <a:gd name="connsiteY1" fmla="*/ 236996 h 290513"/>
                <a:gd name="connsiteX2" fmla="*/ 205246 w 337647"/>
                <a:gd name="connsiteY2" fmla="*/ 239607 h 290513"/>
                <a:gd name="connsiteX3" fmla="*/ 222379 w 337647"/>
                <a:gd name="connsiteY3" fmla="*/ 235691 h 290513"/>
                <a:gd name="connsiteX4" fmla="*/ 243466 w 337647"/>
                <a:gd name="connsiteY4" fmla="*/ 247439 h 290513"/>
                <a:gd name="connsiteX5" fmla="*/ 261917 w 337647"/>
                <a:gd name="connsiteY5" fmla="*/ 252660 h 290513"/>
                <a:gd name="connsiteX6" fmla="*/ 163073 w 337647"/>
                <a:gd name="connsiteY6" fmla="*/ 290513 h 290513"/>
                <a:gd name="connsiteX7" fmla="*/ 52367 w 337647"/>
                <a:gd name="connsiteY7" fmla="*/ 239607 h 290513"/>
                <a:gd name="connsiteX8" fmla="*/ 60275 w 337647"/>
                <a:gd name="connsiteY8" fmla="*/ 234386 h 290513"/>
                <a:gd name="connsiteX9" fmla="*/ 91905 w 337647"/>
                <a:gd name="connsiteY9" fmla="*/ 243523 h 290513"/>
                <a:gd name="connsiteX10" fmla="*/ 93223 w 337647"/>
                <a:gd name="connsiteY10" fmla="*/ 247439 h 290513"/>
                <a:gd name="connsiteX11" fmla="*/ 114309 w 337647"/>
                <a:gd name="connsiteY11" fmla="*/ 267018 h 290513"/>
                <a:gd name="connsiteX12" fmla="*/ 127489 w 337647"/>
                <a:gd name="connsiteY12" fmla="*/ 269629 h 290513"/>
                <a:gd name="connsiteX13" fmla="*/ 164391 w 337647"/>
                <a:gd name="connsiteY13" fmla="*/ 244828 h 290513"/>
                <a:gd name="connsiteX14" fmla="*/ 165708 w 337647"/>
                <a:gd name="connsiteY14" fmla="*/ 239607 h 290513"/>
                <a:gd name="connsiteX15" fmla="*/ 181524 w 337647"/>
                <a:gd name="connsiteY15" fmla="*/ 231775 h 290513"/>
                <a:gd name="connsiteX16" fmla="*/ 127774 w 337647"/>
                <a:gd name="connsiteY16" fmla="*/ 220663 h 290513"/>
                <a:gd name="connsiteX17" fmla="*/ 118745 w 337647"/>
                <a:gd name="connsiteY17" fmla="*/ 227200 h 290513"/>
                <a:gd name="connsiteX18" fmla="*/ 118745 w 337647"/>
                <a:gd name="connsiteY18" fmla="*/ 235044 h 290513"/>
                <a:gd name="connsiteX19" fmla="*/ 125194 w 337647"/>
                <a:gd name="connsiteY19" fmla="*/ 240273 h 290513"/>
                <a:gd name="connsiteX20" fmla="*/ 136803 w 337647"/>
                <a:gd name="connsiteY20" fmla="*/ 235044 h 290513"/>
                <a:gd name="connsiteX21" fmla="*/ 136803 w 337647"/>
                <a:gd name="connsiteY21" fmla="*/ 227200 h 290513"/>
                <a:gd name="connsiteX22" fmla="*/ 131644 w 337647"/>
                <a:gd name="connsiteY22" fmla="*/ 221970 h 290513"/>
                <a:gd name="connsiteX23" fmla="*/ 127774 w 337647"/>
                <a:gd name="connsiteY23" fmla="*/ 220663 h 290513"/>
                <a:gd name="connsiteX24" fmla="*/ 206249 w 337647"/>
                <a:gd name="connsiteY24" fmla="*/ 190500 h 290513"/>
                <a:gd name="connsiteX25" fmla="*/ 195242 w 337647"/>
                <a:gd name="connsiteY25" fmla="*/ 196950 h 290513"/>
                <a:gd name="connsiteX26" fmla="*/ 196618 w 337647"/>
                <a:gd name="connsiteY26" fmla="*/ 204689 h 290513"/>
                <a:gd name="connsiteX27" fmla="*/ 202121 w 337647"/>
                <a:gd name="connsiteY27" fmla="*/ 209848 h 290513"/>
                <a:gd name="connsiteX28" fmla="*/ 215880 w 337647"/>
                <a:gd name="connsiteY28" fmla="*/ 204689 h 290513"/>
                <a:gd name="connsiteX29" fmla="*/ 214504 w 337647"/>
                <a:gd name="connsiteY29" fmla="*/ 196950 h 290513"/>
                <a:gd name="connsiteX30" fmla="*/ 209001 w 337647"/>
                <a:gd name="connsiteY30" fmla="*/ 191790 h 290513"/>
                <a:gd name="connsiteX31" fmla="*/ 206249 w 337647"/>
                <a:gd name="connsiteY31" fmla="*/ 190500 h 290513"/>
                <a:gd name="connsiteX32" fmla="*/ 201791 w 337647"/>
                <a:gd name="connsiteY32" fmla="*/ 175311 h 290513"/>
                <a:gd name="connsiteX33" fmla="*/ 215351 w 337647"/>
                <a:gd name="connsiteY33" fmla="*/ 176934 h 290513"/>
                <a:gd name="connsiteX34" fmla="*/ 227257 w 337647"/>
                <a:gd name="connsiteY34" fmla="*/ 184728 h 290513"/>
                <a:gd name="connsiteX35" fmla="*/ 229903 w 337647"/>
                <a:gd name="connsiteY35" fmla="*/ 191222 h 290513"/>
                <a:gd name="connsiteX36" fmla="*/ 232549 w 337647"/>
                <a:gd name="connsiteY36" fmla="*/ 201613 h 290513"/>
                <a:gd name="connsiteX37" fmla="*/ 261653 w 337647"/>
                <a:gd name="connsiteY37" fmla="*/ 218498 h 290513"/>
                <a:gd name="connsiteX38" fmla="*/ 319861 w 337647"/>
                <a:gd name="connsiteY38" fmla="*/ 184728 h 290513"/>
                <a:gd name="connsiteX39" fmla="*/ 335736 w 337647"/>
                <a:gd name="connsiteY39" fmla="*/ 188624 h 290513"/>
                <a:gd name="connsiteX40" fmla="*/ 331768 w 337647"/>
                <a:gd name="connsiteY40" fmla="*/ 204211 h 290513"/>
                <a:gd name="connsiteX41" fmla="*/ 274882 w 337647"/>
                <a:gd name="connsiteY41" fmla="*/ 237981 h 290513"/>
                <a:gd name="connsiteX42" fmla="*/ 251069 w 337647"/>
                <a:gd name="connsiteY42" fmla="*/ 237981 h 290513"/>
                <a:gd name="connsiteX43" fmla="*/ 223288 w 337647"/>
                <a:gd name="connsiteY43" fmla="*/ 222395 h 290513"/>
                <a:gd name="connsiteX44" fmla="*/ 210059 w 337647"/>
                <a:gd name="connsiteY44" fmla="*/ 227590 h 290513"/>
                <a:gd name="connsiteX45" fmla="*/ 206090 w 337647"/>
                <a:gd name="connsiteY45" fmla="*/ 227590 h 290513"/>
                <a:gd name="connsiteX46" fmla="*/ 195507 w 337647"/>
                <a:gd name="connsiteY46" fmla="*/ 226292 h 290513"/>
                <a:gd name="connsiteX47" fmla="*/ 184924 w 337647"/>
                <a:gd name="connsiteY47" fmla="*/ 218498 h 290513"/>
                <a:gd name="connsiteX48" fmla="*/ 166403 w 337647"/>
                <a:gd name="connsiteY48" fmla="*/ 226292 h 290513"/>
                <a:gd name="connsiteX49" fmla="*/ 155819 w 337647"/>
                <a:gd name="connsiteY49" fmla="*/ 231487 h 290513"/>
                <a:gd name="connsiteX50" fmla="*/ 153173 w 337647"/>
                <a:gd name="connsiteY50" fmla="*/ 240579 h 290513"/>
                <a:gd name="connsiteX51" fmla="*/ 128038 w 337647"/>
                <a:gd name="connsiteY51" fmla="*/ 258763 h 290513"/>
                <a:gd name="connsiteX52" fmla="*/ 118778 w 337647"/>
                <a:gd name="connsiteY52" fmla="*/ 256165 h 290513"/>
                <a:gd name="connsiteX53" fmla="*/ 102903 w 337647"/>
                <a:gd name="connsiteY53" fmla="*/ 241878 h 290513"/>
                <a:gd name="connsiteX54" fmla="*/ 101580 w 337647"/>
                <a:gd name="connsiteY54" fmla="*/ 234085 h 290513"/>
                <a:gd name="connsiteX55" fmla="*/ 89673 w 337647"/>
                <a:gd name="connsiteY55" fmla="*/ 230188 h 290513"/>
                <a:gd name="connsiteX56" fmla="*/ 60569 w 337647"/>
                <a:gd name="connsiteY56" fmla="*/ 222395 h 290513"/>
                <a:gd name="connsiteX57" fmla="*/ 15590 w 337647"/>
                <a:gd name="connsiteY57" fmla="*/ 243177 h 290513"/>
                <a:gd name="connsiteX58" fmla="*/ 11621 w 337647"/>
                <a:gd name="connsiteY58" fmla="*/ 244476 h 290513"/>
                <a:gd name="connsiteX59" fmla="*/ 1038 w 337647"/>
                <a:gd name="connsiteY59" fmla="*/ 237981 h 290513"/>
                <a:gd name="connsiteX60" fmla="*/ 6330 w 337647"/>
                <a:gd name="connsiteY60" fmla="*/ 223694 h 290513"/>
                <a:gd name="connsiteX61" fmla="*/ 49986 w 337647"/>
                <a:gd name="connsiteY61" fmla="*/ 202912 h 290513"/>
                <a:gd name="connsiteX62" fmla="*/ 65861 w 337647"/>
                <a:gd name="connsiteY62" fmla="*/ 201613 h 290513"/>
                <a:gd name="connsiteX63" fmla="*/ 97611 w 337647"/>
                <a:gd name="connsiteY63" fmla="*/ 209406 h 290513"/>
                <a:gd name="connsiteX64" fmla="*/ 109517 w 337647"/>
                <a:gd name="connsiteY64" fmla="*/ 213303 h 290513"/>
                <a:gd name="connsiteX65" fmla="*/ 138621 w 337647"/>
                <a:gd name="connsiteY65" fmla="*/ 206809 h 290513"/>
                <a:gd name="connsiteX66" fmla="*/ 145236 w 337647"/>
                <a:gd name="connsiteY66" fmla="*/ 210705 h 290513"/>
                <a:gd name="connsiteX67" fmla="*/ 157142 w 337647"/>
                <a:gd name="connsiteY67" fmla="*/ 206809 h 290513"/>
                <a:gd name="connsiteX68" fmla="*/ 178309 w 337647"/>
                <a:gd name="connsiteY68" fmla="*/ 196418 h 290513"/>
                <a:gd name="connsiteX69" fmla="*/ 179632 w 337647"/>
                <a:gd name="connsiteY69" fmla="*/ 192521 h 290513"/>
                <a:gd name="connsiteX70" fmla="*/ 190215 w 337647"/>
                <a:gd name="connsiteY70" fmla="*/ 179532 h 290513"/>
                <a:gd name="connsiteX71" fmla="*/ 201791 w 337647"/>
                <a:gd name="connsiteY71" fmla="*/ 175311 h 290513"/>
                <a:gd name="connsiteX72" fmla="*/ 197837 w 337647"/>
                <a:gd name="connsiteY72" fmla="*/ 12700 h 290513"/>
                <a:gd name="connsiteX73" fmla="*/ 295255 w 337647"/>
                <a:gd name="connsiteY73" fmla="*/ 111680 h 290513"/>
                <a:gd name="connsiteX74" fmla="*/ 292622 w 337647"/>
                <a:gd name="connsiteY74" fmla="*/ 118279 h 290513"/>
                <a:gd name="connsiteX75" fmla="*/ 286040 w 337647"/>
                <a:gd name="connsiteY75" fmla="*/ 122238 h 290513"/>
                <a:gd name="connsiteX76" fmla="*/ 196520 w 337647"/>
                <a:gd name="connsiteY76" fmla="*/ 122238 h 290513"/>
                <a:gd name="connsiteX77" fmla="*/ 187305 w 337647"/>
                <a:gd name="connsiteY77" fmla="*/ 113000 h 290513"/>
                <a:gd name="connsiteX78" fmla="*/ 187305 w 337647"/>
                <a:gd name="connsiteY78" fmla="*/ 21938 h 290513"/>
                <a:gd name="connsiteX79" fmla="*/ 189938 w 337647"/>
                <a:gd name="connsiteY79" fmla="*/ 15339 h 290513"/>
                <a:gd name="connsiteX80" fmla="*/ 197837 w 337647"/>
                <a:gd name="connsiteY80" fmla="*/ 12700 h 290513"/>
                <a:gd name="connsiteX81" fmla="*/ 150484 w 337647"/>
                <a:gd name="connsiteY81" fmla="*/ 0 h 290513"/>
                <a:gd name="connsiteX82" fmla="*/ 159686 w 337647"/>
                <a:gd name="connsiteY82" fmla="*/ 3938 h 290513"/>
                <a:gd name="connsiteX83" fmla="*/ 163629 w 337647"/>
                <a:gd name="connsiteY83" fmla="*/ 13127 h 290513"/>
                <a:gd name="connsiteX84" fmla="*/ 163629 w 337647"/>
                <a:gd name="connsiteY84" fmla="*/ 132587 h 290513"/>
                <a:gd name="connsiteX85" fmla="*/ 176775 w 337647"/>
                <a:gd name="connsiteY85" fmla="*/ 145714 h 290513"/>
                <a:gd name="connsiteX86" fmla="*/ 296398 w 337647"/>
                <a:gd name="connsiteY86" fmla="*/ 145714 h 290513"/>
                <a:gd name="connsiteX87" fmla="*/ 305599 w 337647"/>
                <a:gd name="connsiteY87" fmla="*/ 149653 h 290513"/>
                <a:gd name="connsiteX88" fmla="*/ 308228 w 337647"/>
                <a:gd name="connsiteY88" fmla="*/ 158842 h 290513"/>
                <a:gd name="connsiteX89" fmla="*/ 305599 w 337647"/>
                <a:gd name="connsiteY89" fmla="*/ 178533 h 290513"/>
                <a:gd name="connsiteX90" fmla="*/ 262220 w 337647"/>
                <a:gd name="connsiteY90" fmla="*/ 204788 h 290513"/>
                <a:gd name="connsiteX91" fmla="*/ 242502 w 337647"/>
                <a:gd name="connsiteY91" fmla="*/ 194286 h 290513"/>
                <a:gd name="connsiteX92" fmla="*/ 218840 w 337647"/>
                <a:gd name="connsiteY92" fmla="*/ 165406 h 290513"/>
                <a:gd name="connsiteX93" fmla="*/ 205694 w 337647"/>
                <a:gd name="connsiteY93" fmla="*/ 162780 h 290513"/>
                <a:gd name="connsiteX94" fmla="*/ 168887 w 337647"/>
                <a:gd name="connsiteY94" fmla="*/ 186409 h 290513"/>
                <a:gd name="connsiteX95" fmla="*/ 168887 w 337647"/>
                <a:gd name="connsiteY95" fmla="*/ 187722 h 290513"/>
                <a:gd name="connsiteX96" fmla="*/ 146540 w 337647"/>
                <a:gd name="connsiteY96" fmla="*/ 196912 h 290513"/>
                <a:gd name="connsiteX97" fmla="*/ 142597 w 337647"/>
                <a:gd name="connsiteY97" fmla="*/ 195599 h 290513"/>
                <a:gd name="connsiteX98" fmla="*/ 128137 w 337647"/>
                <a:gd name="connsiteY98" fmla="*/ 192973 h 290513"/>
                <a:gd name="connsiteX99" fmla="*/ 107104 w 337647"/>
                <a:gd name="connsiteY99" fmla="*/ 199537 h 290513"/>
                <a:gd name="connsiteX100" fmla="*/ 70297 w 337647"/>
                <a:gd name="connsiteY100" fmla="*/ 189035 h 290513"/>
                <a:gd name="connsiteX101" fmla="*/ 45321 w 337647"/>
                <a:gd name="connsiteY101" fmla="*/ 191661 h 290513"/>
                <a:gd name="connsiteX102" fmla="*/ 29546 w 337647"/>
                <a:gd name="connsiteY102" fmla="*/ 199537 h 290513"/>
                <a:gd name="connsiteX103" fmla="*/ 19030 w 337647"/>
                <a:gd name="connsiteY103" fmla="*/ 145714 h 290513"/>
                <a:gd name="connsiteX104" fmla="*/ 150484 w 337647"/>
                <a:gd name="connsiteY104" fmla="*/ 0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7647" h="290513">
                  <a:moveTo>
                    <a:pt x="181524" y="231775"/>
                  </a:moveTo>
                  <a:cubicBezTo>
                    <a:pt x="184159" y="234386"/>
                    <a:pt x="188113" y="235691"/>
                    <a:pt x="190749" y="236996"/>
                  </a:cubicBezTo>
                  <a:cubicBezTo>
                    <a:pt x="194703" y="238302"/>
                    <a:pt x="199975" y="239607"/>
                    <a:pt x="205246" y="239607"/>
                  </a:cubicBezTo>
                  <a:cubicBezTo>
                    <a:pt x="210518" y="239607"/>
                    <a:pt x="217108" y="238302"/>
                    <a:pt x="222379" y="235691"/>
                  </a:cubicBezTo>
                  <a:lnTo>
                    <a:pt x="243466" y="247439"/>
                  </a:lnTo>
                  <a:cubicBezTo>
                    <a:pt x="248738" y="251354"/>
                    <a:pt x="255327" y="252660"/>
                    <a:pt x="261917" y="252660"/>
                  </a:cubicBezTo>
                  <a:cubicBezTo>
                    <a:pt x="235559" y="276155"/>
                    <a:pt x="201292" y="290513"/>
                    <a:pt x="163073" y="290513"/>
                  </a:cubicBezTo>
                  <a:cubicBezTo>
                    <a:pt x="118263" y="290513"/>
                    <a:pt x="78726" y="270934"/>
                    <a:pt x="52367" y="239607"/>
                  </a:cubicBezTo>
                  <a:cubicBezTo>
                    <a:pt x="52367" y="239607"/>
                    <a:pt x="52367" y="239607"/>
                    <a:pt x="60275" y="234386"/>
                  </a:cubicBezTo>
                  <a:cubicBezTo>
                    <a:pt x="60275" y="234386"/>
                    <a:pt x="60275" y="234386"/>
                    <a:pt x="91905" y="243523"/>
                  </a:cubicBezTo>
                  <a:cubicBezTo>
                    <a:pt x="91905" y="244828"/>
                    <a:pt x="91905" y="246133"/>
                    <a:pt x="93223" y="247439"/>
                  </a:cubicBezTo>
                  <a:cubicBezTo>
                    <a:pt x="97176" y="256576"/>
                    <a:pt x="105084" y="263102"/>
                    <a:pt x="114309" y="267018"/>
                  </a:cubicBezTo>
                  <a:cubicBezTo>
                    <a:pt x="118263" y="269629"/>
                    <a:pt x="123535" y="269629"/>
                    <a:pt x="127489" y="269629"/>
                  </a:cubicBezTo>
                  <a:cubicBezTo>
                    <a:pt x="143304" y="269629"/>
                    <a:pt x="157801" y="260491"/>
                    <a:pt x="164391" y="244828"/>
                  </a:cubicBezTo>
                  <a:cubicBezTo>
                    <a:pt x="164391" y="243523"/>
                    <a:pt x="164391" y="240912"/>
                    <a:pt x="165708" y="239607"/>
                  </a:cubicBezTo>
                  <a:cubicBezTo>
                    <a:pt x="165708" y="239607"/>
                    <a:pt x="165708" y="239607"/>
                    <a:pt x="181524" y="231775"/>
                  </a:cubicBezTo>
                  <a:close/>
                  <a:moveTo>
                    <a:pt x="127774" y="220663"/>
                  </a:moveTo>
                  <a:cubicBezTo>
                    <a:pt x="123904" y="220663"/>
                    <a:pt x="120035" y="223278"/>
                    <a:pt x="118745" y="227200"/>
                  </a:cubicBezTo>
                  <a:cubicBezTo>
                    <a:pt x="117455" y="229815"/>
                    <a:pt x="118745" y="232429"/>
                    <a:pt x="118745" y="235044"/>
                  </a:cubicBezTo>
                  <a:cubicBezTo>
                    <a:pt x="120035" y="237659"/>
                    <a:pt x="122615" y="238966"/>
                    <a:pt x="125194" y="240273"/>
                  </a:cubicBezTo>
                  <a:cubicBezTo>
                    <a:pt x="129064" y="242888"/>
                    <a:pt x="135513" y="238966"/>
                    <a:pt x="136803" y="235044"/>
                  </a:cubicBezTo>
                  <a:cubicBezTo>
                    <a:pt x="138093" y="232429"/>
                    <a:pt x="138093" y="229815"/>
                    <a:pt x="136803" y="227200"/>
                  </a:cubicBezTo>
                  <a:cubicBezTo>
                    <a:pt x="135513" y="224585"/>
                    <a:pt x="134223" y="223278"/>
                    <a:pt x="131644" y="221970"/>
                  </a:cubicBezTo>
                  <a:cubicBezTo>
                    <a:pt x="130354" y="221970"/>
                    <a:pt x="129064" y="220663"/>
                    <a:pt x="127774" y="220663"/>
                  </a:cubicBezTo>
                  <a:close/>
                  <a:moveTo>
                    <a:pt x="206249" y="190500"/>
                  </a:moveTo>
                  <a:cubicBezTo>
                    <a:pt x="200745" y="190500"/>
                    <a:pt x="197994" y="193080"/>
                    <a:pt x="195242" y="196950"/>
                  </a:cubicBezTo>
                  <a:cubicBezTo>
                    <a:pt x="195242" y="199529"/>
                    <a:pt x="195242" y="202109"/>
                    <a:pt x="196618" y="204689"/>
                  </a:cubicBezTo>
                  <a:cubicBezTo>
                    <a:pt x="196618" y="207269"/>
                    <a:pt x="199370" y="208558"/>
                    <a:pt x="202121" y="209848"/>
                  </a:cubicBezTo>
                  <a:cubicBezTo>
                    <a:pt x="207625" y="211138"/>
                    <a:pt x="213128" y="208558"/>
                    <a:pt x="215880" y="204689"/>
                  </a:cubicBezTo>
                  <a:cubicBezTo>
                    <a:pt x="215880" y="202109"/>
                    <a:pt x="215880" y="199529"/>
                    <a:pt x="214504" y="196950"/>
                  </a:cubicBezTo>
                  <a:cubicBezTo>
                    <a:pt x="214504" y="194370"/>
                    <a:pt x="211752" y="193080"/>
                    <a:pt x="209001" y="191790"/>
                  </a:cubicBezTo>
                  <a:cubicBezTo>
                    <a:pt x="207625" y="190500"/>
                    <a:pt x="206249" y="190500"/>
                    <a:pt x="206249" y="190500"/>
                  </a:cubicBezTo>
                  <a:close/>
                  <a:moveTo>
                    <a:pt x="201791" y="175311"/>
                  </a:moveTo>
                  <a:cubicBezTo>
                    <a:pt x="206090" y="174661"/>
                    <a:pt x="210720" y="174986"/>
                    <a:pt x="215351" y="176934"/>
                  </a:cubicBezTo>
                  <a:cubicBezTo>
                    <a:pt x="219319" y="178233"/>
                    <a:pt x="223288" y="180831"/>
                    <a:pt x="227257" y="184728"/>
                  </a:cubicBezTo>
                  <a:cubicBezTo>
                    <a:pt x="228580" y="187325"/>
                    <a:pt x="229903" y="188624"/>
                    <a:pt x="229903" y="191222"/>
                  </a:cubicBezTo>
                  <a:cubicBezTo>
                    <a:pt x="231226" y="193820"/>
                    <a:pt x="232549" y="197717"/>
                    <a:pt x="232549" y="201613"/>
                  </a:cubicBezTo>
                  <a:cubicBezTo>
                    <a:pt x="232549" y="201613"/>
                    <a:pt x="232549" y="201613"/>
                    <a:pt x="261653" y="218498"/>
                  </a:cubicBezTo>
                  <a:cubicBezTo>
                    <a:pt x="261653" y="218498"/>
                    <a:pt x="261653" y="218498"/>
                    <a:pt x="319861" y="184728"/>
                  </a:cubicBezTo>
                  <a:cubicBezTo>
                    <a:pt x="325153" y="180831"/>
                    <a:pt x="333090" y="183429"/>
                    <a:pt x="335736" y="188624"/>
                  </a:cubicBezTo>
                  <a:cubicBezTo>
                    <a:pt x="339705" y="193820"/>
                    <a:pt x="337059" y="200314"/>
                    <a:pt x="331768" y="204211"/>
                  </a:cubicBezTo>
                  <a:cubicBezTo>
                    <a:pt x="331768" y="204211"/>
                    <a:pt x="331768" y="204211"/>
                    <a:pt x="274882" y="237981"/>
                  </a:cubicBezTo>
                  <a:cubicBezTo>
                    <a:pt x="266944" y="241878"/>
                    <a:pt x="257684" y="241878"/>
                    <a:pt x="251069" y="237981"/>
                  </a:cubicBezTo>
                  <a:cubicBezTo>
                    <a:pt x="251069" y="237981"/>
                    <a:pt x="251069" y="237981"/>
                    <a:pt x="223288" y="222395"/>
                  </a:cubicBezTo>
                  <a:cubicBezTo>
                    <a:pt x="219319" y="224993"/>
                    <a:pt x="215351" y="226292"/>
                    <a:pt x="210059" y="227590"/>
                  </a:cubicBezTo>
                  <a:cubicBezTo>
                    <a:pt x="208736" y="227590"/>
                    <a:pt x="207413" y="227590"/>
                    <a:pt x="206090" y="227590"/>
                  </a:cubicBezTo>
                  <a:cubicBezTo>
                    <a:pt x="202121" y="227590"/>
                    <a:pt x="199476" y="227590"/>
                    <a:pt x="195507" y="226292"/>
                  </a:cubicBezTo>
                  <a:cubicBezTo>
                    <a:pt x="191538" y="224993"/>
                    <a:pt x="187569" y="222395"/>
                    <a:pt x="184924" y="218498"/>
                  </a:cubicBezTo>
                  <a:cubicBezTo>
                    <a:pt x="184924" y="218498"/>
                    <a:pt x="184924" y="218498"/>
                    <a:pt x="166403" y="226292"/>
                  </a:cubicBezTo>
                  <a:cubicBezTo>
                    <a:pt x="166403" y="226292"/>
                    <a:pt x="166403" y="226292"/>
                    <a:pt x="155819" y="231487"/>
                  </a:cubicBezTo>
                  <a:cubicBezTo>
                    <a:pt x="155819" y="235384"/>
                    <a:pt x="154496" y="237981"/>
                    <a:pt x="153173" y="240579"/>
                  </a:cubicBezTo>
                  <a:cubicBezTo>
                    <a:pt x="149205" y="250970"/>
                    <a:pt x="139944" y="258763"/>
                    <a:pt x="128038" y="258763"/>
                  </a:cubicBezTo>
                  <a:cubicBezTo>
                    <a:pt x="125392" y="258763"/>
                    <a:pt x="121423" y="257464"/>
                    <a:pt x="118778" y="256165"/>
                  </a:cubicBezTo>
                  <a:cubicBezTo>
                    <a:pt x="112163" y="253568"/>
                    <a:pt x="106871" y="248372"/>
                    <a:pt x="102903" y="241878"/>
                  </a:cubicBezTo>
                  <a:cubicBezTo>
                    <a:pt x="102903" y="239280"/>
                    <a:pt x="101580" y="236682"/>
                    <a:pt x="101580" y="234085"/>
                  </a:cubicBezTo>
                  <a:cubicBezTo>
                    <a:pt x="101580" y="234085"/>
                    <a:pt x="101580" y="234085"/>
                    <a:pt x="89673" y="230188"/>
                  </a:cubicBezTo>
                  <a:cubicBezTo>
                    <a:pt x="89673" y="230188"/>
                    <a:pt x="89673" y="230188"/>
                    <a:pt x="60569" y="222395"/>
                  </a:cubicBezTo>
                  <a:cubicBezTo>
                    <a:pt x="60569" y="222395"/>
                    <a:pt x="60569" y="222395"/>
                    <a:pt x="15590" y="243177"/>
                  </a:cubicBezTo>
                  <a:cubicBezTo>
                    <a:pt x="14267" y="244476"/>
                    <a:pt x="12944" y="244476"/>
                    <a:pt x="11621" y="244476"/>
                  </a:cubicBezTo>
                  <a:cubicBezTo>
                    <a:pt x="6330" y="244476"/>
                    <a:pt x="2361" y="241878"/>
                    <a:pt x="1038" y="237981"/>
                  </a:cubicBezTo>
                  <a:cubicBezTo>
                    <a:pt x="-1608" y="232786"/>
                    <a:pt x="1038" y="226292"/>
                    <a:pt x="6330" y="223694"/>
                  </a:cubicBezTo>
                  <a:cubicBezTo>
                    <a:pt x="6330" y="223694"/>
                    <a:pt x="6330" y="223694"/>
                    <a:pt x="49986" y="202912"/>
                  </a:cubicBezTo>
                  <a:cubicBezTo>
                    <a:pt x="55278" y="200314"/>
                    <a:pt x="60569" y="199015"/>
                    <a:pt x="65861" y="201613"/>
                  </a:cubicBezTo>
                  <a:cubicBezTo>
                    <a:pt x="65861" y="201613"/>
                    <a:pt x="65861" y="201613"/>
                    <a:pt x="97611" y="209406"/>
                  </a:cubicBezTo>
                  <a:cubicBezTo>
                    <a:pt x="97611" y="209406"/>
                    <a:pt x="97611" y="209406"/>
                    <a:pt x="109517" y="213303"/>
                  </a:cubicBezTo>
                  <a:cubicBezTo>
                    <a:pt x="116132" y="205510"/>
                    <a:pt x="128038" y="202912"/>
                    <a:pt x="138621" y="206809"/>
                  </a:cubicBezTo>
                  <a:cubicBezTo>
                    <a:pt x="141267" y="208107"/>
                    <a:pt x="143913" y="209406"/>
                    <a:pt x="145236" y="210705"/>
                  </a:cubicBezTo>
                  <a:cubicBezTo>
                    <a:pt x="145236" y="210705"/>
                    <a:pt x="145236" y="210705"/>
                    <a:pt x="157142" y="206809"/>
                  </a:cubicBezTo>
                  <a:cubicBezTo>
                    <a:pt x="157142" y="206809"/>
                    <a:pt x="157142" y="206809"/>
                    <a:pt x="178309" y="196418"/>
                  </a:cubicBezTo>
                  <a:cubicBezTo>
                    <a:pt x="178309" y="195119"/>
                    <a:pt x="179632" y="193820"/>
                    <a:pt x="179632" y="192521"/>
                  </a:cubicBezTo>
                  <a:cubicBezTo>
                    <a:pt x="182278" y="187325"/>
                    <a:pt x="184924" y="183429"/>
                    <a:pt x="190215" y="179532"/>
                  </a:cubicBezTo>
                  <a:cubicBezTo>
                    <a:pt x="193522" y="177584"/>
                    <a:pt x="197491" y="175960"/>
                    <a:pt x="201791" y="175311"/>
                  </a:cubicBezTo>
                  <a:close/>
                  <a:moveTo>
                    <a:pt x="197837" y="12700"/>
                  </a:moveTo>
                  <a:cubicBezTo>
                    <a:pt x="249179" y="17979"/>
                    <a:pt x="291306" y="60210"/>
                    <a:pt x="295255" y="111680"/>
                  </a:cubicBezTo>
                  <a:cubicBezTo>
                    <a:pt x="295255" y="114319"/>
                    <a:pt x="295255" y="116959"/>
                    <a:pt x="292622" y="118279"/>
                  </a:cubicBezTo>
                  <a:cubicBezTo>
                    <a:pt x="291306" y="120918"/>
                    <a:pt x="288673" y="122238"/>
                    <a:pt x="286040" y="122238"/>
                  </a:cubicBezTo>
                  <a:cubicBezTo>
                    <a:pt x="286040" y="122238"/>
                    <a:pt x="286040" y="122238"/>
                    <a:pt x="196520" y="122238"/>
                  </a:cubicBezTo>
                  <a:cubicBezTo>
                    <a:pt x="191254" y="122238"/>
                    <a:pt x="187305" y="118279"/>
                    <a:pt x="187305" y="113000"/>
                  </a:cubicBezTo>
                  <a:cubicBezTo>
                    <a:pt x="187305" y="113000"/>
                    <a:pt x="187305" y="113000"/>
                    <a:pt x="187305" y="21938"/>
                  </a:cubicBezTo>
                  <a:cubicBezTo>
                    <a:pt x="187305" y="19299"/>
                    <a:pt x="188621" y="17979"/>
                    <a:pt x="189938" y="15339"/>
                  </a:cubicBezTo>
                  <a:cubicBezTo>
                    <a:pt x="192571" y="14020"/>
                    <a:pt x="195204" y="12700"/>
                    <a:pt x="197837" y="12700"/>
                  </a:cubicBezTo>
                  <a:close/>
                  <a:moveTo>
                    <a:pt x="150484" y="0"/>
                  </a:moveTo>
                  <a:cubicBezTo>
                    <a:pt x="154427" y="0"/>
                    <a:pt x="157057" y="1313"/>
                    <a:pt x="159686" y="3938"/>
                  </a:cubicBezTo>
                  <a:cubicBezTo>
                    <a:pt x="162315" y="6564"/>
                    <a:pt x="163629" y="9189"/>
                    <a:pt x="163629" y="13127"/>
                  </a:cubicBezTo>
                  <a:cubicBezTo>
                    <a:pt x="163629" y="13127"/>
                    <a:pt x="163629" y="13127"/>
                    <a:pt x="163629" y="132587"/>
                  </a:cubicBezTo>
                  <a:cubicBezTo>
                    <a:pt x="163629" y="139151"/>
                    <a:pt x="168887" y="145714"/>
                    <a:pt x="176775" y="145714"/>
                  </a:cubicBezTo>
                  <a:cubicBezTo>
                    <a:pt x="176775" y="145714"/>
                    <a:pt x="176775" y="145714"/>
                    <a:pt x="296398" y="145714"/>
                  </a:cubicBezTo>
                  <a:cubicBezTo>
                    <a:pt x="300341" y="145714"/>
                    <a:pt x="302970" y="147027"/>
                    <a:pt x="305599" y="149653"/>
                  </a:cubicBezTo>
                  <a:cubicBezTo>
                    <a:pt x="308228" y="152278"/>
                    <a:pt x="309543" y="154904"/>
                    <a:pt x="308228" y="158842"/>
                  </a:cubicBezTo>
                  <a:cubicBezTo>
                    <a:pt x="308228" y="165406"/>
                    <a:pt x="306914" y="171969"/>
                    <a:pt x="305599" y="178533"/>
                  </a:cubicBezTo>
                  <a:cubicBezTo>
                    <a:pt x="305599" y="178533"/>
                    <a:pt x="305599" y="178533"/>
                    <a:pt x="262220" y="204788"/>
                  </a:cubicBezTo>
                  <a:cubicBezTo>
                    <a:pt x="262220" y="204788"/>
                    <a:pt x="262220" y="204788"/>
                    <a:pt x="242502" y="194286"/>
                  </a:cubicBezTo>
                  <a:cubicBezTo>
                    <a:pt x="239872" y="181158"/>
                    <a:pt x="231985" y="169344"/>
                    <a:pt x="218840" y="165406"/>
                  </a:cubicBezTo>
                  <a:cubicBezTo>
                    <a:pt x="214896" y="162780"/>
                    <a:pt x="209638" y="162780"/>
                    <a:pt x="205694" y="162780"/>
                  </a:cubicBezTo>
                  <a:cubicBezTo>
                    <a:pt x="189920" y="162780"/>
                    <a:pt x="175460" y="171969"/>
                    <a:pt x="168887" y="186409"/>
                  </a:cubicBezTo>
                  <a:cubicBezTo>
                    <a:pt x="168887" y="187722"/>
                    <a:pt x="168887" y="187722"/>
                    <a:pt x="168887" y="187722"/>
                  </a:cubicBezTo>
                  <a:cubicBezTo>
                    <a:pt x="168887" y="187722"/>
                    <a:pt x="168887" y="187722"/>
                    <a:pt x="146540" y="196912"/>
                  </a:cubicBezTo>
                  <a:cubicBezTo>
                    <a:pt x="145226" y="196912"/>
                    <a:pt x="143911" y="195599"/>
                    <a:pt x="142597" y="195599"/>
                  </a:cubicBezTo>
                  <a:cubicBezTo>
                    <a:pt x="137338" y="192973"/>
                    <a:pt x="133395" y="192973"/>
                    <a:pt x="128137" y="192973"/>
                  </a:cubicBezTo>
                  <a:cubicBezTo>
                    <a:pt x="120249" y="192973"/>
                    <a:pt x="112362" y="195599"/>
                    <a:pt x="107104" y="199537"/>
                  </a:cubicBezTo>
                  <a:cubicBezTo>
                    <a:pt x="107104" y="199537"/>
                    <a:pt x="107104" y="199537"/>
                    <a:pt x="70297" y="189035"/>
                  </a:cubicBezTo>
                  <a:cubicBezTo>
                    <a:pt x="61095" y="187722"/>
                    <a:pt x="53208" y="187722"/>
                    <a:pt x="45321" y="191661"/>
                  </a:cubicBezTo>
                  <a:lnTo>
                    <a:pt x="29546" y="199537"/>
                  </a:lnTo>
                  <a:cubicBezTo>
                    <a:pt x="21659" y="182471"/>
                    <a:pt x="19030" y="164093"/>
                    <a:pt x="19030" y="145714"/>
                  </a:cubicBezTo>
                  <a:cubicBezTo>
                    <a:pt x="19030" y="69575"/>
                    <a:pt x="76870" y="7876"/>
                    <a:pt x="150484" y="0"/>
                  </a:cubicBezTo>
                  <a:close/>
                </a:path>
              </a:pathLst>
            </a:custGeom>
            <a:grpFill/>
            <a:ln>
              <a:noFill/>
            </a:ln>
          </p:spPr>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grpSp>
      <p:grpSp>
        <p:nvGrpSpPr>
          <p:cNvPr id="31" name="组合 30"/>
          <p:cNvGrpSpPr/>
          <p:nvPr/>
        </p:nvGrpSpPr>
        <p:grpSpPr>
          <a:xfrm>
            <a:off x="4150122" y="4204970"/>
            <a:ext cx="1200150" cy="1200150"/>
            <a:chOff x="3032522" y="2914650"/>
            <a:chExt cx="1200150" cy="1200150"/>
          </a:xfrm>
          <a:solidFill>
            <a:schemeClr val="accent5">
              <a:lumMod val="50000"/>
            </a:schemeClr>
          </a:solidFill>
        </p:grpSpPr>
        <p:sp>
          <p:nvSpPr>
            <p:cNvPr id="25" name="箭头: V 形 24"/>
            <p:cNvSpPr/>
            <p:nvPr/>
          </p:nvSpPr>
          <p:spPr>
            <a:xfrm rot="16200000">
              <a:off x="3032522" y="2914650"/>
              <a:ext cx="1200150" cy="1200150"/>
            </a:xfrm>
            <a:prstGeom prst="chevron">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sp>
          <p:nvSpPr>
            <p:cNvPr id="12" name="任意多边形: 形状 11"/>
            <p:cNvSpPr>
              <a:spLocks noChangeAspect="1"/>
            </p:cNvSpPr>
            <p:nvPr/>
          </p:nvSpPr>
          <p:spPr bwMode="auto">
            <a:xfrm>
              <a:off x="3459274" y="3744589"/>
              <a:ext cx="346646" cy="298256"/>
            </a:xfrm>
            <a:custGeom>
              <a:avLst/>
              <a:gdLst>
                <a:gd name="connsiteX0" fmla="*/ 181524 w 337647"/>
                <a:gd name="connsiteY0" fmla="*/ 231775 h 290513"/>
                <a:gd name="connsiteX1" fmla="*/ 190749 w 337647"/>
                <a:gd name="connsiteY1" fmla="*/ 236996 h 290513"/>
                <a:gd name="connsiteX2" fmla="*/ 205246 w 337647"/>
                <a:gd name="connsiteY2" fmla="*/ 239607 h 290513"/>
                <a:gd name="connsiteX3" fmla="*/ 222379 w 337647"/>
                <a:gd name="connsiteY3" fmla="*/ 235691 h 290513"/>
                <a:gd name="connsiteX4" fmla="*/ 243466 w 337647"/>
                <a:gd name="connsiteY4" fmla="*/ 247439 h 290513"/>
                <a:gd name="connsiteX5" fmla="*/ 261917 w 337647"/>
                <a:gd name="connsiteY5" fmla="*/ 252660 h 290513"/>
                <a:gd name="connsiteX6" fmla="*/ 163073 w 337647"/>
                <a:gd name="connsiteY6" fmla="*/ 290513 h 290513"/>
                <a:gd name="connsiteX7" fmla="*/ 52367 w 337647"/>
                <a:gd name="connsiteY7" fmla="*/ 239607 h 290513"/>
                <a:gd name="connsiteX8" fmla="*/ 60275 w 337647"/>
                <a:gd name="connsiteY8" fmla="*/ 234386 h 290513"/>
                <a:gd name="connsiteX9" fmla="*/ 91905 w 337647"/>
                <a:gd name="connsiteY9" fmla="*/ 243523 h 290513"/>
                <a:gd name="connsiteX10" fmla="*/ 93223 w 337647"/>
                <a:gd name="connsiteY10" fmla="*/ 247439 h 290513"/>
                <a:gd name="connsiteX11" fmla="*/ 114309 w 337647"/>
                <a:gd name="connsiteY11" fmla="*/ 267018 h 290513"/>
                <a:gd name="connsiteX12" fmla="*/ 127489 w 337647"/>
                <a:gd name="connsiteY12" fmla="*/ 269629 h 290513"/>
                <a:gd name="connsiteX13" fmla="*/ 164391 w 337647"/>
                <a:gd name="connsiteY13" fmla="*/ 244828 h 290513"/>
                <a:gd name="connsiteX14" fmla="*/ 165708 w 337647"/>
                <a:gd name="connsiteY14" fmla="*/ 239607 h 290513"/>
                <a:gd name="connsiteX15" fmla="*/ 181524 w 337647"/>
                <a:gd name="connsiteY15" fmla="*/ 231775 h 290513"/>
                <a:gd name="connsiteX16" fmla="*/ 127774 w 337647"/>
                <a:gd name="connsiteY16" fmla="*/ 220663 h 290513"/>
                <a:gd name="connsiteX17" fmla="*/ 118745 w 337647"/>
                <a:gd name="connsiteY17" fmla="*/ 227200 h 290513"/>
                <a:gd name="connsiteX18" fmla="*/ 118745 w 337647"/>
                <a:gd name="connsiteY18" fmla="*/ 235044 h 290513"/>
                <a:gd name="connsiteX19" fmla="*/ 125194 w 337647"/>
                <a:gd name="connsiteY19" fmla="*/ 240273 h 290513"/>
                <a:gd name="connsiteX20" fmla="*/ 136803 w 337647"/>
                <a:gd name="connsiteY20" fmla="*/ 235044 h 290513"/>
                <a:gd name="connsiteX21" fmla="*/ 136803 w 337647"/>
                <a:gd name="connsiteY21" fmla="*/ 227200 h 290513"/>
                <a:gd name="connsiteX22" fmla="*/ 131644 w 337647"/>
                <a:gd name="connsiteY22" fmla="*/ 221970 h 290513"/>
                <a:gd name="connsiteX23" fmla="*/ 127774 w 337647"/>
                <a:gd name="connsiteY23" fmla="*/ 220663 h 290513"/>
                <a:gd name="connsiteX24" fmla="*/ 206249 w 337647"/>
                <a:gd name="connsiteY24" fmla="*/ 190500 h 290513"/>
                <a:gd name="connsiteX25" fmla="*/ 195242 w 337647"/>
                <a:gd name="connsiteY25" fmla="*/ 196950 h 290513"/>
                <a:gd name="connsiteX26" fmla="*/ 196618 w 337647"/>
                <a:gd name="connsiteY26" fmla="*/ 204689 h 290513"/>
                <a:gd name="connsiteX27" fmla="*/ 202121 w 337647"/>
                <a:gd name="connsiteY27" fmla="*/ 209848 h 290513"/>
                <a:gd name="connsiteX28" fmla="*/ 215880 w 337647"/>
                <a:gd name="connsiteY28" fmla="*/ 204689 h 290513"/>
                <a:gd name="connsiteX29" fmla="*/ 214504 w 337647"/>
                <a:gd name="connsiteY29" fmla="*/ 196950 h 290513"/>
                <a:gd name="connsiteX30" fmla="*/ 209001 w 337647"/>
                <a:gd name="connsiteY30" fmla="*/ 191790 h 290513"/>
                <a:gd name="connsiteX31" fmla="*/ 206249 w 337647"/>
                <a:gd name="connsiteY31" fmla="*/ 190500 h 290513"/>
                <a:gd name="connsiteX32" fmla="*/ 201791 w 337647"/>
                <a:gd name="connsiteY32" fmla="*/ 175311 h 290513"/>
                <a:gd name="connsiteX33" fmla="*/ 215351 w 337647"/>
                <a:gd name="connsiteY33" fmla="*/ 176934 h 290513"/>
                <a:gd name="connsiteX34" fmla="*/ 227257 w 337647"/>
                <a:gd name="connsiteY34" fmla="*/ 184728 h 290513"/>
                <a:gd name="connsiteX35" fmla="*/ 229903 w 337647"/>
                <a:gd name="connsiteY35" fmla="*/ 191222 h 290513"/>
                <a:gd name="connsiteX36" fmla="*/ 232549 w 337647"/>
                <a:gd name="connsiteY36" fmla="*/ 201613 h 290513"/>
                <a:gd name="connsiteX37" fmla="*/ 261653 w 337647"/>
                <a:gd name="connsiteY37" fmla="*/ 218498 h 290513"/>
                <a:gd name="connsiteX38" fmla="*/ 319861 w 337647"/>
                <a:gd name="connsiteY38" fmla="*/ 184728 h 290513"/>
                <a:gd name="connsiteX39" fmla="*/ 335736 w 337647"/>
                <a:gd name="connsiteY39" fmla="*/ 188624 h 290513"/>
                <a:gd name="connsiteX40" fmla="*/ 331768 w 337647"/>
                <a:gd name="connsiteY40" fmla="*/ 204211 h 290513"/>
                <a:gd name="connsiteX41" fmla="*/ 274882 w 337647"/>
                <a:gd name="connsiteY41" fmla="*/ 237981 h 290513"/>
                <a:gd name="connsiteX42" fmla="*/ 251069 w 337647"/>
                <a:gd name="connsiteY42" fmla="*/ 237981 h 290513"/>
                <a:gd name="connsiteX43" fmla="*/ 223288 w 337647"/>
                <a:gd name="connsiteY43" fmla="*/ 222395 h 290513"/>
                <a:gd name="connsiteX44" fmla="*/ 210059 w 337647"/>
                <a:gd name="connsiteY44" fmla="*/ 227590 h 290513"/>
                <a:gd name="connsiteX45" fmla="*/ 206090 w 337647"/>
                <a:gd name="connsiteY45" fmla="*/ 227590 h 290513"/>
                <a:gd name="connsiteX46" fmla="*/ 195507 w 337647"/>
                <a:gd name="connsiteY46" fmla="*/ 226292 h 290513"/>
                <a:gd name="connsiteX47" fmla="*/ 184924 w 337647"/>
                <a:gd name="connsiteY47" fmla="*/ 218498 h 290513"/>
                <a:gd name="connsiteX48" fmla="*/ 166403 w 337647"/>
                <a:gd name="connsiteY48" fmla="*/ 226292 h 290513"/>
                <a:gd name="connsiteX49" fmla="*/ 155819 w 337647"/>
                <a:gd name="connsiteY49" fmla="*/ 231487 h 290513"/>
                <a:gd name="connsiteX50" fmla="*/ 153173 w 337647"/>
                <a:gd name="connsiteY50" fmla="*/ 240579 h 290513"/>
                <a:gd name="connsiteX51" fmla="*/ 128038 w 337647"/>
                <a:gd name="connsiteY51" fmla="*/ 258763 h 290513"/>
                <a:gd name="connsiteX52" fmla="*/ 118778 w 337647"/>
                <a:gd name="connsiteY52" fmla="*/ 256165 h 290513"/>
                <a:gd name="connsiteX53" fmla="*/ 102903 w 337647"/>
                <a:gd name="connsiteY53" fmla="*/ 241878 h 290513"/>
                <a:gd name="connsiteX54" fmla="*/ 101580 w 337647"/>
                <a:gd name="connsiteY54" fmla="*/ 234085 h 290513"/>
                <a:gd name="connsiteX55" fmla="*/ 89673 w 337647"/>
                <a:gd name="connsiteY55" fmla="*/ 230188 h 290513"/>
                <a:gd name="connsiteX56" fmla="*/ 60569 w 337647"/>
                <a:gd name="connsiteY56" fmla="*/ 222395 h 290513"/>
                <a:gd name="connsiteX57" fmla="*/ 15590 w 337647"/>
                <a:gd name="connsiteY57" fmla="*/ 243177 h 290513"/>
                <a:gd name="connsiteX58" fmla="*/ 11621 w 337647"/>
                <a:gd name="connsiteY58" fmla="*/ 244476 h 290513"/>
                <a:gd name="connsiteX59" fmla="*/ 1038 w 337647"/>
                <a:gd name="connsiteY59" fmla="*/ 237981 h 290513"/>
                <a:gd name="connsiteX60" fmla="*/ 6330 w 337647"/>
                <a:gd name="connsiteY60" fmla="*/ 223694 h 290513"/>
                <a:gd name="connsiteX61" fmla="*/ 49986 w 337647"/>
                <a:gd name="connsiteY61" fmla="*/ 202912 h 290513"/>
                <a:gd name="connsiteX62" fmla="*/ 65861 w 337647"/>
                <a:gd name="connsiteY62" fmla="*/ 201613 h 290513"/>
                <a:gd name="connsiteX63" fmla="*/ 97611 w 337647"/>
                <a:gd name="connsiteY63" fmla="*/ 209406 h 290513"/>
                <a:gd name="connsiteX64" fmla="*/ 109517 w 337647"/>
                <a:gd name="connsiteY64" fmla="*/ 213303 h 290513"/>
                <a:gd name="connsiteX65" fmla="*/ 138621 w 337647"/>
                <a:gd name="connsiteY65" fmla="*/ 206809 h 290513"/>
                <a:gd name="connsiteX66" fmla="*/ 145236 w 337647"/>
                <a:gd name="connsiteY66" fmla="*/ 210705 h 290513"/>
                <a:gd name="connsiteX67" fmla="*/ 157142 w 337647"/>
                <a:gd name="connsiteY67" fmla="*/ 206809 h 290513"/>
                <a:gd name="connsiteX68" fmla="*/ 178309 w 337647"/>
                <a:gd name="connsiteY68" fmla="*/ 196418 h 290513"/>
                <a:gd name="connsiteX69" fmla="*/ 179632 w 337647"/>
                <a:gd name="connsiteY69" fmla="*/ 192521 h 290513"/>
                <a:gd name="connsiteX70" fmla="*/ 190215 w 337647"/>
                <a:gd name="connsiteY70" fmla="*/ 179532 h 290513"/>
                <a:gd name="connsiteX71" fmla="*/ 201791 w 337647"/>
                <a:gd name="connsiteY71" fmla="*/ 175311 h 290513"/>
                <a:gd name="connsiteX72" fmla="*/ 197837 w 337647"/>
                <a:gd name="connsiteY72" fmla="*/ 12700 h 290513"/>
                <a:gd name="connsiteX73" fmla="*/ 295255 w 337647"/>
                <a:gd name="connsiteY73" fmla="*/ 111680 h 290513"/>
                <a:gd name="connsiteX74" fmla="*/ 292622 w 337647"/>
                <a:gd name="connsiteY74" fmla="*/ 118279 h 290513"/>
                <a:gd name="connsiteX75" fmla="*/ 286040 w 337647"/>
                <a:gd name="connsiteY75" fmla="*/ 122238 h 290513"/>
                <a:gd name="connsiteX76" fmla="*/ 196520 w 337647"/>
                <a:gd name="connsiteY76" fmla="*/ 122238 h 290513"/>
                <a:gd name="connsiteX77" fmla="*/ 187305 w 337647"/>
                <a:gd name="connsiteY77" fmla="*/ 113000 h 290513"/>
                <a:gd name="connsiteX78" fmla="*/ 187305 w 337647"/>
                <a:gd name="connsiteY78" fmla="*/ 21938 h 290513"/>
                <a:gd name="connsiteX79" fmla="*/ 189938 w 337647"/>
                <a:gd name="connsiteY79" fmla="*/ 15339 h 290513"/>
                <a:gd name="connsiteX80" fmla="*/ 197837 w 337647"/>
                <a:gd name="connsiteY80" fmla="*/ 12700 h 290513"/>
                <a:gd name="connsiteX81" fmla="*/ 150484 w 337647"/>
                <a:gd name="connsiteY81" fmla="*/ 0 h 290513"/>
                <a:gd name="connsiteX82" fmla="*/ 159686 w 337647"/>
                <a:gd name="connsiteY82" fmla="*/ 3938 h 290513"/>
                <a:gd name="connsiteX83" fmla="*/ 163629 w 337647"/>
                <a:gd name="connsiteY83" fmla="*/ 13127 h 290513"/>
                <a:gd name="connsiteX84" fmla="*/ 163629 w 337647"/>
                <a:gd name="connsiteY84" fmla="*/ 132587 h 290513"/>
                <a:gd name="connsiteX85" fmla="*/ 176775 w 337647"/>
                <a:gd name="connsiteY85" fmla="*/ 145714 h 290513"/>
                <a:gd name="connsiteX86" fmla="*/ 296398 w 337647"/>
                <a:gd name="connsiteY86" fmla="*/ 145714 h 290513"/>
                <a:gd name="connsiteX87" fmla="*/ 305599 w 337647"/>
                <a:gd name="connsiteY87" fmla="*/ 149653 h 290513"/>
                <a:gd name="connsiteX88" fmla="*/ 308228 w 337647"/>
                <a:gd name="connsiteY88" fmla="*/ 158842 h 290513"/>
                <a:gd name="connsiteX89" fmla="*/ 305599 w 337647"/>
                <a:gd name="connsiteY89" fmla="*/ 178533 h 290513"/>
                <a:gd name="connsiteX90" fmla="*/ 262220 w 337647"/>
                <a:gd name="connsiteY90" fmla="*/ 204788 h 290513"/>
                <a:gd name="connsiteX91" fmla="*/ 242502 w 337647"/>
                <a:gd name="connsiteY91" fmla="*/ 194286 h 290513"/>
                <a:gd name="connsiteX92" fmla="*/ 218840 w 337647"/>
                <a:gd name="connsiteY92" fmla="*/ 165406 h 290513"/>
                <a:gd name="connsiteX93" fmla="*/ 205694 w 337647"/>
                <a:gd name="connsiteY93" fmla="*/ 162780 h 290513"/>
                <a:gd name="connsiteX94" fmla="*/ 168887 w 337647"/>
                <a:gd name="connsiteY94" fmla="*/ 186409 h 290513"/>
                <a:gd name="connsiteX95" fmla="*/ 168887 w 337647"/>
                <a:gd name="connsiteY95" fmla="*/ 187722 h 290513"/>
                <a:gd name="connsiteX96" fmla="*/ 146540 w 337647"/>
                <a:gd name="connsiteY96" fmla="*/ 196912 h 290513"/>
                <a:gd name="connsiteX97" fmla="*/ 142597 w 337647"/>
                <a:gd name="connsiteY97" fmla="*/ 195599 h 290513"/>
                <a:gd name="connsiteX98" fmla="*/ 128137 w 337647"/>
                <a:gd name="connsiteY98" fmla="*/ 192973 h 290513"/>
                <a:gd name="connsiteX99" fmla="*/ 107104 w 337647"/>
                <a:gd name="connsiteY99" fmla="*/ 199537 h 290513"/>
                <a:gd name="connsiteX100" fmla="*/ 70297 w 337647"/>
                <a:gd name="connsiteY100" fmla="*/ 189035 h 290513"/>
                <a:gd name="connsiteX101" fmla="*/ 45321 w 337647"/>
                <a:gd name="connsiteY101" fmla="*/ 191661 h 290513"/>
                <a:gd name="connsiteX102" fmla="*/ 29546 w 337647"/>
                <a:gd name="connsiteY102" fmla="*/ 199537 h 290513"/>
                <a:gd name="connsiteX103" fmla="*/ 19030 w 337647"/>
                <a:gd name="connsiteY103" fmla="*/ 145714 h 290513"/>
                <a:gd name="connsiteX104" fmla="*/ 150484 w 337647"/>
                <a:gd name="connsiteY104" fmla="*/ 0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7647" h="290513">
                  <a:moveTo>
                    <a:pt x="181524" y="231775"/>
                  </a:moveTo>
                  <a:cubicBezTo>
                    <a:pt x="184159" y="234386"/>
                    <a:pt x="188113" y="235691"/>
                    <a:pt x="190749" y="236996"/>
                  </a:cubicBezTo>
                  <a:cubicBezTo>
                    <a:pt x="194703" y="238302"/>
                    <a:pt x="199975" y="239607"/>
                    <a:pt x="205246" y="239607"/>
                  </a:cubicBezTo>
                  <a:cubicBezTo>
                    <a:pt x="210518" y="239607"/>
                    <a:pt x="217108" y="238302"/>
                    <a:pt x="222379" y="235691"/>
                  </a:cubicBezTo>
                  <a:lnTo>
                    <a:pt x="243466" y="247439"/>
                  </a:lnTo>
                  <a:cubicBezTo>
                    <a:pt x="248738" y="251354"/>
                    <a:pt x="255327" y="252660"/>
                    <a:pt x="261917" y="252660"/>
                  </a:cubicBezTo>
                  <a:cubicBezTo>
                    <a:pt x="235559" y="276155"/>
                    <a:pt x="201292" y="290513"/>
                    <a:pt x="163073" y="290513"/>
                  </a:cubicBezTo>
                  <a:cubicBezTo>
                    <a:pt x="118263" y="290513"/>
                    <a:pt x="78726" y="270934"/>
                    <a:pt x="52367" y="239607"/>
                  </a:cubicBezTo>
                  <a:cubicBezTo>
                    <a:pt x="52367" y="239607"/>
                    <a:pt x="52367" y="239607"/>
                    <a:pt x="60275" y="234386"/>
                  </a:cubicBezTo>
                  <a:cubicBezTo>
                    <a:pt x="60275" y="234386"/>
                    <a:pt x="60275" y="234386"/>
                    <a:pt x="91905" y="243523"/>
                  </a:cubicBezTo>
                  <a:cubicBezTo>
                    <a:pt x="91905" y="244828"/>
                    <a:pt x="91905" y="246133"/>
                    <a:pt x="93223" y="247439"/>
                  </a:cubicBezTo>
                  <a:cubicBezTo>
                    <a:pt x="97176" y="256576"/>
                    <a:pt x="105084" y="263102"/>
                    <a:pt x="114309" y="267018"/>
                  </a:cubicBezTo>
                  <a:cubicBezTo>
                    <a:pt x="118263" y="269629"/>
                    <a:pt x="123535" y="269629"/>
                    <a:pt x="127489" y="269629"/>
                  </a:cubicBezTo>
                  <a:cubicBezTo>
                    <a:pt x="143304" y="269629"/>
                    <a:pt x="157801" y="260491"/>
                    <a:pt x="164391" y="244828"/>
                  </a:cubicBezTo>
                  <a:cubicBezTo>
                    <a:pt x="164391" y="243523"/>
                    <a:pt x="164391" y="240912"/>
                    <a:pt x="165708" y="239607"/>
                  </a:cubicBezTo>
                  <a:cubicBezTo>
                    <a:pt x="165708" y="239607"/>
                    <a:pt x="165708" y="239607"/>
                    <a:pt x="181524" y="231775"/>
                  </a:cubicBezTo>
                  <a:close/>
                  <a:moveTo>
                    <a:pt x="127774" y="220663"/>
                  </a:moveTo>
                  <a:cubicBezTo>
                    <a:pt x="123904" y="220663"/>
                    <a:pt x="120035" y="223278"/>
                    <a:pt x="118745" y="227200"/>
                  </a:cubicBezTo>
                  <a:cubicBezTo>
                    <a:pt x="117455" y="229815"/>
                    <a:pt x="118745" y="232429"/>
                    <a:pt x="118745" y="235044"/>
                  </a:cubicBezTo>
                  <a:cubicBezTo>
                    <a:pt x="120035" y="237659"/>
                    <a:pt x="122615" y="238966"/>
                    <a:pt x="125194" y="240273"/>
                  </a:cubicBezTo>
                  <a:cubicBezTo>
                    <a:pt x="129064" y="242888"/>
                    <a:pt x="135513" y="238966"/>
                    <a:pt x="136803" y="235044"/>
                  </a:cubicBezTo>
                  <a:cubicBezTo>
                    <a:pt x="138093" y="232429"/>
                    <a:pt x="138093" y="229815"/>
                    <a:pt x="136803" y="227200"/>
                  </a:cubicBezTo>
                  <a:cubicBezTo>
                    <a:pt x="135513" y="224585"/>
                    <a:pt x="134223" y="223278"/>
                    <a:pt x="131644" y="221970"/>
                  </a:cubicBezTo>
                  <a:cubicBezTo>
                    <a:pt x="130354" y="221970"/>
                    <a:pt x="129064" y="220663"/>
                    <a:pt x="127774" y="220663"/>
                  </a:cubicBezTo>
                  <a:close/>
                  <a:moveTo>
                    <a:pt x="206249" y="190500"/>
                  </a:moveTo>
                  <a:cubicBezTo>
                    <a:pt x="200745" y="190500"/>
                    <a:pt x="197994" y="193080"/>
                    <a:pt x="195242" y="196950"/>
                  </a:cubicBezTo>
                  <a:cubicBezTo>
                    <a:pt x="195242" y="199529"/>
                    <a:pt x="195242" y="202109"/>
                    <a:pt x="196618" y="204689"/>
                  </a:cubicBezTo>
                  <a:cubicBezTo>
                    <a:pt x="196618" y="207269"/>
                    <a:pt x="199370" y="208558"/>
                    <a:pt x="202121" y="209848"/>
                  </a:cubicBezTo>
                  <a:cubicBezTo>
                    <a:pt x="207625" y="211138"/>
                    <a:pt x="213128" y="208558"/>
                    <a:pt x="215880" y="204689"/>
                  </a:cubicBezTo>
                  <a:cubicBezTo>
                    <a:pt x="215880" y="202109"/>
                    <a:pt x="215880" y="199529"/>
                    <a:pt x="214504" y="196950"/>
                  </a:cubicBezTo>
                  <a:cubicBezTo>
                    <a:pt x="214504" y="194370"/>
                    <a:pt x="211752" y="193080"/>
                    <a:pt x="209001" y="191790"/>
                  </a:cubicBezTo>
                  <a:cubicBezTo>
                    <a:pt x="207625" y="190500"/>
                    <a:pt x="206249" y="190500"/>
                    <a:pt x="206249" y="190500"/>
                  </a:cubicBezTo>
                  <a:close/>
                  <a:moveTo>
                    <a:pt x="201791" y="175311"/>
                  </a:moveTo>
                  <a:cubicBezTo>
                    <a:pt x="206090" y="174661"/>
                    <a:pt x="210720" y="174986"/>
                    <a:pt x="215351" y="176934"/>
                  </a:cubicBezTo>
                  <a:cubicBezTo>
                    <a:pt x="219319" y="178233"/>
                    <a:pt x="223288" y="180831"/>
                    <a:pt x="227257" y="184728"/>
                  </a:cubicBezTo>
                  <a:cubicBezTo>
                    <a:pt x="228580" y="187325"/>
                    <a:pt x="229903" y="188624"/>
                    <a:pt x="229903" y="191222"/>
                  </a:cubicBezTo>
                  <a:cubicBezTo>
                    <a:pt x="231226" y="193820"/>
                    <a:pt x="232549" y="197717"/>
                    <a:pt x="232549" y="201613"/>
                  </a:cubicBezTo>
                  <a:cubicBezTo>
                    <a:pt x="232549" y="201613"/>
                    <a:pt x="232549" y="201613"/>
                    <a:pt x="261653" y="218498"/>
                  </a:cubicBezTo>
                  <a:cubicBezTo>
                    <a:pt x="261653" y="218498"/>
                    <a:pt x="261653" y="218498"/>
                    <a:pt x="319861" y="184728"/>
                  </a:cubicBezTo>
                  <a:cubicBezTo>
                    <a:pt x="325153" y="180831"/>
                    <a:pt x="333090" y="183429"/>
                    <a:pt x="335736" y="188624"/>
                  </a:cubicBezTo>
                  <a:cubicBezTo>
                    <a:pt x="339705" y="193820"/>
                    <a:pt x="337059" y="200314"/>
                    <a:pt x="331768" y="204211"/>
                  </a:cubicBezTo>
                  <a:cubicBezTo>
                    <a:pt x="331768" y="204211"/>
                    <a:pt x="331768" y="204211"/>
                    <a:pt x="274882" y="237981"/>
                  </a:cubicBezTo>
                  <a:cubicBezTo>
                    <a:pt x="266944" y="241878"/>
                    <a:pt x="257684" y="241878"/>
                    <a:pt x="251069" y="237981"/>
                  </a:cubicBezTo>
                  <a:cubicBezTo>
                    <a:pt x="251069" y="237981"/>
                    <a:pt x="251069" y="237981"/>
                    <a:pt x="223288" y="222395"/>
                  </a:cubicBezTo>
                  <a:cubicBezTo>
                    <a:pt x="219319" y="224993"/>
                    <a:pt x="215351" y="226292"/>
                    <a:pt x="210059" y="227590"/>
                  </a:cubicBezTo>
                  <a:cubicBezTo>
                    <a:pt x="208736" y="227590"/>
                    <a:pt x="207413" y="227590"/>
                    <a:pt x="206090" y="227590"/>
                  </a:cubicBezTo>
                  <a:cubicBezTo>
                    <a:pt x="202121" y="227590"/>
                    <a:pt x="199476" y="227590"/>
                    <a:pt x="195507" y="226292"/>
                  </a:cubicBezTo>
                  <a:cubicBezTo>
                    <a:pt x="191538" y="224993"/>
                    <a:pt x="187569" y="222395"/>
                    <a:pt x="184924" y="218498"/>
                  </a:cubicBezTo>
                  <a:cubicBezTo>
                    <a:pt x="184924" y="218498"/>
                    <a:pt x="184924" y="218498"/>
                    <a:pt x="166403" y="226292"/>
                  </a:cubicBezTo>
                  <a:cubicBezTo>
                    <a:pt x="166403" y="226292"/>
                    <a:pt x="166403" y="226292"/>
                    <a:pt x="155819" y="231487"/>
                  </a:cubicBezTo>
                  <a:cubicBezTo>
                    <a:pt x="155819" y="235384"/>
                    <a:pt x="154496" y="237981"/>
                    <a:pt x="153173" y="240579"/>
                  </a:cubicBezTo>
                  <a:cubicBezTo>
                    <a:pt x="149205" y="250970"/>
                    <a:pt x="139944" y="258763"/>
                    <a:pt x="128038" y="258763"/>
                  </a:cubicBezTo>
                  <a:cubicBezTo>
                    <a:pt x="125392" y="258763"/>
                    <a:pt x="121423" y="257464"/>
                    <a:pt x="118778" y="256165"/>
                  </a:cubicBezTo>
                  <a:cubicBezTo>
                    <a:pt x="112163" y="253568"/>
                    <a:pt x="106871" y="248372"/>
                    <a:pt x="102903" y="241878"/>
                  </a:cubicBezTo>
                  <a:cubicBezTo>
                    <a:pt x="102903" y="239280"/>
                    <a:pt x="101580" y="236682"/>
                    <a:pt x="101580" y="234085"/>
                  </a:cubicBezTo>
                  <a:cubicBezTo>
                    <a:pt x="101580" y="234085"/>
                    <a:pt x="101580" y="234085"/>
                    <a:pt x="89673" y="230188"/>
                  </a:cubicBezTo>
                  <a:cubicBezTo>
                    <a:pt x="89673" y="230188"/>
                    <a:pt x="89673" y="230188"/>
                    <a:pt x="60569" y="222395"/>
                  </a:cubicBezTo>
                  <a:cubicBezTo>
                    <a:pt x="60569" y="222395"/>
                    <a:pt x="60569" y="222395"/>
                    <a:pt x="15590" y="243177"/>
                  </a:cubicBezTo>
                  <a:cubicBezTo>
                    <a:pt x="14267" y="244476"/>
                    <a:pt x="12944" y="244476"/>
                    <a:pt x="11621" y="244476"/>
                  </a:cubicBezTo>
                  <a:cubicBezTo>
                    <a:pt x="6330" y="244476"/>
                    <a:pt x="2361" y="241878"/>
                    <a:pt x="1038" y="237981"/>
                  </a:cubicBezTo>
                  <a:cubicBezTo>
                    <a:pt x="-1608" y="232786"/>
                    <a:pt x="1038" y="226292"/>
                    <a:pt x="6330" y="223694"/>
                  </a:cubicBezTo>
                  <a:cubicBezTo>
                    <a:pt x="6330" y="223694"/>
                    <a:pt x="6330" y="223694"/>
                    <a:pt x="49986" y="202912"/>
                  </a:cubicBezTo>
                  <a:cubicBezTo>
                    <a:pt x="55278" y="200314"/>
                    <a:pt x="60569" y="199015"/>
                    <a:pt x="65861" y="201613"/>
                  </a:cubicBezTo>
                  <a:cubicBezTo>
                    <a:pt x="65861" y="201613"/>
                    <a:pt x="65861" y="201613"/>
                    <a:pt x="97611" y="209406"/>
                  </a:cubicBezTo>
                  <a:cubicBezTo>
                    <a:pt x="97611" y="209406"/>
                    <a:pt x="97611" y="209406"/>
                    <a:pt x="109517" y="213303"/>
                  </a:cubicBezTo>
                  <a:cubicBezTo>
                    <a:pt x="116132" y="205510"/>
                    <a:pt x="128038" y="202912"/>
                    <a:pt x="138621" y="206809"/>
                  </a:cubicBezTo>
                  <a:cubicBezTo>
                    <a:pt x="141267" y="208107"/>
                    <a:pt x="143913" y="209406"/>
                    <a:pt x="145236" y="210705"/>
                  </a:cubicBezTo>
                  <a:cubicBezTo>
                    <a:pt x="145236" y="210705"/>
                    <a:pt x="145236" y="210705"/>
                    <a:pt x="157142" y="206809"/>
                  </a:cubicBezTo>
                  <a:cubicBezTo>
                    <a:pt x="157142" y="206809"/>
                    <a:pt x="157142" y="206809"/>
                    <a:pt x="178309" y="196418"/>
                  </a:cubicBezTo>
                  <a:cubicBezTo>
                    <a:pt x="178309" y="195119"/>
                    <a:pt x="179632" y="193820"/>
                    <a:pt x="179632" y="192521"/>
                  </a:cubicBezTo>
                  <a:cubicBezTo>
                    <a:pt x="182278" y="187325"/>
                    <a:pt x="184924" y="183429"/>
                    <a:pt x="190215" y="179532"/>
                  </a:cubicBezTo>
                  <a:cubicBezTo>
                    <a:pt x="193522" y="177584"/>
                    <a:pt x="197491" y="175960"/>
                    <a:pt x="201791" y="175311"/>
                  </a:cubicBezTo>
                  <a:close/>
                  <a:moveTo>
                    <a:pt x="197837" y="12700"/>
                  </a:moveTo>
                  <a:cubicBezTo>
                    <a:pt x="249179" y="17979"/>
                    <a:pt x="291306" y="60210"/>
                    <a:pt x="295255" y="111680"/>
                  </a:cubicBezTo>
                  <a:cubicBezTo>
                    <a:pt x="295255" y="114319"/>
                    <a:pt x="295255" y="116959"/>
                    <a:pt x="292622" y="118279"/>
                  </a:cubicBezTo>
                  <a:cubicBezTo>
                    <a:pt x="291306" y="120918"/>
                    <a:pt x="288673" y="122238"/>
                    <a:pt x="286040" y="122238"/>
                  </a:cubicBezTo>
                  <a:cubicBezTo>
                    <a:pt x="286040" y="122238"/>
                    <a:pt x="286040" y="122238"/>
                    <a:pt x="196520" y="122238"/>
                  </a:cubicBezTo>
                  <a:cubicBezTo>
                    <a:pt x="191254" y="122238"/>
                    <a:pt x="187305" y="118279"/>
                    <a:pt x="187305" y="113000"/>
                  </a:cubicBezTo>
                  <a:cubicBezTo>
                    <a:pt x="187305" y="113000"/>
                    <a:pt x="187305" y="113000"/>
                    <a:pt x="187305" y="21938"/>
                  </a:cubicBezTo>
                  <a:cubicBezTo>
                    <a:pt x="187305" y="19299"/>
                    <a:pt x="188621" y="17979"/>
                    <a:pt x="189938" y="15339"/>
                  </a:cubicBezTo>
                  <a:cubicBezTo>
                    <a:pt x="192571" y="14020"/>
                    <a:pt x="195204" y="12700"/>
                    <a:pt x="197837" y="12700"/>
                  </a:cubicBezTo>
                  <a:close/>
                  <a:moveTo>
                    <a:pt x="150484" y="0"/>
                  </a:moveTo>
                  <a:cubicBezTo>
                    <a:pt x="154427" y="0"/>
                    <a:pt x="157057" y="1313"/>
                    <a:pt x="159686" y="3938"/>
                  </a:cubicBezTo>
                  <a:cubicBezTo>
                    <a:pt x="162315" y="6564"/>
                    <a:pt x="163629" y="9189"/>
                    <a:pt x="163629" y="13127"/>
                  </a:cubicBezTo>
                  <a:cubicBezTo>
                    <a:pt x="163629" y="13127"/>
                    <a:pt x="163629" y="13127"/>
                    <a:pt x="163629" y="132587"/>
                  </a:cubicBezTo>
                  <a:cubicBezTo>
                    <a:pt x="163629" y="139151"/>
                    <a:pt x="168887" y="145714"/>
                    <a:pt x="176775" y="145714"/>
                  </a:cubicBezTo>
                  <a:cubicBezTo>
                    <a:pt x="176775" y="145714"/>
                    <a:pt x="176775" y="145714"/>
                    <a:pt x="296398" y="145714"/>
                  </a:cubicBezTo>
                  <a:cubicBezTo>
                    <a:pt x="300341" y="145714"/>
                    <a:pt x="302970" y="147027"/>
                    <a:pt x="305599" y="149653"/>
                  </a:cubicBezTo>
                  <a:cubicBezTo>
                    <a:pt x="308228" y="152278"/>
                    <a:pt x="309543" y="154904"/>
                    <a:pt x="308228" y="158842"/>
                  </a:cubicBezTo>
                  <a:cubicBezTo>
                    <a:pt x="308228" y="165406"/>
                    <a:pt x="306914" y="171969"/>
                    <a:pt x="305599" y="178533"/>
                  </a:cubicBezTo>
                  <a:cubicBezTo>
                    <a:pt x="305599" y="178533"/>
                    <a:pt x="305599" y="178533"/>
                    <a:pt x="262220" y="204788"/>
                  </a:cubicBezTo>
                  <a:cubicBezTo>
                    <a:pt x="262220" y="204788"/>
                    <a:pt x="262220" y="204788"/>
                    <a:pt x="242502" y="194286"/>
                  </a:cubicBezTo>
                  <a:cubicBezTo>
                    <a:pt x="239872" y="181158"/>
                    <a:pt x="231985" y="169344"/>
                    <a:pt x="218840" y="165406"/>
                  </a:cubicBezTo>
                  <a:cubicBezTo>
                    <a:pt x="214896" y="162780"/>
                    <a:pt x="209638" y="162780"/>
                    <a:pt x="205694" y="162780"/>
                  </a:cubicBezTo>
                  <a:cubicBezTo>
                    <a:pt x="189920" y="162780"/>
                    <a:pt x="175460" y="171969"/>
                    <a:pt x="168887" y="186409"/>
                  </a:cubicBezTo>
                  <a:cubicBezTo>
                    <a:pt x="168887" y="187722"/>
                    <a:pt x="168887" y="187722"/>
                    <a:pt x="168887" y="187722"/>
                  </a:cubicBezTo>
                  <a:cubicBezTo>
                    <a:pt x="168887" y="187722"/>
                    <a:pt x="168887" y="187722"/>
                    <a:pt x="146540" y="196912"/>
                  </a:cubicBezTo>
                  <a:cubicBezTo>
                    <a:pt x="145226" y="196912"/>
                    <a:pt x="143911" y="195599"/>
                    <a:pt x="142597" y="195599"/>
                  </a:cubicBezTo>
                  <a:cubicBezTo>
                    <a:pt x="137338" y="192973"/>
                    <a:pt x="133395" y="192973"/>
                    <a:pt x="128137" y="192973"/>
                  </a:cubicBezTo>
                  <a:cubicBezTo>
                    <a:pt x="120249" y="192973"/>
                    <a:pt x="112362" y="195599"/>
                    <a:pt x="107104" y="199537"/>
                  </a:cubicBezTo>
                  <a:cubicBezTo>
                    <a:pt x="107104" y="199537"/>
                    <a:pt x="107104" y="199537"/>
                    <a:pt x="70297" y="189035"/>
                  </a:cubicBezTo>
                  <a:cubicBezTo>
                    <a:pt x="61095" y="187722"/>
                    <a:pt x="53208" y="187722"/>
                    <a:pt x="45321" y="191661"/>
                  </a:cubicBezTo>
                  <a:lnTo>
                    <a:pt x="29546" y="199537"/>
                  </a:lnTo>
                  <a:cubicBezTo>
                    <a:pt x="21659" y="182471"/>
                    <a:pt x="19030" y="164093"/>
                    <a:pt x="19030" y="145714"/>
                  </a:cubicBezTo>
                  <a:cubicBezTo>
                    <a:pt x="19030" y="69575"/>
                    <a:pt x="76870" y="7876"/>
                    <a:pt x="150484" y="0"/>
                  </a:cubicBezTo>
                  <a:close/>
                </a:path>
              </a:pathLst>
            </a:custGeom>
            <a:grpFill/>
            <a:ln>
              <a:noFill/>
            </a:ln>
          </p:spPr>
          <p:txBody>
            <a:bodyPr anchor="ctr"/>
            <a:lstStyle/>
            <a:p>
              <a:pPr algn="ctr"/>
              <a:endParaRPr u="sng">
                <a:latin typeface="思源黑体 CN Light" panose="020B0300000000000000" pitchFamily="34" charset="-122"/>
                <a:ea typeface="思源黑体 CN Light" panose="020B0300000000000000" pitchFamily="34" charset="-122"/>
                <a:cs typeface="+mn-ea"/>
                <a:sym typeface="+mn-lt"/>
              </a:endParaRPr>
            </a:p>
          </p:txBody>
        </p:sp>
      </p:grpSp>
      <p:grpSp>
        <p:nvGrpSpPr>
          <p:cNvPr id="30" name="组合 29"/>
          <p:cNvGrpSpPr/>
          <p:nvPr/>
        </p:nvGrpSpPr>
        <p:grpSpPr>
          <a:xfrm>
            <a:off x="6369896" y="4204334"/>
            <a:ext cx="1200150" cy="1200150"/>
            <a:chOff x="4909396" y="2914649"/>
            <a:chExt cx="1200150" cy="1200150"/>
          </a:xfrm>
          <a:solidFill>
            <a:schemeClr val="accent5">
              <a:lumMod val="50000"/>
            </a:schemeClr>
          </a:solidFill>
        </p:grpSpPr>
        <p:sp>
          <p:nvSpPr>
            <p:cNvPr id="24" name="箭头: V 形 23"/>
            <p:cNvSpPr/>
            <p:nvPr/>
          </p:nvSpPr>
          <p:spPr>
            <a:xfrm rot="10800000">
              <a:off x="4909396" y="2914649"/>
              <a:ext cx="1200150" cy="1200150"/>
            </a:xfrm>
            <a:prstGeom prst="chevron">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sp>
          <p:nvSpPr>
            <p:cNvPr id="13" name="任意多边形: 形状 12"/>
            <p:cNvSpPr/>
            <p:nvPr/>
          </p:nvSpPr>
          <p:spPr bwMode="auto">
            <a:xfrm>
              <a:off x="5772541" y="3374130"/>
              <a:ext cx="326810" cy="281189"/>
            </a:xfrm>
            <a:custGeom>
              <a:avLst/>
              <a:gdLst>
                <a:gd name="connsiteX0" fmla="*/ 181524 w 337647"/>
                <a:gd name="connsiteY0" fmla="*/ 231775 h 290513"/>
                <a:gd name="connsiteX1" fmla="*/ 190749 w 337647"/>
                <a:gd name="connsiteY1" fmla="*/ 236996 h 290513"/>
                <a:gd name="connsiteX2" fmla="*/ 205246 w 337647"/>
                <a:gd name="connsiteY2" fmla="*/ 239607 h 290513"/>
                <a:gd name="connsiteX3" fmla="*/ 222379 w 337647"/>
                <a:gd name="connsiteY3" fmla="*/ 235691 h 290513"/>
                <a:gd name="connsiteX4" fmla="*/ 243466 w 337647"/>
                <a:gd name="connsiteY4" fmla="*/ 247439 h 290513"/>
                <a:gd name="connsiteX5" fmla="*/ 261917 w 337647"/>
                <a:gd name="connsiteY5" fmla="*/ 252660 h 290513"/>
                <a:gd name="connsiteX6" fmla="*/ 163073 w 337647"/>
                <a:gd name="connsiteY6" fmla="*/ 290513 h 290513"/>
                <a:gd name="connsiteX7" fmla="*/ 52367 w 337647"/>
                <a:gd name="connsiteY7" fmla="*/ 239607 h 290513"/>
                <a:gd name="connsiteX8" fmla="*/ 60275 w 337647"/>
                <a:gd name="connsiteY8" fmla="*/ 234386 h 290513"/>
                <a:gd name="connsiteX9" fmla="*/ 91905 w 337647"/>
                <a:gd name="connsiteY9" fmla="*/ 243523 h 290513"/>
                <a:gd name="connsiteX10" fmla="*/ 93223 w 337647"/>
                <a:gd name="connsiteY10" fmla="*/ 247439 h 290513"/>
                <a:gd name="connsiteX11" fmla="*/ 114309 w 337647"/>
                <a:gd name="connsiteY11" fmla="*/ 267018 h 290513"/>
                <a:gd name="connsiteX12" fmla="*/ 127489 w 337647"/>
                <a:gd name="connsiteY12" fmla="*/ 269629 h 290513"/>
                <a:gd name="connsiteX13" fmla="*/ 164391 w 337647"/>
                <a:gd name="connsiteY13" fmla="*/ 244828 h 290513"/>
                <a:gd name="connsiteX14" fmla="*/ 165708 w 337647"/>
                <a:gd name="connsiteY14" fmla="*/ 239607 h 290513"/>
                <a:gd name="connsiteX15" fmla="*/ 181524 w 337647"/>
                <a:gd name="connsiteY15" fmla="*/ 231775 h 290513"/>
                <a:gd name="connsiteX16" fmla="*/ 127774 w 337647"/>
                <a:gd name="connsiteY16" fmla="*/ 220663 h 290513"/>
                <a:gd name="connsiteX17" fmla="*/ 118745 w 337647"/>
                <a:gd name="connsiteY17" fmla="*/ 227200 h 290513"/>
                <a:gd name="connsiteX18" fmla="*/ 118745 w 337647"/>
                <a:gd name="connsiteY18" fmla="*/ 235044 h 290513"/>
                <a:gd name="connsiteX19" fmla="*/ 125194 w 337647"/>
                <a:gd name="connsiteY19" fmla="*/ 240273 h 290513"/>
                <a:gd name="connsiteX20" fmla="*/ 136803 w 337647"/>
                <a:gd name="connsiteY20" fmla="*/ 235044 h 290513"/>
                <a:gd name="connsiteX21" fmla="*/ 136803 w 337647"/>
                <a:gd name="connsiteY21" fmla="*/ 227200 h 290513"/>
                <a:gd name="connsiteX22" fmla="*/ 131644 w 337647"/>
                <a:gd name="connsiteY22" fmla="*/ 221970 h 290513"/>
                <a:gd name="connsiteX23" fmla="*/ 127774 w 337647"/>
                <a:gd name="connsiteY23" fmla="*/ 220663 h 290513"/>
                <a:gd name="connsiteX24" fmla="*/ 206249 w 337647"/>
                <a:gd name="connsiteY24" fmla="*/ 190500 h 290513"/>
                <a:gd name="connsiteX25" fmla="*/ 195242 w 337647"/>
                <a:gd name="connsiteY25" fmla="*/ 196950 h 290513"/>
                <a:gd name="connsiteX26" fmla="*/ 196618 w 337647"/>
                <a:gd name="connsiteY26" fmla="*/ 204689 h 290513"/>
                <a:gd name="connsiteX27" fmla="*/ 202121 w 337647"/>
                <a:gd name="connsiteY27" fmla="*/ 209848 h 290513"/>
                <a:gd name="connsiteX28" fmla="*/ 215880 w 337647"/>
                <a:gd name="connsiteY28" fmla="*/ 204689 h 290513"/>
                <a:gd name="connsiteX29" fmla="*/ 214504 w 337647"/>
                <a:gd name="connsiteY29" fmla="*/ 196950 h 290513"/>
                <a:gd name="connsiteX30" fmla="*/ 209001 w 337647"/>
                <a:gd name="connsiteY30" fmla="*/ 191790 h 290513"/>
                <a:gd name="connsiteX31" fmla="*/ 206249 w 337647"/>
                <a:gd name="connsiteY31" fmla="*/ 190500 h 290513"/>
                <a:gd name="connsiteX32" fmla="*/ 201791 w 337647"/>
                <a:gd name="connsiteY32" fmla="*/ 175311 h 290513"/>
                <a:gd name="connsiteX33" fmla="*/ 215351 w 337647"/>
                <a:gd name="connsiteY33" fmla="*/ 176934 h 290513"/>
                <a:gd name="connsiteX34" fmla="*/ 227257 w 337647"/>
                <a:gd name="connsiteY34" fmla="*/ 184728 h 290513"/>
                <a:gd name="connsiteX35" fmla="*/ 229903 w 337647"/>
                <a:gd name="connsiteY35" fmla="*/ 191222 h 290513"/>
                <a:gd name="connsiteX36" fmla="*/ 232549 w 337647"/>
                <a:gd name="connsiteY36" fmla="*/ 201613 h 290513"/>
                <a:gd name="connsiteX37" fmla="*/ 261653 w 337647"/>
                <a:gd name="connsiteY37" fmla="*/ 218498 h 290513"/>
                <a:gd name="connsiteX38" fmla="*/ 319861 w 337647"/>
                <a:gd name="connsiteY38" fmla="*/ 184728 h 290513"/>
                <a:gd name="connsiteX39" fmla="*/ 335736 w 337647"/>
                <a:gd name="connsiteY39" fmla="*/ 188624 h 290513"/>
                <a:gd name="connsiteX40" fmla="*/ 331768 w 337647"/>
                <a:gd name="connsiteY40" fmla="*/ 204211 h 290513"/>
                <a:gd name="connsiteX41" fmla="*/ 274882 w 337647"/>
                <a:gd name="connsiteY41" fmla="*/ 237981 h 290513"/>
                <a:gd name="connsiteX42" fmla="*/ 251069 w 337647"/>
                <a:gd name="connsiteY42" fmla="*/ 237981 h 290513"/>
                <a:gd name="connsiteX43" fmla="*/ 223288 w 337647"/>
                <a:gd name="connsiteY43" fmla="*/ 222395 h 290513"/>
                <a:gd name="connsiteX44" fmla="*/ 210059 w 337647"/>
                <a:gd name="connsiteY44" fmla="*/ 227590 h 290513"/>
                <a:gd name="connsiteX45" fmla="*/ 206090 w 337647"/>
                <a:gd name="connsiteY45" fmla="*/ 227590 h 290513"/>
                <a:gd name="connsiteX46" fmla="*/ 195507 w 337647"/>
                <a:gd name="connsiteY46" fmla="*/ 226292 h 290513"/>
                <a:gd name="connsiteX47" fmla="*/ 184924 w 337647"/>
                <a:gd name="connsiteY47" fmla="*/ 218498 h 290513"/>
                <a:gd name="connsiteX48" fmla="*/ 166403 w 337647"/>
                <a:gd name="connsiteY48" fmla="*/ 226292 h 290513"/>
                <a:gd name="connsiteX49" fmla="*/ 155819 w 337647"/>
                <a:gd name="connsiteY49" fmla="*/ 231487 h 290513"/>
                <a:gd name="connsiteX50" fmla="*/ 153173 w 337647"/>
                <a:gd name="connsiteY50" fmla="*/ 240579 h 290513"/>
                <a:gd name="connsiteX51" fmla="*/ 128038 w 337647"/>
                <a:gd name="connsiteY51" fmla="*/ 258763 h 290513"/>
                <a:gd name="connsiteX52" fmla="*/ 118778 w 337647"/>
                <a:gd name="connsiteY52" fmla="*/ 256165 h 290513"/>
                <a:gd name="connsiteX53" fmla="*/ 102903 w 337647"/>
                <a:gd name="connsiteY53" fmla="*/ 241878 h 290513"/>
                <a:gd name="connsiteX54" fmla="*/ 101580 w 337647"/>
                <a:gd name="connsiteY54" fmla="*/ 234085 h 290513"/>
                <a:gd name="connsiteX55" fmla="*/ 89673 w 337647"/>
                <a:gd name="connsiteY55" fmla="*/ 230188 h 290513"/>
                <a:gd name="connsiteX56" fmla="*/ 60569 w 337647"/>
                <a:gd name="connsiteY56" fmla="*/ 222395 h 290513"/>
                <a:gd name="connsiteX57" fmla="*/ 15590 w 337647"/>
                <a:gd name="connsiteY57" fmla="*/ 243177 h 290513"/>
                <a:gd name="connsiteX58" fmla="*/ 11621 w 337647"/>
                <a:gd name="connsiteY58" fmla="*/ 244476 h 290513"/>
                <a:gd name="connsiteX59" fmla="*/ 1038 w 337647"/>
                <a:gd name="connsiteY59" fmla="*/ 237981 h 290513"/>
                <a:gd name="connsiteX60" fmla="*/ 6330 w 337647"/>
                <a:gd name="connsiteY60" fmla="*/ 223694 h 290513"/>
                <a:gd name="connsiteX61" fmla="*/ 49986 w 337647"/>
                <a:gd name="connsiteY61" fmla="*/ 202912 h 290513"/>
                <a:gd name="connsiteX62" fmla="*/ 65861 w 337647"/>
                <a:gd name="connsiteY62" fmla="*/ 201613 h 290513"/>
                <a:gd name="connsiteX63" fmla="*/ 97611 w 337647"/>
                <a:gd name="connsiteY63" fmla="*/ 209406 h 290513"/>
                <a:gd name="connsiteX64" fmla="*/ 109517 w 337647"/>
                <a:gd name="connsiteY64" fmla="*/ 213303 h 290513"/>
                <a:gd name="connsiteX65" fmla="*/ 138621 w 337647"/>
                <a:gd name="connsiteY65" fmla="*/ 206809 h 290513"/>
                <a:gd name="connsiteX66" fmla="*/ 145236 w 337647"/>
                <a:gd name="connsiteY66" fmla="*/ 210705 h 290513"/>
                <a:gd name="connsiteX67" fmla="*/ 157142 w 337647"/>
                <a:gd name="connsiteY67" fmla="*/ 206809 h 290513"/>
                <a:gd name="connsiteX68" fmla="*/ 178309 w 337647"/>
                <a:gd name="connsiteY68" fmla="*/ 196418 h 290513"/>
                <a:gd name="connsiteX69" fmla="*/ 179632 w 337647"/>
                <a:gd name="connsiteY69" fmla="*/ 192521 h 290513"/>
                <a:gd name="connsiteX70" fmla="*/ 190215 w 337647"/>
                <a:gd name="connsiteY70" fmla="*/ 179532 h 290513"/>
                <a:gd name="connsiteX71" fmla="*/ 201791 w 337647"/>
                <a:gd name="connsiteY71" fmla="*/ 175311 h 290513"/>
                <a:gd name="connsiteX72" fmla="*/ 197837 w 337647"/>
                <a:gd name="connsiteY72" fmla="*/ 12700 h 290513"/>
                <a:gd name="connsiteX73" fmla="*/ 295255 w 337647"/>
                <a:gd name="connsiteY73" fmla="*/ 111680 h 290513"/>
                <a:gd name="connsiteX74" fmla="*/ 292622 w 337647"/>
                <a:gd name="connsiteY74" fmla="*/ 118279 h 290513"/>
                <a:gd name="connsiteX75" fmla="*/ 286040 w 337647"/>
                <a:gd name="connsiteY75" fmla="*/ 122238 h 290513"/>
                <a:gd name="connsiteX76" fmla="*/ 196520 w 337647"/>
                <a:gd name="connsiteY76" fmla="*/ 122238 h 290513"/>
                <a:gd name="connsiteX77" fmla="*/ 187305 w 337647"/>
                <a:gd name="connsiteY77" fmla="*/ 113000 h 290513"/>
                <a:gd name="connsiteX78" fmla="*/ 187305 w 337647"/>
                <a:gd name="connsiteY78" fmla="*/ 21938 h 290513"/>
                <a:gd name="connsiteX79" fmla="*/ 189938 w 337647"/>
                <a:gd name="connsiteY79" fmla="*/ 15339 h 290513"/>
                <a:gd name="connsiteX80" fmla="*/ 197837 w 337647"/>
                <a:gd name="connsiteY80" fmla="*/ 12700 h 290513"/>
                <a:gd name="connsiteX81" fmla="*/ 150484 w 337647"/>
                <a:gd name="connsiteY81" fmla="*/ 0 h 290513"/>
                <a:gd name="connsiteX82" fmla="*/ 159686 w 337647"/>
                <a:gd name="connsiteY82" fmla="*/ 3938 h 290513"/>
                <a:gd name="connsiteX83" fmla="*/ 163629 w 337647"/>
                <a:gd name="connsiteY83" fmla="*/ 13127 h 290513"/>
                <a:gd name="connsiteX84" fmla="*/ 163629 w 337647"/>
                <a:gd name="connsiteY84" fmla="*/ 132587 h 290513"/>
                <a:gd name="connsiteX85" fmla="*/ 176775 w 337647"/>
                <a:gd name="connsiteY85" fmla="*/ 145714 h 290513"/>
                <a:gd name="connsiteX86" fmla="*/ 296398 w 337647"/>
                <a:gd name="connsiteY86" fmla="*/ 145714 h 290513"/>
                <a:gd name="connsiteX87" fmla="*/ 305599 w 337647"/>
                <a:gd name="connsiteY87" fmla="*/ 149653 h 290513"/>
                <a:gd name="connsiteX88" fmla="*/ 308228 w 337647"/>
                <a:gd name="connsiteY88" fmla="*/ 158842 h 290513"/>
                <a:gd name="connsiteX89" fmla="*/ 305599 w 337647"/>
                <a:gd name="connsiteY89" fmla="*/ 178533 h 290513"/>
                <a:gd name="connsiteX90" fmla="*/ 262220 w 337647"/>
                <a:gd name="connsiteY90" fmla="*/ 204788 h 290513"/>
                <a:gd name="connsiteX91" fmla="*/ 242502 w 337647"/>
                <a:gd name="connsiteY91" fmla="*/ 194286 h 290513"/>
                <a:gd name="connsiteX92" fmla="*/ 218840 w 337647"/>
                <a:gd name="connsiteY92" fmla="*/ 165406 h 290513"/>
                <a:gd name="connsiteX93" fmla="*/ 205694 w 337647"/>
                <a:gd name="connsiteY93" fmla="*/ 162780 h 290513"/>
                <a:gd name="connsiteX94" fmla="*/ 168887 w 337647"/>
                <a:gd name="connsiteY94" fmla="*/ 186409 h 290513"/>
                <a:gd name="connsiteX95" fmla="*/ 168887 w 337647"/>
                <a:gd name="connsiteY95" fmla="*/ 187722 h 290513"/>
                <a:gd name="connsiteX96" fmla="*/ 146540 w 337647"/>
                <a:gd name="connsiteY96" fmla="*/ 196912 h 290513"/>
                <a:gd name="connsiteX97" fmla="*/ 142597 w 337647"/>
                <a:gd name="connsiteY97" fmla="*/ 195599 h 290513"/>
                <a:gd name="connsiteX98" fmla="*/ 128137 w 337647"/>
                <a:gd name="connsiteY98" fmla="*/ 192973 h 290513"/>
                <a:gd name="connsiteX99" fmla="*/ 107104 w 337647"/>
                <a:gd name="connsiteY99" fmla="*/ 199537 h 290513"/>
                <a:gd name="connsiteX100" fmla="*/ 70297 w 337647"/>
                <a:gd name="connsiteY100" fmla="*/ 189035 h 290513"/>
                <a:gd name="connsiteX101" fmla="*/ 45321 w 337647"/>
                <a:gd name="connsiteY101" fmla="*/ 191661 h 290513"/>
                <a:gd name="connsiteX102" fmla="*/ 29546 w 337647"/>
                <a:gd name="connsiteY102" fmla="*/ 199537 h 290513"/>
                <a:gd name="connsiteX103" fmla="*/ 19030 w 337647"/>
                <a:gd name="connsiteY103" fmla="*/ 145714 h 290513"/>
                <a:gd name="connsiteX104" fmla="*/ 150484 w 337647"/>
                <a:gd name="connsiteY104" fmla="*/ 0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7647" h="290513">
                  <a:moveTo>
                    <a:pt x="181524" y="231775"/>
                  </a:moveTo>
                  <a:cubicBezTo>
                    <a:pt x="184159" y="234386"/>
                    <a:pt x="188113" y="235691"/>
                    <a:pt x="190749" y="236996"/>
                  </a:cubicBezTo>
                  <a:cubicBezTo>
                    <a:pt x="194703" y="238302"/>
                    <a:pt x="199975" y="239607"/>
                    <a:pt x="205246" y="239607"/>
                  </a:cubicBezTo>
                  <a:cubicBezTo>
                    <a:pt x="210518" y="239607"/>
                    <a:pt x="217108" y="238302"/>
                    <a:pt x="222379" y="235691"/>
                  </a:cubicBezTo>
                  <a:lnTo>
                    <a:pt x="243466" y="247439"/>
                  </a:lnTo>
                  <a:cubicBezTo>
                    <a:pt x="248738" y="251354"/>
                    <a:pt x="255327" y="252660"/>
                    <a:pt x="261917" y="252660"/>
                  </a:cubicBezTo>
                  <a:cubicBezTo>
                    <a:pt x="235559" y="276155"/>
                    <a:pt x="201292" y="290513"/>
                    <a:pt x="163073" y="290513"/>
                  </a:cubicBezTo>
                  <a:cubicBezTo>
                    <a:pt x="118263" y="290513"/>
                    <a:pt x="78726" y="270934"/>
                    <a:pt x="52367" y="239607"/>
                  </a:cubicBezTo>
                  <a:cubicBezTo>
                    <a:pt x="52367" y="239607"/>
                    <a:pt x="52367" y="239607"/>
                    <a:pt x="60275" y="234386"/>
                  </a:cubicBezTo>
                  <a:cubicBezTo>
                    <a:pt x="60275" y="234386"/>
                    <a:pt x="60275" y="234386"/>
                    <a:pt x="91905" y="243523"/>
                  </a:cubicBezTo>
                  <a:cubicBezTo>
                    <a:pt x="91905" y="244828"/>
                    <a:pt x="91905" y="246133"/>
                    <a:pt x="93223" y="247439"/>
                  </a:cubicBezTo>
                  <a:cubicBezTo>
                    <a:pt x="97176" y="256576"/>
                    <a:pt x="105084" y="263102"/>
                    <a:pt x="114309" y="267018"/>
                  </a:cubicBezTo>
                  <a:cubicBezTo>
                    <a:pt x="118263" y="269629"/>
                    <a:pt x="123535" y="269629"/>
                    <a:pt x="127489" y="269629"/>
                  </a:cubicBezTo>
                  <a:cubicBezTo>
                    <a:pt x="143304" y="269629"/>
                    <a:pt x="157801" y="260491"/>
                    <a:pt x="164391" y="244828"/>
                  </a:cubicBezTo>
                  <a:cubicBezTo>
                    <a:pt x="164391" y="243523"/>
                    <a:pt x="164391" y="240912"/>
                    <a:pt x="165708" y="239607"/>
                  </a:cubicBezTo>
                  <a:cubicBezTo>
                    <a:pt x="165708" y="239607"/>
                    <a:pt x="165708" y="239607"/>
                    <a:pt x="181524" y="231775"/>
                  </a:cubicBezTo>
                  <a:close/>
                  <a:moveTo>
                    <a:pt x="127774" y="220663"/>
                  </a:moveTo>
                  <a:cubicBezTo>
                    <a:pt x="123904" y="220663"/>
                    <a:pt x="120035" y="223278"/>
                    <a:pt x="118745" y="227200"/>
                  </a:cubicBezTo>
                  <a:cubicBezTo>
                    <a:pt x="117455" y="229815"/>
                    <a:pt x="118745" y="232429"/>
                    <a:pt x="118745" y="235044"/>
                  </a:cubicBezTo>
                  <a:cubicBezTo>
                    <a:pt x="120035" y="237659"/>
                    <a:pt x="122615" y="238966"/>
                    <a:pt x="125194" y="240273"/>
                  </a:cubicBezTo>
                  <a:cubicBezTo>
                    <a:pt x="129064" y="242888"/>
                    <a:pt x="135513" y="238966"/>
                    <a:pt x="136803" y="235044"/>
                  </a:cubicBezTo>
                  <a:cubicBezTo>
                    <a:pt x="138093" y="232429"/>
                    <a:pt x="138093" y="229815"/>
                    <a:pt x="136803" y="227200"/>
                  </a:cubicBezTo>
                  <a:cubicBezTo>
                    <a:pt x="135513" y="224585"/>
                    <a:pt x="134223" y="223278"/>
                    <a:pt x="131644" y="221970"/>
                  </a:cubicBezTo>
                  <a:cubicBezTo>
                    <a:pt x="130354" y="221970"/>
                    <a:pt x="129064" y="220663"/>
                    <a:pt x="127774" y="220663"/>
                  </a:cubicBezTo>
                  <a:close/>
                  <a:moveTo>
                    <a:pt x="206249" y="190500"/>
                  </a:moveTo>
                  <a:cubicBezTo>
                    <a:pt x="200745" y="190500"/>
                    <a:pt x="197994" y="193080"/>
                    <a:pt x="195242" y="196950"/>
                  </a:cubicBezTo>
                  <a:cubicBezTo>
                    <a:pt x="195242" y="199529"/>
                    <a:pt x="195242" y="202109"/>
                    <a:pt x="196618" y="204689"/>
                  </a:cubicBezTo>
                  <a:cubicBezTo>
                    <a:pt x="196618" y="207269"/>
                    <a:pt x="199370" y="208558"/>
                    <a:pt x="202121" y="209848"/>
                  </a:cubicBezTo>
                  <a:cubicBezTo>
                    <a:pt x="207625" y="211138"/>
                    <a:pt x="213128" y="208558"/>
                    <a:pt x="215880" y="204689"/>
                  </a:cubicBezTo>
                  <a:cubicBezTo>
                    <a:pt x="215880" y="202109"/>
                    <a:pt x="215880" y="199529"/>
                    <a:pt x="214504" y="196950"/>
                  </a:cubicBezTo>
                  <a:cubicBezTo>
                    <a:pt x="214504" y="194370"/>
                    <a:pt x="211752" y="193080"/>
                    <a:pt x="209001" y="191790"/>
                  </a:cubicBezTo>
                  <a:cubicBezTo>
                    <a:pt x="207625" y="190500"/>
                    <a:pt x="206249" y="190500"/>
                    <a:pt x="206249" y="190500"/>
                  </a:cubicBezTo>
                  <a:close/>
                  <a:moveTo>
                    <a:pt x="201791" y="175311"/>
                  </a:moveTo>
                  <a:cubicBezTo>
                    <a:pt x="206090" y="174661"/>
                    <a:pt x="210720" y="174986"/>
                    <a:pt x="215351" y="176934"/>
                  </a:cubicBezTo>
                  <a:cubicBezTo>
                    <a:pt x="219319" y="178233"/>
                    <a:pt x="223288" y="180831"/>
                    <a:pt x="227257" y="184728"/>
                  </a:cubicBezTo>
                  <a:cubicBezTo>
                    <a:pt x="228580" y="187325"/>
                    <a:pt x="229903" y="188624"/>
                    <a:pt x="229903" y="191222"/>
                  </a:cubicBezTo>
                  <a:cubicBezTo>
                    <a:pt x="231226" y="193820"/>
                    <a:pt x="232549" y="197717"/>
                    <a:pt x="232549" y="201613"/>
                  </a:cubicBezTo>
                  <a:cubicBezTo>
                    <a:pt x="232549" y="201613"/>
                    <a:pt x="232549" y="201613"/>
                    <a:pt x="261653" y="218498"/>
                  </a:cubicBezTo>
                  <a:cubicBezTo>
                    <a:pt x="261653" y="218498"/>
                    <a:pt x="261653" y="218498"/>
                    <a:pt x="319861" y="184728"/>
                  </a:cubicBezTo>
                  <a:cubicBezTo>
                    <a:pt x="325153" y="180831"/>
                    <a:pt x="333090" y="183429"/>
                    <a:pt x="335736" y="188624"/>
                  </a:cubicBezTo>
                  <a:cubicBezTo>
                    <a:pt x="339705" y="193820"/>
                    <a:pt x="337059" y="200314"/>
                    <a:pt x="331768" y="204211"/>
                  </a:cubicBezTo>
                  <a:cubicBezTo>
                    <a:pt x="331768" y="204211"/>
                    <a:pt x="331768" y="204211"/>
                    <a:pt x="274882" y="237981"/>
                  </a:cubicBezTo>
                  <a:cubicBezTo>
                    <a:pt x="266944" y="241878"/>
                    <a:pt x="257684" y="241878"/>
                    <a:pt x="251069" y="237981"/>
                  </a:cubicBezTo>
                  <a:cubicBezTo>
                    <a:pt x="251069" y="237981"/>
                    <a:pt x="251069" y="237981"/>
                    <a:pt x="223288" y="222395"/>
                  </a:cubicBezTo>
                  <a:cubicBezTo>
                    <a:pt x="219319" y="224993"/>
                    <a:pt x="215351" y="226292"/>
                    <a:pt x="210059" y="227590"/>
                  </a:cubicBezTo>
                  <a:cubicBezTo>
                    <a:pt x="208736" y="227590"/>
                    <a:pt x="207413" y="227590"/>
                    <a:pt x="206090" y="227590"/>
                  </a:cubicBezTo>
                  <a:cubicBezTo>
                    <a:pt x="202121" y="227590"/>
                    <a:pt x="199476" y="227590"/>
                    <a:pt x="195507" y="226292"/>
                  </a:cubicBezTo>
                  <a:cubicBezTo>
                    <a:pt x="191538" y="224993"/>
                    <a:pt x="187569" y="222395"/>
                    <a:pt x="184924" y="218498"/>
                  </a:cubicBezTo>
                  <a:cubicBezTo>
                    <a:pt x="184924" y="218498"/>
                    <a:pt x="184924" y="218498"/>
                    <a:pt x="166403" y="226292"/>
                  </a:cubicBezTo>
                  <a:cubicBezTo>
                    <a:pt x="166403" y="226292"/>
                    <a:pt x="166403" y="226292"/>
                    <a:pt x="155819" y="231487"/>
                  </a:cubicBezTo>
                  <a:cubicBezTo>
                    <a:pt x="155819" y="235384"/>
                    <a:pt x="154496" y="237981"/>
                    <a:pt x="153173" y="240579"/>
                  </a:cubicBezTo>
                  <a:cubicBezTo>
                    <a:pt x="149205" y="250970"/>
                    <a:pt x="139944" y="258763"/>
                    <a:pt x="128038" y="258763"/>
                  </a:cubicBezTo>
                  <a:cubicBezTo>
                    <a:pt x="125392" y="258763"/>
                    <a:pt x="121423" y="257464"/>
                    <a:pt x="118778" y="256165"/>
                  </a:cubicBezTo>
                  <a:cubicBezTo>
                    <a:pt x="112163" y="253568"/>
                    <a:pt x="106871" y="248372"/>
                    <a:pt x="102903" y="241878"/>
                  </a:cubicBezTo>
                  <a:cubicBezTo>
                    <a:pt x="102903" y="239280"/>
                    <a:pt x="101580" y="236682"/>
                    <a:pt x="101580" y="234085"/>
                  </a:cubicBezTo>
                  <a:cubicBezTo>
                    <a:pt x="101580" y="234085"/>
                    <a:pt x="101580" y="234085"/>
                    <a:pt x="89673" y="230188"/>
                  </a:cubicBezTo>
                  <a:cubicBezTo>
                    <a:pt x="89673" y="230188"/>
                    <a:pt x="89673" y="230188"/>
                    <a:pt x="60569" y="222395"/>
                  </a:cubicBezTo>
                  <a:cubicBezTo>
                    <a:pt x="60569" y="222395"/>
                    <a:pt x="60569" y="222395"/>
                    <a:pt x="15590" y="243177"/>
                  </a:cubicBezTo>
                  <a:cubicBezTo>
                    <a:pt x="14267" y="244476"/>
                    <a:pt x="12944" y="244476"/>
                    <a:pt x="11621" y="244476"/>
                  </a:cubicBezTo>
                  <a:cubicBezTo>
                    <a:pt x="6330" y="244476"/>
                    <a:pt x="2361" y="241878"/>
                    <a:pt x="1038" y="237981"/>
                  </a:cubicBezTo>
                  <a:cubicBezTo>
                    <a:pt x="-1608" y="232786"/>
                    <a:pt x="1038" y="226292"/>
                    <a:pt x="6330" y="223694"/>
                  </a:cubicBezTo>
                  <a:cubicBezTo>
                    <a:pt x="6330" y="223694"/>
                    <a:pt x="6330" y="223694"/>
                    <a:pt x="49986" y="202912"/>
                  </a:cubicBezTo>
                  <a:cubicBezTo>
                    <a:pt x="55278" y="200314"/>
                    <a:pt x="60569" y="199015"/>
                    <a:pt x="65861" y="201613"/>
                  </a:cubicBezTo>
                  <a:cubicBezTo>
                    <a:pt x="65861" y="201613"/>
                    <a:pt x="65861" y="201613"/>
                    <a:pt x="97611" y="209406"/>
                  </a:cubicBezTo>
                  <a:cubicBezTo>
                    <a:pt x="97611" y="209406"/>
                    <a:pt x="97611" y="209406"/>
                    <a:pt x="109517" y="213303"/>
                  </a:cubicBezTo>
                  <a:cubicBezTo>
                    <a:pt x="116132" y="205510"/>
                    <a:pt x="128038" y="202912"/>
                    <a:pt x="138621" y="206809"/>
                  </a:cubicBezTo>
                  <a:cubicBezTo>
                    <a:pt x="141267" y="208107"/>
                    <a:pt x="143913" y="209406"/>
                    <a:pt x="145236" y="210705"/>
                  </a:cubicBezTo>
                  <a:cubicBezTo>
                    <a:pt x="145236" y="210705"/>
                    <a:pt x="145236" y="210705"/>
                    <a:pt x="157142" y="206809"/>
                  </a:cubicBezTo>
                  <a:cubicBezTo>
                    <a:pt x="157142" y="206809"/>
                    <a:pt x="157142" y="206809"/>
                    <a:pt x="178309" y="196418"/>
                  </a:cubicBezTo>
                  <a:cubicBezTo>
                    <a:pt x="178309" y="195119"/>
                    <a:pt x="179632" y="193820"/>
                    <a:pt x="179632" y="192521"/>
                  </a:cubicBezTo>
                  <a:cubicBezTo>
                    <a:pt x="182278" y="187325"/>
                    <a:pt x="184924" y="183429"/>
                    <a:pt x="190215" y="179532"/>
                  </a:cubicBezTo>
                  <a:cubicBezTo>
                    <a:pt x="193522" y="177584"/>
                    <a:pt x="197491" y="175960"/>
                    <a:pt x="201791" y="175311"/>
                  </a:cubicBezTo>
                  <a:close/>
                  <a:moveTo>
                    <a:pt x="197837" y="12700"/>
                  </a:moveTo>
                  <a:cubicBezTo>
                    <a:pt x="249179" y="17979"/>
                    <a:pt x="291306" y="60210"/>
                    <a:pt x="295255" y="111680"/>
                  </a:cubicBezTo>
                  <a:cubicBezTo>
                    <a:pt x="295255" y="114319"/>
                    <a:pt x="295255" y="116959"/>
                    <a:pt x="292622" y="118279"/>
                  </a:cubicBezTo>
                  <a:cubicBezTo>
                    <a:pt x="291306" y="120918"/>
                    <a:pt x="288673" y="122238"/>
                    <a:pt x="286040" y="122238"/>
                  </a:cubicBezTo>
                  <a:cubicBezTo>
                    <a:pt x="286040" y="122238"/>
                    <a:pt x="286040" y="122238"/>
                    <a:pt x="196520" y="122238"/>
                  </a:cubicBezTo>
                  <a:cubicBezTo>
                    <a:pt x="191254" y="122238"/>
                    <a:pt x="187305" y="118279"/>
                    <a:pt x="187305" y="113000"/>
                  </a:cubicBezTo>
                  <a:cubicBezTo>
                    <a:pt x="187305" y="113000"/>
                    <a:pt x="187305" y="113000"/>
                    <a:pt x="187305" y="21938"/>
                  </a:cubicBezTo>
                  <a:cubicBezTo>
                    <a:pt x="187305" y="19299"/>
                    <a:pt x="188621" y="17979"/>
                    <a:pt x="189938" y="15339"/>
                  </a:cubicBezTo>
                  <a:cubicBezTo>
                    <a:pt x="192571" y="14020"/>
                    <a:pt x="195204" y="12700"/>
                    <a:pt x="197837" y="12700"/>
                  </a:cubicBezTo>
                  <a:close/>
                  <a:moveTo>
                    <a:pt x="150484" y="0"/>
                  </a:moveTo>
                  <a:cubicBezTo>
                    <a:pt x="154427" y="0"/>
                    <a:pt x="157057" y="1313"/>
                    <a:pt x="159686" y="3938"/>
                  </a:cubicBezTo>
                  <a:cubicBezTo>
                    <a:pt x="162315" y="6564"/>
                    <a:pt x="163629" y="9189"/>
                    <a:pt x="163629" y="13127"/>
                  </a:cubicBezTo>
                  <a:cubicBezTo>
                    <a:pt x="163629" y="13127"/>
                    <a:pt x="163629" y="13127"/>
                    <a:pt x="163629" y="132587"/>
                  </a:cubicBezTo>
                  <a:cubicBezTo>
                    <a:pt x="163629" y="139151"/>
                    <a:pt x="168887" y="145714"/>
                    <a:pt x="176775" y="145714"/>
                  </a:cubicBezTo>
                  <a:cubicBezTo>
                    <a:pt x="176775" y="145714"/>
                    <a:pt x="176775" y="145714"/>
                    <a:pt x="296398" y="145714"/>
                  </a:cubicBezTo>
                  <a:cubicBezTo>
                    <a:pt x="300341" y="145714"/>
                    <a:pt x="302970" y="147027"/>
                    <a:pt x="305599" y="149653"/>
                  </a:cubicBezTo>
                  <a:cubicBezTo>
                    <a:pt x="308228" y="152278"/>
                    <a:pt x="309543" y="154904"/>
                    <a:pt x="308228" y="158842"/>
                  </a:cubicBezTo>
                  <a:cubicBezTo>
                    <a:pt x="308228" y="165406"/>
                    <a:pt x="306914" y="171969"/>
                    <a:pt x="305599" y="178533"/>
                  </a:cubicBezTo>
                  <a:cubicBezTo>
                    <a:pt x="305599" y="178533"/>
                    <a:pt x="305599" y="178533"/>
                    <a:pt x="262220" y="204788"/>
                  </a:cubicBezTo>
                  <a:cubicBezTo>
                    <a:pt x="262220" y="204788"/>
                    <a:pt x="262220" y="204788"/>
                    <a:pt x="242502" y="194286"/>
                  </a:cubicBezTo>
                  <a:cubicBezTo>
                    <a:pt x="239872" y="181158"/>
                    <a:pt x="231985" y="169344"/>
                    <a:pt x="218840" y="165406"/>
                  </a:cubicBezTo>
                  <a:cubicBezTo>
                    <a:pt x="214896" y="162780"/>
                    <a:pt x="209638" y="162780"/>
                    <a:pt x="205694" y="162780"/>
                  </a:cubicBezTo>
                  <a:cubicBezTo>
                    <a:pt x="189920" y="162780"/>
                    <a:pt x="175460" y="171969"/>
                    <a:pt x="168887" y="186409"/>
                  </a:cubicBezTo>
                  <a:cubicBezTo>
                    <a:pt x="168887" y="187722"/>
                    <a:pt x="168887" y="187722"/>
                    <a:pt x="168887" y="187722"/>
                  </a:cubicBezTo>
                  <a:cubicBezTo>
                    <a:pt x="168887" y="187722"/>
                    <a:pt x="168887" y="187722"/>
                    <a:pt x="146540" y="196912"/>
                  </a:cubicBezTo>
                  <a:cubicBezTo>
                    <a:pt x="145226" y="196912"/>
                    <a:pt x="143911" y="195599"/>
                    <a:pt x="142597" y="195599"/>
                  </a:cubicBezTo>
                  <a:cubicBezTo>
                    <a:pt x="137338" y="192973"/>
                    <a:pt x="133395" y="192973"/>
                    <a:pt x="128137" y="192973"/>
                  </a:cubicBezTo>
                  <a:cubicBezTo>
                    <a:pt x="120249" y="192973"/>
                    <a:pt x="112362" y="195599"/>
                    <a:pt x="107104" y="199537"/>
                  </a:cubicBezTo>
                  <a:cubicBezTo>
                    <a:pt x="107104" y="199537"/>
                    <a:pt x="107104" y="199537"/>
                    <a:pt x="70297" y="189035"/>
                  </a:cubicBezTo>
                  <a:cubicBezTo>
                    <a:pt x="61095" y="187722"/>
                    <a:pt x="53208" y="187722"/>
                    <a:pt x="45321" y="191661"/>
                  </a:cubicBezTo>
                  <a:lnTo>
                    <a:pt x="29546" y="199537"/>
                  </a:lnTo>
                  <a:cubicBezTo>
                    <a:pt x="21659" y="182471"/>
                    <a:pt x="19030" y="164093"/>
                    <a:pt x="19030" y="145714"/>
                  </a:cubicBezTo>
                  <a:cubicBezTo>
                    <a:pt x="19030" y="69575"/>
                    <a:pt x="76870" y="7876"/>
                    <a:pt x="150484" y="0"/>
                  </a:cubicBezTo>
                  <a:close/>
                </a:path>
              </a:pathLst>
            </a:custGeom>
            <a:grpFill/>
            <a:ln>
              <a:noFill/>
            </a:ln>
          </p:spPr>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grpSp>
      <p:sp>
        <p:nvSpPr>
          <p:cNvPr id="36" name="TextBox 27"/>
          <p:cNvSpPr txBox="1"/>
          <p:nvPr/>
        </p:nvSpPr>
        <p:spPr>
          <a:xfrm>
            <a:off x="1099820" y="4280535"/>
            <a:ext cx="2842260" cy="1082669"/>
          </a:xfrm>
          <a:prstGeom prst="rect">
            <a:avLst/>
          </a:prstGeom>
          <a:noFill/>
        </p:spPr>
        <p:txBody>
          <a:bodyPr wrap="square" rtlCol="0">
            <a:spAutoFit/>
          </a:bodyPr>
          <a:lstStyle/>
          <a:p>
            <a:pPr algn="ctr">
              <a:lnSpc>
                <a:spcPct val="120000"/>
              </a:lnSpc>
            </a:pPr>
            <a:r>
              <a:rPr lang="zh-CN" altLang="en-US"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教学贴近生活点</a:t>
            </a:r>
            <a:endParaRPr lang="zh-CN" altLang="en-GB"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a:p>
            <a:pPr algn="ctr">
              <a:lnSpc>
                <a:spcPct val="120000"/>
              </a:lnSpc>
            </a:pPr>
            <a:r>
              <a:rPr lang="zh-CN" altLang="en-US"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历史学习有用点</a:t>
            </a:r>
            <a:endParaRPr lang="zh-CN" altLang="en-GB" sz="140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sp>
        <p:nvSpPr>
          <p:cNvPr id="39" name="TextBox 27"/>
          <p:cNvSpPr txBox="1"/>
          <p:nvPr/>
        </p:nvSpPr>
        <p:spPr>
          <a:xfrm>
            <a:off x="7570046" y="2277639"/>
            <a:ext cx="2920155" cy="1082669"/>
          </a:xfrm>
          <a:prstGeom prst="rect">
            <a:avLst/>
          </a:prstGeom>
          <a:noFill/>
        </p:spPr>
        <p:txBody>
          <a:bodyPr wrap="square" rtlCol="0">
            <a:spAutoFit/>
          </a:bodyPr>
          <a:lstStyle/>
          <a:p>
            <a:pPr algn="ctr">
              <a:lnSpc>
                <a:spcPct val="120000"/>
              </a:lnSpc>
            </a:pPr>
            <a:r>
              <a:rPr lang="zh-CN" altLang="en-US"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教学素材丰富点</a:t>
            </a:r>
            <a:endParaRPr lang="en-US" altLang="zh-CN"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a:p>
            <a:pPr algn="ctr">
              <a:lnSpc>
                <a:spcPct val="120000"/>
              </a:lnSpc>
            </a:pPr>
            <a:r>
              <a:rPr lang="zh-CN" altLang="en-US"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教学方法灵活点</a:t>
            </a:r>
            <a:endParaRPr lang="en-US" altLang="zh-CN"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sp>
        <p:nvSpPr>
          <p:cNvPr id="42" name="TextBox 27"/>
          <p:cNvSpPr txBox="1"/>
          <p:nvPr/>
        </p:nvSpPr>
        <p:spPr>
          <a:xfrm>
            <a:off x="7591425" y="4173661"/>
            <a:ext cx="2920155" cy="1082669"/>
          </a:xfrm>
          <a:prstGeom prst="rect">
            <a:avLst/>
          </a:prstGeom>
          <a:noFill/>
        </p:spPr>
        <p:txBody>
          <a:bodyPr wrap="square" rtlCol="0">
            <a:spAutoFit/>
          </a:bodyPr>
          <a:lstStyle/>
          <a:p>
            <a:pPr algn="ctr">
              <a:lnSpc>
                <a:spcPct val="120000"/>
              </a:lnSpc>
              <a:buClrTx/>
              <a:buSzTx/>
              <a:buFontTx/>
            </a:pPr>
            <a:r>
              <a:rPr lang="zh-CN" altLang="en-US"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教学语言风趣点</a:t>
            </a:r>
            <a:endParaRPr lang="en-US" altLang="zh-CN"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a:p>
            <a:pPr algn="ctr">
              <a:lnSpc>
                <a:spcPct val="120000"/>
              </a:lnSpc>
              <a:buClrTx/>
              <a:buSzTx/>
              <a:buFontTx/>
            </a:pPr>
            <a:r>
              <a:rPr lang="zh-CN" altLang="en-US"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探究问题挑战点</a:t>
            </a:r>
            <a:endParaRPr lang="zh-CN" altLang="en-GB"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sp>
        <p:nvSpPr>
          <p:cNvPr id="2" name="文本框 1"/>
          <p:cNvSpPr txBox="1"/>
          <p:nvPr/>
        </p:nvSpPr>
        <p:spPr>
          <a:xfrm>
            <a:off x="1441753" y="2393324"/>
            <a:ext cx="2698175" cy="954107"/>
          </a:xfrm>
          <a:prstGeom prst="rect">
            <a:avLst/>
          </a:prstGeom>
          <a:noFill/>
        </p:spPr>
        <p:txBody>
          <a:bodyPr wrap="none" rtlCol="0">
            <a:spAutoFit/>
          </a:bodyPr>
          <a:lstStyle/>
          <a:p>
            <a:pPr algn="l"/>
            <a:r>
              <a:rPr lang="zh-CN" altLang="en-US"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教学设计精致点</a:t>
            </a:r>
            <a:endParaRPr lang="en-US" altLang="zh-CN"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a:p>
            <a:pPr algn="l"/>
            <a:r>
              <a:rPr lang="zh-CN" altLang="en-GB"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课堂</a:t>
            </a:r>
            <a:r>
              <a:rPr lang="zh-CN" altLang="en-US"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氛围和谐点</a:t>
            </a:r>
            <a:endParaRPr lang="zh-CN" altLang="en-GB"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sp>
        <p:nvSpPr>
          <p:cNvPr id="6" name="任意多边形 4"/>
          <p:cNvSpPr/>
          <p:nvPr/>
        </p:nvSpPr>
        <p:spPr>
          <a:xfrm>
            <a:off x="3394710" y="838293"/>
            <a:ext cx="4806315" cy="826135"/>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206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4" name="文本框 13"/>
          <p:cNvSpPr txBox="1"/>
          <p:nvPr/>
        </p:nvSpPr>
        <p:spPr>
          <a:xfrm>
            <a:off x="3652486" y="901550"/>
            <a:ext cx="3743960" cy="583565"/>
          </a:xfrm>
          <a:prstGeom prst="rect">
            <a:avLst/>
          </a:prstGeom>
          <a:noFill/>
        </p:spPr>
        <p:txBody>
          <a:bodyPr wrap="square" rtlCol="0">
            <a:spAutoFit/>
          </a:bodyPr>
          <a:lstStyle/>
          <a:p>
            <a:pPr algn="ctr"/>
            <a:r>
              <a:rPr lang="en-US" altLang="zh-CN" sz="3200" b="1">
                <a:solidFill>
                  <a:schemeClr val="bg1"/>
                </a:solidFill>
                <a:cs typeface="+mn-ea"/>
                <a:sym typeface="+mn-lt"/>
              </a:rPr>
              <a:t>01.</a:t>
            </a:r>
            <a:r>
              <a:rPr lang="zh-CN" altLang="en-US" sz="3200" b="1">
                <a:solidFill>
                  <a:schemeClr val="bg1"/>
                </a:solidFill>
                <a:cs typeface="+mn-ea"/>
                <a:sym typeface="+mn-lt"/>
              </a:rPr>
              <a:t>激发兴趣</a:t>
            </a:r>
            <a:endParaRPr lang="zh-CN" altLang="en-US" sz="3200" b="1">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extLst>
              <a:ext uri="{28A0092B-C50C-407E-A947-70E740481C1C}">
                <a14:useLocalDpi xmlns:a14="http://schemas.microsoft.com/office/drawing/2010/main" val="0"/>
              </a:ext>
            </a:extLst>
          </a:blip>
          <a:srcRect l="11905" t="22500" r="10986" b="22833"/>
          <a:stretch>
            <a:fillRect/>
          </a:stretch>
        </p:blipFill>
        <p:spPr>
          <a:xfrm>
            <a:off x="409892" y="74"/>
            <a:ext cx="11372850" cy="6478121"/>
          </a:xfrm>
          <a:prstGeom prst="rect">
            <a:avLst/>
          </a:prstGeom>
        </p:spPr>
      </p:pic>
      <p:sp>
        <p:nvSpPr>
          <p:cNvPr id="4" name="文本框 3"/>
          <p:cNvSpPr txBox="1"/>
          <p:nvPr/>
        </p:nvSpPr>
        <p:spPr>
          <a:xfrm>
            <a:off x="1430020" y="1297940"/>
            <a:ext cx="2447290" cy="829945"/>
          </a:xfrm>
          <a:prstGeom prst="rect">
            <a:avLst/>
          </a:prstGeom>
          <a:noFill/>
        </p:spPr>
        <p:txBody>
          <a:bodyPr wrap="square" rtlCol="0">
            <a:spAutoFit/>
          </a:bodyPr>
          <a:lstStyle/>
          <a:p>
            <a:pPr algn="ctr">
              <a:lnSpc>
                <a:spcPct val="150000"/>
              </a:lnSpc>
            </a:pPr>
            <a:r>
              <a:rPr lang="zh-CN" altLang="zh-CN" sz="3200" b="1">
                <a:solidFill>
                  <a:schemeClr val="tx2">
                    <a:lumMod val="50000"/>
                  </a:schemeClr>
                </a:solidFill>
                <a:latin typeface="黑体" panose="02010609060101010101" charset="-122"/>
                <a:ea typeface="黑体" panose="02010609060101010101" charset="-122"/>
                <a:cs typeface="+mn-ea"/>
                <a:sym typeface="+mn-lt"/>
              </a:rPr>
              <a:t>引用对联</a:t>
            </a:r>
            <a:endParaRPr lang="zh-CN" altLang="zh-CN" sz="3200" b="1">
              <a:solidFill>
                <a:schemeClr val="tx2">
                  <a:lumMod val="50000"/>
                </a:schemeClr>
              </a:solidFill>
              <a:latin typeface="黑体" panose="02010609060101010101" charset="-122"/>
              <a:ea typeface="黑体" panose="02010609060101010101" charset="-122"/>
              <a:cs typeface="+mn-ea"/>
              <a:sym typeface="+mn-lt"/>
            </a:endParaRPr>
          </a:p>
        </p:txBody>
      </p:sp>
      <p:sp>
        <p:nvSpPr>
          <p:cNvPr id="3" name="文本框 2"/>
          <p:cNvSpPr txBox="1"/>
          <p:nvPr/>
        </p:nvSpPr>
        <p:spPr>
          <a:xfrm>
            <a:off x="3877310" y="1544320"/>
            <a:ext cx="2263775" cy="583565"/>
          </a:xfrm>
          <a:prstGeom prst="rect">
            <a:avLst/>
          </a:prstGeom>
          <a:noFill/>
        </p:spPr>
        <p:txBody>
          <a:bodyPr wrap="square" rtlCol="0">
            <a:spAutoFit/>
          </a:bodyPr>
          <a:lstStyle/>
          <a:p>
            <a:r>
              <a:rPr lang="zh-CN" altLang="en-US" sz="3200" b="1">
                <a:solidFill>
                  <a:schemeClr val="tx2">
                    <a:lumMod val="75000"/>
                  </a:schemeClr>
                </a:solidFill>
                <a:latin typeface="楷体" panose="02010609060101010101" charset="-122"/>
                <a:ea typeface="楷体" panose="02010609060101010101" charset="-122"/>
              </a:rPr>
              <a:t>袁世凯千古</a:t>
            </a:r>
            <a:r>
              <a:rPr lang="zh-CN" altLang="en-US" sz="2400"/>
              <a:t> </a:t>
            </a:r>
            <a:endParaRPr lang="zh-CN" altLang="en-US" sz="2400"/>
          </a:p>
        </p:txBody>
      </p:sp>
      <p:sp>
        <p:nvSpPr>
          <p:cNvPr id="5" name="文本框 4"/>
          <p:cNvSpPr txBox="1"/>
          <p:nvPr/>
        </p:nvSpPr>
        <p:spPr>
          <a:xfrm>
            <a:off x="6397625" y="1544320"/>
            <a:ext cx="2882265" cy="583565"/>
          </a:xfrm>
          <a:prstGeom prst="rect">
            <a:avLst/>
          </a:prstGeom>
          <a:noFill/>
        </p:spPr>
        <p:txBody>
          <a:bodyPr wrap="square" rtlCol="0">
            <a:spAutoFit/>
          </a:bodyPr>
          <a:lstStyle/>
          <a:p>
            <a:r>
              <a:rPr lang="zh-CN" altLang="en-US" sz="3200" b="1">
                <a:solidFill>
                  <a:schemeClr val="tx2">
                    <a:lumMod val="75000"/>
                  </a:schemeClr>
                </a:solidFill>
                <a:latin typeface="楷体" panose="02010609060101010101" charset="-122"/>
                <a:ea typeface="楷体" panose="02010609060101010101" charset="-122"/>
              </a:rPr>
              <a:t>中华民国万岁</a:t>
            </a:r>
            <a:endParaRPr lang="zh-CN" altLang="en-US" sz="3200" b="1">
              <a:solidFill>
                <a:schemeClr val="tx2">
                  <a:lumMod val="75000"/>
                </a:schemeClr>
              </a:solidFill>
              <a:latin typeface="楷体" panose="02010609060101010101" charset="-122"/>
              <a:ea typeface="楷体" panose="02010609060101010101" charset="-122"/>
            </a:endParaRPr>
          </a:p>
        </p:txBody>
      </p:sp>
      <p:sp>
        <p:nvSpPr>
          <p:cNvPr id="6" name="文本框 5"/>
          <p:cNvSpPr txBox="1"/>
          <p:nvPr/>
        </p:nvSpPr>
        <p:spPr>
          <a:xfrm>
            <a:off x="1800860" y="2826385"/>
            <a:ext cx="1976755" cy="583565"/>
          </a:xfrm>
          <a:prstGeom prst="rect">
            <a:avLst/>
          </a:prstGeom>
          <a:noFill/>
        </p:spPr>
        <p:txBody>
          <a:bodyPr wrap="square" rtlCol="0">
            <a:spAutoFit/>
          </a:bodyPr>
          <a:lstStyle/>
          <a:p>
            <a:r>
              <a:rPr lang="zh-CN" altLang="en-US" sz="3200" b="1">
                <a:solidFill>
                  <a:schemeClr val="tx2">
                    <a:lumMod val="75000"/>
                  </a:schemeClr>
                </a:solidFill>
                <a:latin typeface="黑体" panose="02010609060101010101" charset="-122"/>
                <a:ea typeface="黑体" panose="02010609060101010101" charset="-122"/>
              </a:rPr>
              <a:t>借用诗句</a:t>
            </a:r>
            <a:endParaRPr lang="zh-CN" altLang="en-US" sz="3200" b="1">
              <a:solidFill>
                <a:schemeClr val="tx2">
                  <a:lumMod val="75000"/>
                </a:schemeClr>
              </a:solidFill>
              <a:latin typeface="黑体" panose="02010609060101010101" charset="-122"/>
              <a:ea typeface="黑体" panose="02010609060101010101" charset="-122"/>
            </a:endParaRPr>
          </a:p>
        </p:txBody>
      </p:sp>
      <p:sp>
        <p:nvSpPr>
          <p:cNvPr id="7" name="文本框 6"/>
          <p:cNvSpPr txBox="1"/>
          <p:nvPr/>
        </p:nvSpPr>
        <p:spPr>
          <a:xfrm>
            <a:off x="3877310" y="2826385"/>
            <a:ext cx="6714490" cy="583565"/>
          </a:xfrm>
          <a:prstGeom prst="rect">
            <a:avLst/>
          </a:prstGeom>
          <a:noFill/>
        </p:spPr>
        <p:txBody>
          <a:bodyPr wrap="square" rtlCol="0">
            <a:spAutoFit/>
          </a:bodyPr>
          <a:lstStyle/>
          <a:p>
            <a:r>
              <a:rPr lang="zh-CN" altLang="en-US" sz="3200" b="1">
                <a:solidFill>
                  <a:schemeClr val="tx2">
                    <a:lumMod val="75000"/>
                  </a:schemeClr>
                </a:solidFill>
                <a:latin typeface="楷体" panose="02010609060101010101" charset="-122"/>
                <a:ea typeface="楷体" panose="02010609060101010101" charset="-122"/>
              </a:rPr>
              <a:t>世上多少奇男子，一生甘为</a:t>
            </a:r>
            <a:r>
              <a:rPr lang="zh-CN" altLang="en-US" sz="3200" b="1">
                <a:solidFill>
                  <a:srgbClr val="C00000"/>
                </a:solidFill>
                <a:latin typeface="楷体" panose="02010609060101010101" charset="-122"/>
                <a:ea typeface="楷体" panose="02010609060101010101" charset="-122"/>
              </a:rPr>
              <a:t>相思</a:t>
            </a:r>
            <a:r>
              <a:rPr lang="zh-CN" altLang="en-US" sz="3200" b="1">
                <a:solidFill>
                  <a:schemeClr val="tx2">
                    <a:lumMod val="75000"/>
                  </a:schemeClr>
                </a:solidFill>
                <a:latin typeface="楷体" panose="02010609060101010101" charset="-122"/>
                <a:ea typeface="楷体" panose="02010609060101010101" charset="-122"/>
              </a:rPr>
              <a:t>死。</a:t>
            </a:r>
            <a:endParaRPr lang="zh-CN" altLang="en-US" sz="3200" b="1">
              <a:solidFill>
                <a:schemeClr val="tx2">
                  <a:lumMod val="75000"/>
                </a:schemeClr>
              </a:solidFill>
              <a:latin typeface="楷体" panose="02010609060101010101" charset="-122"/>
              <a:ea typeface="楷体" panose="02010609060101010101" charset="-122"/>
            </a:endParaRPr>
          </a:p>
        </p:txBody>
      </p:sp>
      <p:sp>
        <p:nvSpPr>
          <p:cNvPr id="8" name="文本框 7"/>
          <p:cNvSpPr txBox="1"/>
          <p:nvPr/>
        </p:nvSpPr>
        <p:spPr>
          <a:xfrm>
            <a:off x="4148455" y="2127885"/>
            <a:ext cx="4692650" cy="583565"/>
          </a:xfrm>
          <a:prstGeom prst="rect">
            <a:avLst/>
          </a:prstGeom>
          <a:noFill/>
        </p:spPr>
        <p:txBody>
          <a:bodyPr wrap="square" rtlCol="0">
            <a:spAutoFit/>
          </a:bodyPr>
          <a:lstStyle/>
          <a:p>
            <a:r>
              <a:rPr lang="zh-CN" altLang="en-US" sz="3200">
                <a:latin typeface="楷体" panose="02010609060101010101" charset="-122"/>
                <a:ea typeface="楷体" panose="02010609060101010101" charset="-122"/>
              </a:rPr>
              <a:t>袁世凯对不起中华民国</a:t>
            </a:r>
            <a:endParaRPr lang="zh-CN" altLang="en-US" sz="3200">
              <a:latin typeface="楷体" panose="02010609060101010101" charset="-122"/>
              <a:ea typeface="楷体" panose="02010609060101010101" charset="-122"/>
            </a:endParaRPr>
          </a:p>
        </p:txBody>
      </p:sp>
      <p:sp>
        <p:nvSpPr>
          <p:cNvPr id="9" name="椭圆形标注 8"/>
          <p:cNvSpPr/>
          <p:nvPr/>
        </p:nvSpPr>
        <p:spPr>
          <a:xfrm>
            <a:off x="9113520" y="1911985"/>
            <a:ext cx="1779905" cy="79946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t>鸦片</a:t>
            </a:r>
            <a:endParaRPr lang="zh-CN" altLang="en-US" sz="3200" b="1"/>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8" grpId="0"/>
      <p:bldP spid="6"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extLst>
              <a:ext uri="{28A0092B-C50C-407E-A947-70E740481C1C}">
                <a14:useLocalDpi xmlns:a14="http://schemas.microsoft.com/office/drawing/2010/main" val="0"/>
              </a:ext>
            </a:extLst>
          </a:blip>
          <a:srcRect l="11905" t="22500" r="10986" b="22833"/>
          <a:stretch>
            <a:fillRect/>
          </a:stretch>
        </p:blipFill>
        <p:spPr>
          <a:xfrm>
            <a:off x="409892" y="74"/>
            <a:ext cx="11372850" cy="6478121"/>
          </a:xfrm>
          <a:prstGeom prst="rect">
            <a:avLst/>
          </a:prstGeom>
        </p:spPr>
      </p:pic>
      <p:sp>
        <p:nvSpPr>
          <p:cNvPr id="4" name="文本框 3"/>
          <p:cNvSpPr txBox="1"/>
          <p:nvPr/>
        </p:nvSpPr>
        <p:spPr>
          <a:xfrm>
            <a:off x="1430020" y="1297940"/>
            <a:ext cx="2447290" cy="829945"/>
          </a:xfrm>
          <a:prstGeom prst="rect">
            <a:avLst/>
          </a:prstGeom>
          <a:noFill/>
        </p:spPr>
        <p:txBody>
          <a:bodyPr wrap="square" rtlCol="0">
            <a:spAutoFit/>
          </a:bodyPr>
          <a:lstStyle/>
          <a:p>
            <a:pPr algn="ctr">
              <a:lnSpc>
                <a:spcPct val="150000"/>
              </a:lnSpc>
            </a:pPr>
            <a:r>
              <a:rPr lang="zh-CN" altLang="zh-CN" sz="3200" b="1">
                <a:solidFill>
                  <a:schemeClr val="tx2">
                    <a:lumMod val="50000"/>
                  </a:schemeClr>
                </a:solidFill>
                <a:latin typeface="黑体" panose="02010609060101010101" charset="-122"/>
                <a:ea typeface="黑体" panose="02010609060101010101" charset="-122"/>
                <a:cs typeface="+mn-ea"/>
                <a:sym typeface="+mn-lt"/>
              </a:rPr>
              <a:t>引用对联</a:t>
            </a:r>
            <a:endParaRPr lang="zh-CN" altLang="zh-CN" sz="3200" b="1">
              <a:solidFill>
                <a:schemeClr val="tx2">
                  <a:lumMod val="50000"/>
                </a:schemeClr>
              </a:solidFill>
              <a:latin typeface="黑体" panose="02010609060101010101" charset="-122"/>
              <a:ea typeface="黑体" panose="02010609060101010101" charset="-122"/>
              <a:cs typeface="+mn-ea"/>
              <a:sym typeface="+mn-lt"/>
            </a:endParaRPr>
          </a:p>
        </p:txBody>
      </p:sp>
      <p:sp>
        <p:nvSpPr>
          <p:cNvPr id="3" name="文本框 2"/>
          <p:cNvSpPr txBox="1"/>
          <p:nvPr/>
        </p:nvSpPr>
        <p:spPr>
          <a:xfrm>
            <a:off x="3877310" y="1544320"/>
            <a:ext cx="2263775" cy="583565"/>
          </a:xfrm>
          <a:prstGeom prst="rect">
            <a:avLst/>
          </a:prstGeom>
          <a:noFill/>
        </p:spPr>
        <p:txBody>
          <a:bodyPr wrap="square" rtlCol="0">
            <a:spAutoFit/>
          </a:bodyPr>
          <a:lstStyle/>
          <a:p>
            <a:r>
              <a:rPr lang="zh-CN" altLang="en-US" sz="3200" b="1">
                <a:solidFill>
                  <a:schemeClr val="tx2">
                    <a:lumMod val="75000"/>
                  </a:schemeClr>
                </a:solidFill>
                <a:latin typeface="楷体" panose="02010609060101010101" charset="-122"/>
                <a:ea typeface="楷体" panose="02010609060101010101" charset="-122"/>
              </a:rPr>
              <a:t>袁世凯千古</a:t>
            </a:r>
            <a:r>
              <a:rPr lang="zh-CN" altLang="en-US" sz="2400"/>
              <a:t> </a:t>
            </a:r>
            <a:endParaRPr lang="zh-CN" altLang="en-US" sz="2400"/>
          </a:p>
        </p:txBody>
      </p:sp>
      <p:sp>
        <p:nvSpPr>
          <p:cNvPr id="5" name="文本框 4"/>
          <p:cNvSpPr txBox="1"/>
          <p:nvPr/>
        </p:nvSpPr>
        <p:spPr>
          <a:xfrm>
            <a:off x="6397625" y="1544320"/>
            <a:ext cx="2882265" cy="583565"/>
          </a:xfrm>
          <a:prstGeom prst="rect">
            <a:avLst/>
          </a:prstGeom>
          <a:noFill/>
        </p:spPr>
        <p:txBody>
          <a:bodyPr wrap="square" rtlCol="0">
            <a:spAutoFit/>
          </a:bodyPr>
          <a:lstStyle/>
          <a:p>
            <a:r>
              <a:rPr lang="zh-CN" altLang="en-US" sz="3200" b="1">
                <a:solidFill>
                  <a:schemeClr val="tx2">
                    <a:lumMod val="75000"/>
                  </a:schemeClr>
                </a:solidFill>
                <a:latin typeface="楷体" panose="02010609060101010101" charset="-122"/>
                <a:ea typeface="楷体" panose="02010609060101010101" charset="-122"/>
              </a:rPr>
              <a:t>中华民国万岁</a:t>
            </a:r>
            <a:endParaRPr lang="zh-CN" altLang="en-US" sz="3200" b="1">
              <a:solidFill>
                <a:schemeClr val="tx2">
                  <a:lumMod val="75000"/>
                </a:schemeClr>
              </a:solidFill>
              <a:latin typeface="楷体" panose="02010609060101010101" charset="-122"/>
              <a:ea typeface="楷体" panose="02010609060101010101" charset="-122"/>
            </a:endParaRPr>
          </a:p>
        </p:txBody>
      </p:sp>
      <p:sp>
        <p:nvSpPr>
          <p:cNvPr id="6" name="文本框 5"/>
          <p:cNvSpPr txBox="1"/>
          <p:nvPr/>
        </p:nvSpPr>
        <p:spPr>
          <a:xfrm>
            <a:off x="1800860" y="2826385"/>
            <a:ext cx="1976755" cy="583565"/>
          </a:xfrm>
          <a:prstGeom prst="rect">
            <a:avLst/>
          </a:prstGeom>
          <a:noFill/>
        </p:spPr>
        <p:txBody>
          <a:bodyPr wrap="square" rtlCol="0">
            <a:spAutoFit/>
          </a:bodyPr>
          <a:lstStyle/>
          <a:p>
            <a:r>
              <a:rPr lang="zh-CN" altLang="en-US" sz="3200" b="1">
                <a:solidFill>
                  <a:schemeClr val="tx2">
                    <a:lumMod val="75000"/>
                  </a:schemeClr>
                </a:solidFill>
                <a:latin typeface="黑体" panose="02010609060101010101" charset="-122"/>
                <a:ea typeface="黑体" panose="02010609060101010101" charset="-122"/>
              </a:rPr>
              <a:t>借用诗句</a:t>
            </a:r>
            <a:endParaRPr lang="zh-CN" altLang="en-US" sz="3200" b="1">
              <a:solidFill>
                <a:schemeClr val="tx2">
                  <a:lumMod val="75000"/>
                </a:schemeClr>
              </a:solidFill>
              <a:latin typeface="黑体" panose="02010609060101010101" charset="-122"/>
              <a:ea typeface="黑体" panose="02010609060101010101" charset="-122"/>
            </a:endParaRPr>
          </a:p>
        </p:txBody>
      </p:sp>
      <p:sp>
        <p:nvSpPr>
          <p:cNvPr id="7" name="文本框 6"/>
          <p:cNvSpPr txBox="1"/>
          <p:nvPr/>
        </p:nvSpPr>
        <p:spPr>
          <a:xfrm>
            <a:off x="3877310" y="2826385"/>
            <a:ext cx="6714490" cy="583565"/>
          </a:xfrm>
          <a:prstGeom prst="rect">
            <a:avLst/>
          </a:prstGeom>
          <a:noFill/>
        </p:spPr>
        <p:txBody>
          <a:bodyPr wrap="square" rtlCol="0">
            <a:spAutoFit/>
          </a:bodyPr>
          <a:lstStyle/>
          <a:p>
            <a:r>
              <a:rPr lang="zh-CN" altLang="en-US" sz="3200" b="1">
                <a:solidFill>
                  <a:schemeClr val="tx2">
                    <a:lumMod val="75000"/>
                  </a:schemeClr>
                </a:solidFill>
                <a:latin typeface="楷体" panose="02010609060101010101" charset="-122"/>
                <a:ea typeface="楷体" panose="02010609060101010101" charset="-122"/>
              </a:rPr>
              <a:t>世上多少奇男子，一生甘为</a:t>
            </a:r>
            <a:r>
              <a:rPr lang="zh-CN" altLang="en-US" sz="3200" b="1">
                <a:solidFill>
                  <a:srgbClr val="C00000"/>
                </a:solidFill>
                <a:latin typeface="楷体" panose="02010609060101010101" charset="-122"/>
                <a:ea typeface="楷体" panose="02010609060101010101" charset="-122"/>
              </a:rPr>
              <a:t>相思</a:t>
            </a:r>
            <a:r>
              <a:rPr lang="zh-CN" altLang="en-US" sz="3200" b="1">
                <a:solidFill>
                  <a:schemeClr val="tx2">
                    <a:lumMod val="75000"/>
                  </a:schemeClr>
                </a:solidFill>
                <a:latin typeface="楷体" panose="02010609060101010101" charset="-122"/>
                <a:ea typeface="楷体" panose="02010609060101010101" charset="-122"/>
              </a:rPr>
              <a:t>死。</a:t>
            </a:r>
            <a:endParaRPr lang="zh-CN" altLang="en-US" sz="3200" b="1">
              <a:solidFill>
                <a:schemeClr val="tx2">
                  <a:lumMod val="75000"/>
                </a:schemeClr>
              </a:solidFill>
              <a:latin typeface="楷体" panose="02010609060101010101" charset="-122"/>
              <a:ea typeface="楷体" panose="02010609060101010101" charset="-122"/>
            </a:endParaRPr>
          </a:p>
        </p:txBody>
      </p:sp>
      <p:sp>
        <p:nvSpPr>
          <p:cNvPr id="8" name="文本框 7"/>
          <p:cNvSpPr txBox="1"/>
          <p:nvPr/>
        </p:nvSpPr>
        <p:spPr>
          <a:xfrm>
            <a:off x="4148455" y="2127885"/>
            <a:ext cx="4692650" cy="583565"/>
          </a:xfrm>
          <a:prstGeom prst="rect">
            <a:avLst/>
          </a:prstGeom>
          <a:noFill/>
        </p:spPr>
        <p:txBody>
          <a:bodyPr wrap="square" rtlCol="0">
            <a:spAutoFit/>
          </a:bodyPr>
          <a:lstStyle/>
          <a:p>
            <a:r>
              <a:rPr lang="zh-CN" altLang="en-US" sz="3200">
                <a:latin typeface="楷体" panose="02010609060101010101" charset="-122"/>
                <a:ea typeface="楷体" panose="02010609060101010101" charset="-122"/>
              </a:rPr>
              <a:t>袁世凯对不起中华民国</a:t>
            </a:r>
            <a:endParaRPr lang="zh-CN" altLang="en-US" sz="3200">
              <a:latin typeface="楷体" panose="02010609060101010101" charset="-122"/>
              <a:ea typeface="楷体" panose="02010609060101010101" charset="-122"/>
            </a:endParaRPr>
          </a:p>
        </p:txBody>
      </p:sp>
      <p:sp>
        <p:nvSpPr>
          <p:cNvPr id="9" name="椭圆形标注 8"/>
          <p:cNvSpPr/>
          <p:nvPr/>
        </p:nvSpPr>
        <p:spPr>
          <a:xfrm>
            <a:off x="9113520" y="1911985"/>
            <a:ext cx="1779905" cy="79946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t>鸦片</a:t>
            </a:r>
            <a:endParaRPr lang="zh-CN" altLang="en-US" sz="3200" b="1"/>
          </a:p>
        </p:txBody>
      </p:sp>
      <p:pic>
        <p:nvPicPr>
          <p:cNvPr id="10" name="图片 9"/>
          <p:cNvPicPr>
            <a:picLocks noChangeAspect="1"/>
          </p:cNvPicPr>
          <p:nvPr/>
        </p:nvPicPr>
        <p:blipFill>
          <a:blip r:embed="rId2"/>
          <a:stretch>
            <a:fillRect/>
          </a:stretch>
        </p:blipFill>
        <p:spPr>
          <a:xfrm>
            <a:off x="3877310" y="1297940"/>
            <a:ext cx="7393940" cy="3896995"/>
          </a:xfrm>
          <a:prstGeom prst="rect">
            <a:avLst/>
          </a:prstGeom>
        </p:spPr>
      </p:pic>
      <p:sp>
        <p:nvSpPr>
          <p:cNvPr id="11" name="文本框 10"/>
          <p:cNvSpPr txBox="1"/>
          <p:nvPr/>
        </p:nvSpPr>
        <p:spPr>
          <a:xfrm>
            <a:off x="1800860" y="4267835"/>
            <a:ext cx="2264410" cy="583565"/>
          </a:xfrm>
          <a:prstGeom prst="rect">
            <a:avLst/>
          </a:prstGeom>
          <a:noFill/>
        </p:spPr>
        <p:txBody>
          <a:bodyPr wrap="square" rtlCol="0">
            <a:spAutoFit/>
          </a:bodyPr>
          <a:lstStyle/>
          <a:p>
            <a:r>
              <a:rPr lang="zh-CN" altLang="en-US" sz="3200" b="1">
                <a:solidFill>
                  <a:schemeClr val="tx2">
                    <a:lumMod val="75000"/>
                  </a:schemeClr>
                </a:solidFill>
                <a:latin typeface="黑体" panose="02010609060101010101" charset="-122"/>
                <a:ea typeface="黑体" panose="02010609060101010101" charset="-122"/>
              </a:rPr>
              <a:t>巧用漫画</a:t>
            </a:r>
            <a:endParaRPr lang="zh-CN" altLang="en-US" sz="3200" b="1">
              <a:solidFill>
                <a:schemeClr val="tx2">
                  <a:lumMod val="75000"/>
                </a:schemeClr>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6369894" y="2119542"/>
            <a:ext cx="1200150" cy="1200150"/>
            <a:chOff x="4909395" y="1028700"/>
            <a:chExt cx="1200150" cy="1200150"/>
          </a:xfrm>
          <a:solidFill>
            <a:schemeClr val="accent5">
              <a:lumMod val="50000"/>
            </a:schemeClr>
          </a:solidFill>
        </p:grpSpPr>
        <p:sp>
          <p:nvSpPr>
            <p:cNvPr id="23" name="箭头: V 形 22"/>
            <p:cNvSpPr/>
            <p:nvPr/>
          </p:nvSpPr>
          <p:spPr>
            <a:xfrm rot="5400000">
              <a:off x="4909395" y="1028700"/>
              <a:ext cx="1200150" cy="1200150"/>
            </a:xfrm>
            <a:prstGeom prst="chevron">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sp>
          <p:nvSpPr>
            <p:cNvPr id="10" name="任意多边形: 形状 9"/>
            <p:cNvSpPr/>
            <p:nvPr/>
          </p:nvSpPr>
          <p:spPr bwMode="auto">
            <a:xfrm>
              <a:off x="5347617" y="1073539"/>
              <a:ext cx="323708" cy="278519"/>
            </a:xfrm>
            <a:custGeom>
              <a:avLst/>
              <a:gdLst>
                <a:gd name="connsiteX0" fmla="*/ 181524 w 337647"/>
                <a:gd name="connsiteY0" fmla="*/ 231775 h 290513"/>
                <a:gd name="connsiteX1" fmla="*/ 190749 w 337647"/>
                <a:gd name="connsiteY1" fmla="*/ 236996 h 290513"/>
                <a:gd name="connsiteX2" fmla="*/ 205246 w 337647"/>
                <a:gd name="connsiteY2" fmla="*/ 239607 h 290513"/>
                <a:gd name="connsiteX3" fmla="*/ 222379 w 337647"/>
                <a:gd name="connsiteY3" fmla="*/ 235691 h 290513"/>
                <a:gd name="connsiteX4" fmla="*/ 243466 w 337647"/>
                <a:gd name="connsiteY4" fmla="*/ 247439 h 290513"/>
                <a:gd name="connsiteX5" fmla="*/ 261917 w 337647"/>
                <a:gd name="connsiteY5" fmla="*/ 252660 h 290513"/>
                <a:gd name="connsiteX6" fmla="*/ 163073 w 337647"/>
                <a:gd name="connsiteY6" fmla="*/ 290513 h 290513"/>
                <a:gd name="connsiteX7" fmla="*/ 52367 w 337647"/>
                <a:gd name="connsiteY7" fmla="*/ 239607 h 290513"/>
                <a:gd name="connsiteX8" fmla="*/ 60275 w 337647"/>
                <a:gd name="connsiteY8" fmla="*/ 234386 h 290513"/>
                <a:gd name="connsiteX9" fmla="*/ 91905 w 337647"/>
                <a:gd name="connsiteY9" fmla="*/ 243523 h 290513"/>
                <a:gd name="connsiteX10" fmla="*/ 93223 w 337647"/>
                <a:gd name="connsiteY10" fmla="*/ 247439 h 290513"/>
                <a:gd name="connsiteX11" fmla="*/ 114309 w 337647"/>
                <a:gd name="connsiteY11" fmla="*/ 267018 h 290513"/>
                <a:gd name="connsiteX12" fmla="*/ 127489 w 337647"/>
                <a:gd name="connsiteY12" fmla="*/ 269629 h 290513"/>
                <a:gd name="connsiteX13" fmla="*/ 164391 w 337647"/>
                <a:gd name="connsiteY13" fmla="*/ 244828 h 290513"/>
                <a:gd name="connsiteX14" fmla="*/ 165708 w 337647"/>
                <a:gd name="connsiteY14" fmla="*/ 239607 h 290513"/>
                <a:gd name="connsiteX15" fmla="*/ 181524 w 337647"/>
                <a:gd name="connsiteY15" fmla="*/ 231775 h 290513"/>
                <a:gd name="connsiteX16" fmla="*/ 127774 w 337647"/>
                <a:gd name="connsiteY16" fmla="*/ 220663 h 290513"/>
                <a:gd name="connsiteX17" fmla="*/ 118745 w 337647"/>
                <a:gd name="connsiteY17" fmla="*/ 227200 h 290513"/>
                <a:gd name="connsiteX18" fmla="*/ 118745 w 337647"/>
                <a:gd name="connsiteY18" fmla="*/ 235044 h 290513"/>
                <a:gd name="connsiteX19" fmla="*/ 125194 w 337647"/>
                <a:gd name="connsiteY19" fmla="*/ 240273 h 290513"/>
                <a:gd name="connsiteX20" fmla="*/ 136803 w 337647"/>
                <a:gd name="connsiteY20" fmla="*/ 235044 h 290513"/>
                <a:gd name="connsiteX21" fmla="*/ 136803 w 337647"/>
                <a:gd name="connsiteY21" fmla="*/ 227200 h 290513"/>
                <a:gd name="connsiteX22" fmla="*/ 131644 w 337647"/>
                <a:gd name="connsiteY22" fmla="*/ 221970 h 290513"/>
                <a:gd name="connsiteX23" fmla="*/ 127774 w 337647"/>
                <a:gd name="connsiteY23" fmla="*/ 220663 h 290513"/>
                <a:gd name="connsiteX24" fmla="*/ 206249 w 337647"/>
                <a:gd name="connsiteY24" fmla="*/ 190500 h 290513"/>
                <a:gd name="connsiteX25" fmla="*/ 195242 w 337647"/>
                <a:gd name="connsiteY25" fmla="*/ 196950 h 290513"/>
                <a:gd name="connsiteX26" fmla="*/ 196618 w 337647"/>
                <a:gd name="connsiteY26" fmla="*/ 204689 h 290513"/>
                <a:gd name="connsiteX27" fmla="*/ 202121 w 337647"/>
                <a:gd name="connsiteY27" fmla="*/ 209848 h 290513"/>
                <a:gd name="connsiteX28" fmla="*/ 215880 w 337647"/>
                <a:gd name="connsiteY28" fmla="*/ 204689 h 290513"/>
                <a:gd name="connsiteX29" fmla="*/ 214504 w 337647"/>
                <a:gd name="connsiteY29" fmla="*/ 196950 h 290513"/>
                <a:gd name="connsiteX30" fmla="*/ 209001 w 337647"/>
                <a:gd name="connsiteY30" fmla="*/ 191790 h 290513"/>
                <a:gd name="connsiteX31" fmla="*/ 206249 w 337647"/>
                <a:gd name="connsiteY31" fmla="*/ 190500 h 290513"/>
                <a:gd name="connsiteX32" fmla="*/ 201791 w 337647"/>
                <a:gd name="connsiteY32" fmla="*/ 175311 h 290513"/>
                <a:gd name="connsiteX33" fmla="*/ 215351 w 337647"/>
                <a:gd name="connsiteY33" fmla="*/ 176934 h 290513"/>
                <a:gd name="connsiteX34" fmla="*/ 227257 w 337647"/>
                <a:gd name="connsiteY34" fmla="*/ 184728 h 290513"/>
                <a:gd name="connsiteX35" fmla="*/ 229903 w 337647"/>
                <a:gd name="connsiteY35" fmla="*/ 191222 h 290513"/>
                <a:gd name="connsiteX36" fmla="*/ 232549 w 337647"/>
                <a:gd name="connsiteY36" fmla="*/ 201613 h 290513"/>
                <a:gd name="connsiteX37" fmla="*/ 261653 w 337647"/>
                <a:gd name="connsiteY37" fmla="*/ 218498 h 290513"/>
                <a:gd name="connsiteX38" fmla="*/ 319861 w 337647"/>
                <a:gd name="connsiteY38" fmla="*/ 184728 h 290513"/>
                <a:gd name="connsiteX39" fmla="*/ 335736 w 337647"/>
                <a:gd name="connsiteY39" fmla="*/ 188624 h 290513"/>
                <a:gd name="connsiteX40" fmla="*/ 331768 w 337647"/>
                <a:gd name="connsiteY40" fmla="*/ 204211 h 290513"/>
                <a:gd name="connsiteX41" fmla="*/ 274882 w 337647"/>
                <a:gd name="connsiteY41" fmla="*/ 237981 h 290513"/>
                <a:gd name="connsiteX42" fmla="*/ 251069 w 337647"/>
                <a:gd name="connsiteY42" fmla="*/ 237981 h 290513"/>
                <a:gd name="connsiteX43" fmla="*/ 223288 w 337647"/>
                <a:gd name="connsiteY43" fmla="*/ 222395 h 290513"/>
                <a:gd name="connsiteX44" fmla="*/ 210059 w 337647"/>
                <a:gd name="connsiteY44" fmla="*/ 227590 h 290513"/>
                <a:gd name="connsiteX45" fmla="*/ 206090 w 337647"/>
                <a:gd name="connsiteY45" fmla="*/ 227590 h 290513"/>
                <a:gd name="connsiteX46" fmla="*/ 195507 w 337647"/>
                <a:gd name="connsiteY46" fmla="*/ 226292 h 290513"/>
                <a:gd name="connsiteX47" fmla="*/ 184924 w 337647"/>
                <a:gd name="connsiteY47" fmla="*/ 218498 h 290513"/>
                <a:gd name="connsiteX48" fmla="*/ 166403 w 337647"/>
                <a:gd name="connsiteY48" fmla="*/ 226292 h 290513"/>
                <a:gd name="connsiteX49" fmla="*/ 155819 w 337647"/>
                <a:gd name="connsiteY49" fmla="*/ 231487 h 290513"/>
                <a:gd name="connsiteX50" fmla="*/ 153173 w 337647"/>
                <a:gd name="connsiteY50" fmla="*/ 240579 h 290513"/>
                <a:gd name="connsiteX51" fmla="*/ 128038 w 337647"/>
                <a:gd name="connsiteY51" fmla="*/ 258763 h 290513"/>
                <a:gd name="connsiteX52" fmla="*/ 118778 w 337647"/>
                <a:gd name="connsiteY52" fmla="*/ 256165 h 290513"/>
                <a:gd name="connsiteX53" fmla="*/ 102903 w 337647"/>
                <a:gd name="connsiteY53" fmla="*/ 241878 h 290513"/>
                <a:gd name="connsiteX54" fmla="*/ 101580 w 337647"/>
                <a:gd name="connsiteY54" fmla="*/ 234085 h 290513"/>
                <a:gd name="connsiteX55" fmla="*/ 89673 w 337647"/>
                <a:gd name="connsiteY55" fmla="*/ 230188 h 290513"/>
                <a:gd name="connsiteX56" fmla="*/ 60569 w 337647"/>
                <a:gd name="connsiteY56" fmla="*/ 222395 h 290513"/>
                <a:gd name="connsiteX57" fmla="*/ 15590 w 337647"/>
                <a:gd name="connsiteY57" fmla="*/ 243177 h 290513"/>
                <a:gd name="connsiteX58" fmla="*/ 11621 w 337647"/>
                <a:gd name="connsiteY58" fmla="*/ 244476 h 290513"/>
                <a:gd name="connsiteX59" fmla="*/ 1038 w 337647"/>
                <a:gd name="connsiteY59" fmla="*/ 237981 h 290513"/>
                <a:gd name="connsiteX60" fmla="*/ 6330 w 337647"/>
                <a:gd name="connsiteY60" fmla="*/ 223694 h 290513"/>
                <a:gd name="connsiteX61" fmla="*/ 49986 w 337647"/>
                <a:gd name="connsiteY61" fmla="*/ 202912 h 290513"/>
                <a:gd name="connsiteX62" fmla="*/ 65861 w 337647"/>
                <a:gd name="connsiteY62" fmla="*/ 201613 h 290513"/>
                <a:gd name="connsiteX63" fmla="*/ 97611 w 337647"/>
                <a:gd name="connsiteY63" fmla="*/ 209406 h 290513"/>
                <a:gd name="connsiteX64" fmla="*/ 109517 w 337647"/>
                <a:gd name="connsiteY64" fmla="*/ 213303 h 290513"/>
                <a:gd name="connsiteX65" fmla="*/ 138621 w 337647"/>
                <a:gd name="connsiteY65" fmla="*/ 206809 h 290513"/>
                <a:gd name="connsiteX66" fmla="*/ 145236 w 337647"/>
                <a:gd name="connsiteY66" fmla="*/ 210705 h 290513"/>
                <a:gd name="connsiteX67" fmla="*/ 157142 w 337647"/>
                <a:gd name="connsiteY67" fmla="*/ 206809 h 290513"/>
                <a:gd name="connsiteX68" fmla="*/ 178309 w 337647"/>
                <a:gd name="connsiteY68" fmla="*/ 196418 h 290513"/>
                <a:gd name="connsiteX69" fmla="*/ 179632 w 337647"/>
                <a:gd name="connsiteY69" fmla="*/ 192521 h 290513"/>
                <a:gd name="connsiteX70" fmla="*/ 190215 w 337647"/>
                <a:gd name="connsiteY70" fmla="*/ 179532 h 290513"/>
                <a:gd name="connsiteX71" fmla="*/ 201791 w 337647"/>
                <a:gd name="connsiteY71" fmla="*/ 175311 h 290513"/>
                <a:gd name="connsiteX72" fmla="*/ 197837 w 337647"/>
                <a:gd name="connsiteY72" fmla="*/ 12700 h 290513"/>
                <a:gd name="connsiteX73" fmla="*/ 295255 w 337647"/>
                <a:gd name="connsiteY73" fmla="*/ 111680 h 290513"/>
                <a:gd name="connsiteX74" fmla="*/ 292622 w 337647"/>
                <a:gd name="connsiteY74" fmla="*/ 118279 h 290513"/>
                <a:gd name="connsiteX75" fmla="*/ 286040 w 337647"/>
                <a:gd name="connsiteY75" fmla="*/ 122238 h 290513"/>
                <a:gd name="connsiteX76" fmla="*/ 196520 w 337647"/>
                <a:gd name="connsiteY76" fmla="*/ 122238 h 290513"/>
                <a:gd name="connsiteX77" fmla="*/ 187305 w 337647"/>
                <a:gd name="connsiteY77" fmla="*/ 113000 h 290513"/>
                <a:gd name="connsiteX78" fmla="*/ 187305 w 337647"/>
                <a:gd name="connsiteY78" fmla="*/ 21938 h 290513"/>
                <a:gd name="connsiteX79" fmla="*/ 189938 w 337647"/>
                <a:gd name="connsiteY79" fmla="*/ 15339 h 290513"/>
                <a:gd name="connsiteX80" fmla="*/ 197837 w 337647"/>
                <a:gd name="connsiteY80" fmla="*/ 12700 h 290513"/>
                <a:gd name="connsiteX81" fmla="*/ 150484 w 337647"/>
                <a:gd name="connsiteY81" fmla="*/ 0 h 290513"/>
                <a:gd name="connsiteX82" fmla="*/ 159686 w 337647"/>
                <a:gd name="connsiteY82" fmla="*/ 3938 h 290513"/>
                <a:gd name="connsiteX83" fmla="*/ 163629 w 337647"/>
                <a:gd name="connsiteY83" fmla="*/ 13127 h 290513"/>
                <a:gd name="connsiteX84" fmla="*/ 163629 w 337647"/>
                <a:gd name="connsiteY84" fmla="*/ 132587 h 290513"/>
                <a:gd name="connsiteX85" fmla="*/ 176775 w 337647"/>
                <a:gd name="connsiteY85" fmla="*/ 145714 h 290513"/>
                <a:gd name="connsiteX86" fmla="*/ 296398 w 337647"/>
                <a:gd name="connsiteY86" fmla="*/ 145714 h 290513"/>
                <a:gd name="connsiteX87" fmla="*/ 305599 w 337647"/>
                <a:gd name="connsiteY87" fmla="*/ 149653 h 290513"/>
                <a:gd name="connsiteX88" fmla="*/ 308228 w 337647"/>
                <a:gd name="connsiteY88" fmla="*/ 158842 h 290513"/>
                <a:gd name="connsiteX89" fmla="*/ 305599 w 337647"/>
                <a:gd name="connsiteY89" fmla="*/ 178533 h 290513"/>
                <a:gd name="connsiteX90" fmla="*/ 262220 w 337647"/>
                <a:gd name="connsiteY90" fmla="*/ 204788 h 290513"/>
                <a:gd name="connsiteX91" fmla="*/ 242502 w 337647"/>
                <a:gd name="connsiteY91" fmla="*/ 194286 h 290513"/>
                <a:gd name="connsiteX92" fmla="*/ 218840 w 337647"/>
                <a:gd name="connsiteY92" fmla="*/ 165406 h 290513"/>
                <a:gd name="connsiteX93" fmla="*/ 205694 w 337647"/>
                <a:gd name="connsiteY93" fmla="*/ 162780 h 290513"/>
                <a:gd name="connsiteX94" fmla="*/ 168887 w 337647"/>
                <a:gd name="connsiteY94" fmla="*/ 186409 h 290513"/>
                <a:gd name="connsiteX95" fmla="*/ 168887 w 337647"/>
                <a:gd name="connsiteY95" fmla="*/ 187722 h 290513"/>
                <a:gd name="connsiteX96" fmla="*/ 146540 w 337647"/>
                <a:gd name="connsiteY96" fmla="*/ 196912 h 290513"/>
                <a:gd name="connsiteX97" fmla="*/ 142597 w 337647"/>
                <a:gd name="connsiteY97" fmla="*/ 195599 h 290513"/>
                <a:gd name="connsiteX98" fmla="*/ 128137 w 337647"/>
                <a:gd name="connsiteY98" fmla="*/ 192973 h 290513"/>
                <a:gd name="connsiteX99" fmla="*/ 107104 w 337647"/>
                <a:gd name="connsiteY99" fmla="*/ 199537 h 290513"/>
                <a:gd name="connsiteX100" fmla="*/ 70297 w 337647"/>
                <a:gd name="connsiteY100" fmla="*/ 189035 h 290513"/>
                <a:gd name="connsiteX101" fmla="*/ 45321 w 337647"/>
                <a:gd name="connsiteY101" fmla="*/ 191661 h 290513"/>
                <a:gd name="connsiteX102" fmla="*/ 29546 w 337647"/>
                <a:gd name="connsiteY102" fmla="*/ 199537 h 290513"/>
                <a:gd name="connsiteX103" fmla="*/ 19030 w 337647"/>
                <a:gd name="connsiteY103" fmla="*/ 145714 h 290513"/>
                <a:gd name="connsiteX104" fmla="*/ 150484 w 337647"/>
                <a:gd name="connsiteY104" fmla="*/ 0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7647" h="290513">
                  <a:moveTo>
                    <a:pt x="181524" y="231775"/>
                  </a:moveTo>
                  <a:cubicBezTo>
                    <a:pt x="184159" y="234386"/>
                    <a:pt x="188113" y="235691"/>
                    <a:pt x="190749" y="236996"/>
                  </a:cubicBezTo>
                  <a:cubicBezTo>
                    <a:pt x="194703" y="238302"/>
                    <a:pt x="199975" y="239607"/>
                    <a:pt x="205246" y="239607"/>
                  </a:cubicBezTo>
                  <a:cubicBezTo>
                    <a:pt x="210518" y="239607"/>
                    <a:pt x="217108" y="238302"/>
                    <a:pt x="222379" y="235691"/>
                  </a:cubicBezTo>
                  <a:lnTo>
                    <a:pt x="243466" y="247439"/>
                  </a:lnTo>
                  <a:cubicBezTo>
                    <a:pt x="248738" y="251354"/>
                    <a:pt x="255327" y="252660"/>
                    <a:pt x="261917" y="252660"/>
                  </a:cubicBezTo>
                  <a:cubicBezTo>
                    <a:pt x="235559" y="276155"/>
                    <a:pt x="201292" y="290513"/>
                    <a:pt x="163073" y="290513"/>
                  </a:cubicBezTo>
                  <a:cubicBezTo>
                    <a:pt x="118263" y="290513"/>
                    <a:pt x="78726" y="270934"/>
                    <a:pt x="52367" y="239607"/>
                  </a:cubicBezTo>
                  <a:cubicBezTo>
                    <a:pt x="52367" y="239607"/>
                    <a:pt x="52367" y="239607"/>
                    <a:pt x="60275" y="234386"/>
                  </a:cubicBezTo>
                  <a:cubicBezTo>
                    <a:pt x="60275" y="234386"/>
                    <a:pt x="60275" y="234386"/>
                    <a:pt x="91905" y="243523"/>
                  </a:cubicBezTo>
                  <a:cubicBezTo>
                    <a:pt x="91905" y="244828"/>
                    <a:pt x="91905" y="246133"/>
                    <a:pt x="93223" y="247439"/>
                  </a:cubicBezTo>
                  <a:cubicBezTo>
                    <a:pt x="97176" y="256576"/>
                    <a:pt x="105084" y="263102"/>
                    <a:pt x="114309" y="267018"/>
                  </a:cubicBezTo>
                  <a:cubicBezTo>
                    <a:pt x="118263" y="269629"/>
                    <a:pt x="123535" y="269629"/>
                    <a:pt x="127489" y="269629"/>
                  </a:cubicBezTo>
                  <a:cubicBezTo>
                    <a:pt x="143304" y="269629"/>
                    <a:pt x="157801" y="260491"/>
                    <a:pt x="164391" y="244828"/>
                  </a:cubicBezTo>
                  <a:cubicBezTo>
                    <a:pt x="164391" y="243523"/>
                    <a:pt x="164391" y="240912"/>
                    <a:pt x="165708" y="239607"/>
                  </a:cubicBezTo>
                  <a:cubicBezTo>
                    <a:pt x="165708" y="239607"/>
                    <a:pt x="165708" y="239607"/>
                    <a:pt x="181524" y="231775"/>
                  </a:cubicBezTo>
                  <a:close/>
                  <a:moveTo>
                    <a:pt x="127774" y="220663"/>
                  </a:moveTo>
                  <a:cubicBezTo>
                    <a:pt x="123904" y="220663"/>
                    <a:pt x="120035" y="223278"/>
                    <a:pt x="118745" y="227200"/>
                  </a:cubicBezTo>
                  <a:cubicBezTo>
                    <a:pt x="117455" y="229815"/>
                    <a:pt x="118745" y="232429"/>
                    <a:pt x="118745" y="235044"/>
                  </a:cubicBezTo>
                  <a:cubicBezTo>
                    <a:pt x="120035" y="237659"/>
                    <a:pt x="122615" y="238966"/>
                    <a:pt x="125194" y="240273"/>
                  </a:cubicBezTo>
                  <a:cubicBezTo>
                    <a:pt x="129064" y="242888"/>
                    <a:pt x="135513" y="238966"/>
                    <a:pt x="136803" y="235044"/>
                  </a:cubicBezTo>
                  <a:cubicBezTo>
                    <a:pt x="138093" y="232429"/>
                    <a:pt x="138093" y="229815"/>
                    <a:pt x="136803" y="227200"/>
                  </a:cubicBezTo>
                  <a:cubicBezTo>
                    <a:pt x="135513" y="224585"/>
                    <a:pt x="134223" y="223278"/>
                    <a:pt x="131644" y="221970"/>
                  </a:cubicBezTo>
                  <a:cubicBezTo>
                    <a:pt x="130354" y="221970"/>
                    <a:pt x="129064" y="220663"/>
                    <a:pt x="127774" y="220663"/>
                  </a:cubicBezTo>
                  <a:close/>
                  <a:moveTo>
                    <a:pt x="206249" y="190500"/>
                  </a:moveTo>
                  <a:cubicBezTo>
                    <a:pt x="200745" y="190500"/>
                    <a:pt x="197994" y="193080"/>
                    <a:pt x="195242" y="196950"/>
                  </a:cubicBezTo>
                  <a:cubicBezTo>
                    <a:pt x="195242" y="199529"/>
                    <a:pt x="195242" y="202109"/>
                    <a:pt x="196618" y="204689"/>
                  </a:cubicBezTo>
                  <a:cubicBezTo>
                    <a:pt x="196618" y="207269"/>
                    <a:pt x="199370" y="208558"/>
                    <a:pt x="202121" y="209848"/>
                  </a:cubicBezTo>
                  <a:cubicBezTo>
                    <a:pt x="207625" y="211138"/>
                    <a:pt x="213128" y="208558"/>
                    <a:pt x="215880" y="204689"/>
                  </a:cubicBezTo>
                  <a:cubicBezTo>
                    <a:pt x="215880" y="202109"/>
                    <a:pt x="215880" y="199529"/>
                    <a:pt x="214504" y="196950"/>
                  </a:cubicBezTo>
                  <a:cubicBezTo>
                    <a:pt x="214504" y="194370"/>
                    <a:pt x="211752" y="193080"/>
                    <a:pt x="209001" y="191790"/>
                  </a:cubicBezTo>
                  <a:cubicBezTo>
                    <a:pt x="207625" y="190500"/>
                    <a:pt x="206249" y="190500"/>
                    <a:pt x="206249" y="190500"/>
                  </a:cubicBezTo>
                  <a:close/>
                  <a:moveTo>
                    <a:pt x="201791" y="175311"/>
                  </a:moveTo>
                  <a:cubicBezTo>
                    <a:pt x="206090" y="174661"/>
                    <a:pt x="210720" y="174986"/>
                    <a:pt x="215351" y="176934"/>
                  </a:cubicBezTo>
                  <a:cubicBezTo>
                    <a:pt x="219319" y="178233"/>
                    <a:pt x="223288" y="180831"/>
                    <a:pt x="227257" y="184728"/>
                  </a:cubicBezTo>
                  <a:cubicBezTo>
                    <a:pt x="228580" y="187325"/>
                    <a:pt x="229903" y="188624"/>
                    <a:pt x="229903" y="191222"/>
                  </a:cubicBezTo>
                  <a:cubicBezTo>
                    <a:pt x="231226" y="193820"/>
                    <a:pt x="232549" y="197717"/>
                    <a:pt x="232549" y="201613"/>
                  </a:cubicBezTo>
                  <a:cubicBezTo>
                    <a:pt x="232549" y="201613"/>
                    <a:pt x="232549" y="201613"/>
                    <a:pt x="261653" y="218498"/>
                  </a:cubicBezTo>
                  <a:cubicBezTo>
                    <a:pt x="261653" y="218498"/>
                    <a:pt x="261653" y="218498"/>
                    <a:pt x="319861" y="184728"/>
                  </a:cubicBezTo>
                  <a:cubicBezTo>
                    <a:pt x="325153" y="180831"/>
                    <a:pt x="333090" y="183429"/>
                    <a:pt x="335736" y="188624"/>
                  </a:cubicBezTo>
                  <a:cubicBezTo>
                    <a:pt x="339705" y="193820"/>
                    <a:pt x="337059" y="200314"/>
                    <a:pt x="331768" y="204211"/>
                  </a:cubicBezTo>
                  <a:cubicBezTo>
                    <a:pt x="331768" y="204211"/>
                    <a:pt x="331768" y="204211"/>
                    <a:pt x="274882" y="237981"/>
                  </a:cubicBezTo>
                  <a:cubicBezTo>
                    <a:pt x="266944" y="241878"/>
                    <a:pt x="257684" y="241878"/>
                    <a:pt x="251069" y="237981"/>
                  </a:cubicBezTo>
                  <a:cubicBezTo>
                    <a:pt x="251069" y="237981"/>
                    <a:pt x="251069" y="237981"/>
                    <a:pt x="223288" y="222395"/>
                  </a:cubicBezTo>
                  <a:cubicBezTo>
                    <a:pt x="219319" y="224993"/>
                    <a:pt x="215351" y="226292"/>
                    <a:pt x="210059" y="227590"/>
                  </a:cubicBezTo>
                  <a:cubicBezTo>
                    <a:pt x="208736" y="227590"/>
                    <a:pt x="207413" y="227590"/>
                    <a:pt x="206090" y="227590"/>
                  </a:cubicBezTo>
                  <a:cubicBezTo>
                    <a:pt x="202121" y="227590"/>
                    <a:pt x="199476" y="227590"/>
                    <a:pt x="195507" y="226292"/>
                  </a:cubicBezTo>
                  <a:cubicBezTo>
                    <a:pt x="191538" y="224993"/>
                    <a:pt x="187569" y="222395"/>
                    <a:pt x="184924" y="218498"/>
                  </a:cubicBezTo>
                  <a:cubicBezTo>
                    <a:pt x="184924" y="218498"/>
                    <a:pt x="184924" y="218498"/>
                    <a:pt x="166403" y="226292"/>
                  </a:cubicBezTo>
                  <a:cubicBezTo>
                    <a:pt x="166403" y="226292"/>
                    <a:pt x="166403" y="226292"/>
                    <a:pt x="155819" y="231487"/>
                  </a:cubicBezTo>
                  <a:cubicBezTo>
                    <a:pt x="155819" y="235384"/>
                    <a:pt x="154496" y="237981"/>
                    <a:pt x="153173" y="240579"/>
                  </a:cubicBezTo>
                  <a:cubicBezTo>
                    <a:pt x="149205" y="250970"/>
                    <a:pt x="139944" y="258763"/>
                    <a:pt x="128038" y="258763"/>
                  </a:cubicBezTo>
                  <a:cubicBezTo>
                    <a:pt x="125392" y="258763"/>
                    <a:pt x="121423" y="257464"/>
                    <a:pt x="118778" y="256165"/>
                  </a:cubicBezTo>
                  <a:cubicBezTo>
                    <a:pt x="112163" y="253568"/>
                    <a:pt x="106871" y="248372"/>
                    <a:pt x="102903" y="241878"/>
                  </a:cubicBezTo>
                  <a:cubicBezTo>
                    <a:pt x="102903" y="239280"/>
                    <a:pt x="101580" y="236682"/>
                    <a:pt x="101580" y="234085"/>
                  </a:cubicBezTo>
                  <a:cubicBezTo>
                    <a:pt x="101580" y="234085"/>
                    <a:pt x="101580" y="234085"/>
                    <a:pt x="89673" y="230188"/>
                  </a:cubicBezTo>
                  <a:cubicBezTo>
                    <a:pt x="89673" y="230188"/>
                    <a:pt x="89673" y="230188"/>
                    <a:pt x="60569" y="222395"/>
                  </a:cubicBezTo>
                  <a:cubicBezTo>
                    <a:pt x="60569" y="222395"/>
                    <a:pt x="60569" y="222395"/>
                    <a:pt x="15590" y="243177"/>
                  </a:cubicBezTo>
                  <a:cubicBezTo>
                    <a:pt x="14267" y="244476"/>
                    <a:pt x="12944" y="244476"/>
                    <a:pt x="11621" y="244476"/>
                  </a:cubicBezTo>
                  <a:cubicBezTo>
                    <a:pt x="6330" y="244476"/>
                    <a:pt x="2361" y="241878"/>
                    <a:pt x="1038" y="237981"/>
                  </a:cubicBezTo>
                  <a:cubicBezTo>
                    <a:pt x="-1608" y="232786"/>
                    <a:pt x="1038" y="226292"/>
                    <a:pt x="6330" y="223694"/>
                  </a:cubicBezTo>
                  <a:cubicBezTo>
                    <a:pt x="6330" y="223694"/>
                    <a:pt x="6330" y="223694"/>
                    <a:pt x="49986" y="202912"/>
                  </a:cubicBezTo>
                  <a:cubicBezTo>
                    <a:pt x="55278" y="200314"/>
                    <a:pt x="60569" y="199015"/>
                    <a:pt x="65861" y="201613"/>
                  </a:cubicBezTo>
                  <a:cubicBezTo>
                    <a:pt x="65861" y="201613"/>
                    <a:pt x="65861" y="201613"/>
                    <a:pt x="97611" y="209406"/>
                  </a:cubicBezTo>
                  <a:cubicBezTo>
                    <a:pt x="97611" y="209406"/>
                    <a:pt x="97611" y="209406"/>
                    <a:pt x="109517" y="213303"/>
                  </a:cubicBezTo>
                  <a:cubicBezTo>
                    <a:pt x="116132" y="205510"/>
                    <a:pt x="128038" y="202912"/>
                    <a:pt x="138621" y="206809"/>
                  </a:cubicBezTo>
                  <a:cubicBezTo>
                    <a:pt x="141267" y="208107"/>
                    <a:pt x="143913" y="209406"/>
                    <a:pt x="145236" y="210705"/>
                  </a:cubicBezTo>
                  <a:cubicBezTo>
                    <a:pt x="145236" y="210705"/>
                    <a:pt x="145236" y="210705"/>
                    <a:pt x="157142" y="206809"/>
                  </a:cubicBezTo>
                  <a:cubicBezTo>
                    <a:pt x="157142" y="206809"/>
                    <a:pt x="157142" y="206809"/>
                    <a:pt x="178309" y="196418"/>
                  </a:cubicBezTo>
                  <a:cubicBezTo>
                    <a:pt x="178309" y="195119"/>
                    <a:pt x="179632" y="193820"/>
                    <a:pt x="179632" y="192521"/>
                  </a:cubicBezTo>
                  <a:cubicBezTo>
                    <a:pt x="182278" y="187325"/>
                    <a:pt x="184924" y="183429"/>
                    <a:pt x="190215" y="179532"/>
                  </a:cubicBezTo>
                  <a:cubicBezTo>
                    <a:pt x="193522" y="177584"/>
                    <a:pt x="197491" y="175960"/>
                    <a:pt x="201791" y="175311"/>
                  </a:cubicBezTo>
                  <a:close/>
                  <a:moveTo>
                    <a:pt x="197837" y="12700"/>
                  </a:moveTo>
                  <a:cubicBezTo>
                    <a:pt x="249179" y="17979"/>
                    <a:pt x="291306" y="60210"/>
                    <a:pt x="295255" y="111680"/>
                  </a:cubicBezTo>
                  <a:cubicBezTo>
                    <a:pt x="295255" y="114319"/>
                    <a:pt x="295255" y="116959"/>
                    <a:pt x="292622" y="118279"/>
                  </a:cubicBezTo>
                  <a:cubicBezTo>
                    <a:pt x="291306" y="120918"/>
                    <a:pt x="288673" y="122238"/>
                    <a:pt x="286040" y="122238"/>
                  </a:cubicBezTo>
                  <a:cubicBezTo>
                    <a:pt x="286040" y="122238"/>
                    <a:pt x="286040" y="122238"/>
                    <a:pt x="196520" y="122238"/>
                  </a:cubicBezTo>
                  <a:cubicBezTo>
                    <a:pt x="191254" y="122238"/>
                    <a:pt x="187305" y="118279"/>
                    <a:pt x="187305" y="113000"/>
                  </a:cubicBezTo>
                  <a:cubicBezTo>
                    <a:pt x="187305" y="113000"/>
                    <a:pt x="187305" y="113000"/>
                    <a:pt x="187305" y="21938"/>
                  </a:cubicBezTo>
                  <a:cubicBezTo>
                    <a:pt x="187305" y="19299"/>
                    <a:pt x="188621" y="17979"/>
                    <a:pt x="189938" y="15339"/>
                  </a:cubicBezTo>
                  <a:cubicBezTo>
                    <a:pt x="192571" y="14020"/>
                    <a:pt x="195204" y="12700"/>
                    <a:pt x="197837" y="12700"/>
                  </a:cubicBezTo>
                  <a:close/>
                  <a:moveTo>
                    <a:pt x="150484" y="0"/>
                  </a:moveTo>
                  <a:cubicBezTo>
                    <a:pt x="154427" y="0"/>
                    <a:pt x="157057" y="1313"/>
                    <a:pt x="159686" y="3938"/>
                  </a:cubicBezTo>
                  <a:cubicBezTo>
                    <a:pt x="162315" y="6564"/>
                    <a:pt x="163629" y="9189"/>
                    <a:pt x="163629" y="13127"/>
                  </a:cubicBezTo>
                  <a:cubicBezTo>
                    <a:pt x="163629" y="13127"/>
                    <a:pt x="163629" y="13127"/>
                    <a:pt x="163629" y="132587"/>
                  </a:cubicBezTo>
                  <a:cubicBezTo>
                    <a:pt x="163629" y="139151"/>
                    <a:pt x="168887" y="145714"/>
                    <a:pt x="176775" y="145714"/>
                  </a:cubicBezTo>
                  <a:cubicBezTo>
                    <a:pt x="176775" y="145714"/>
                    <a:pt x="176775" y="145714"/>
                    <a:pt x="296398" y="145714"/>
                  </a:cubicBezTo>
                  <a:cubicBezTo>
                    <a:pt x="300341" y="145714"/>
                    <a:pt x="302970" y="147027"/>
                    <a:pt x="305599" y="149653"/>
                  </a:cubicBezTo>
                  <a:cubicBezTo>
                    <a:pt x="308228" y="152278"/>
                    <a:pt x="309543" y="154904"/>
                    <a:pt x="308228" y="158842"/>
                  </a:cubicBezTo>
                  <a:cubicBezTo>
                    <a:pt x="308228" y="165406"/>
                    <a:pt x="306914" y="171969"/>
                    <a:pt x="305599" y="178533"/>
                  </a:cubicBezTo>
                  <a:cubicBezTo>
                    <a:pt x="305599" y="178533"/>
                    <a:pt x="305599" y="178533"/>
                    <a:pt x="262220" y="204788"/>
                  </a:cubicBezTo>
                  <a:cubicBezTo>
                    <a:pt x="262220" y="204788"/>
                    <a:pt x="262220" y="204788"/>
                    <a:pt x="242502" y="194286"/>
                  </a:cubicBezTo>
                  <a:cubicBezTo>
                    <a:pt x="239872" y="181158"/>
                    <a:pt x="231985" y="169344"/>
                    <a:pt x="218840" y="165406"/>
                  </a:cubicBezTo>
                  <a:cubicBezTo>
                    <a:pt x="214896" y="162780"/>
                    <a:pt x="209638" y="162780"/>
                    <a:pt x="205694" y="162780"/>
                  </a:cubicBezTo>
                  <a:cubicBezTo>
                    <a:pt x="189920" y="162780"/>
                    <a:pt x="175460" y="171969"/>
                    <a:pt x="168887" y="186409"/>
                  </a:cubicBezTo>
                  <a:cubicBezTo>
                    <a:pt x="168887" y="187722"/>
                    <a:pt x="168887" y="187722"/>
                    <a:pt x="168887" y="187722"/>
                  </a:cubicBezTo>
                  <a:cubicBezTo>
                    <a:pt x="168887" y="187722"/>
                    <a:pt x="168887" y="187722"/>
                    <a:pt x="146540" y="196912"/>
                  </a:cubicBezTo>
                  <a:cubicBezTo>
                    <a:pt x="145226" y="196912"/>
                    <a:pt x="143911" y="195599"/>
                    <a:pt x="142597" y="195599"/>
                  </a:cubicBezTo>
                  <a:cubicBezTo>
                    <a:pt x="137338" y="192973"/>
                    <a:pt x="133395" y="192973"/>
                    <a:pt x="128137" y="192973"/>
                  </a:cubicBezTo>
                  <a:cubicBezTo>
                    <a:pt x="120249" y="192973"/>
                    <a:pt x="112362" y="195599"/>
                    <a:pt x="107104" y="199537"/>
                  </a:cubicBezTo>
                  <a:cubicBezTo>
                    <a:pt x="107104" y="199537"/>
                    <a:pt x="107104" y="199537"/>
                    <a:pt x="70297" y="189035"/>
                  </a:cubicBezTo>
                  <a:cubicBezTo>
                    <a:pt x="61095" y="187722"/>
                    <a:pt x="53208" y="187722"/>
                    <a:pt x="45321" y="191661"/>
                  </a:cubicBezTo>
                  <a:lnTo>
                    <a:pt x="29546" y="199537"/>
                  </a:lnTo>
                  <a:cubicBezTo>
                    <a:pt x="21659" y="182471"/>
                    <a:pt x="19030" y="164093"/>
                    <a:pt x="19030" y="145714"/>
                  </a:cubicBezTo>
                  <a:cubicBezTo>
                    <a:pt x="19030" y="69575"/>
                    <a:pt x="76870" y="7876"/>
                    <a:pt x="150484" y="0"/>
                  </a:cubicBezTo>
                  <a:close/>
                </a:path>
              </a:pathLst>
            </a:custGeom>
            <a:grpFill/>
            <a:ln>
              <a:noFill/>
            </a:ln>
          </p:spPr>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grpSp>
      <p:grpSp>
        <p:nvGrpSpPr>
          <p:cNvPr id="28" name="组合 27"/>
          <p:cNvGrpSpPr/>
          <p:nvPr/>
        </p:nvGrpSpPr>
        <p:grpSpPr>
          <a:xfrm>
            <a:off x="4139320" y="2101177"/>
            <a:ext cx="1210952" cy="1200150"/>
            <a:chOff x="3021720" y="1028700"/>
            <a:chExt cx="1210952" cy="1200150"/>
          </a:xfrm>
          <a:solidFill>
            <a:schemeClr val="accent5">
              <a:lumMod val="50000"/>
            </a:schemeClr>
          </a:solidFill>
        </p:grpSpPr>
        <p:sp>
          <p:nvSpPr>
            <p:cNvPr id="26" name="箭头: V 形 25"/>
            <p:cNvSpPr/>
            <p:nvPr/>
          </p:nvSpPr>
          <p:spPr>
            <a:xfrm>
              <a:off x="3032522" y="1028700"/>
              <a:ext cx="1200150" cy="1200150"/>
            </a:xfrm>
            <a:prstGeom prst="chevron">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sp>
          <p:nvSpPr>
            <p:cNvPr id="11" name="任意多边形: 形状 10"/>
            <p:cNvSpPr/>
            <p:nvPr/>
          </p:nvSpPr>
          <p:spPr bwMode="auto">
            <a:xfrm>
              <a:off x="3021720" y="1497252"/>
              <a:ext cx="348415" cy="299777"/>
            </a:xfrm>
            <a:custGeom>
              <a:avLst/>
              <a:gdLst>
                <a:gd name="connsiteX0" fmla="*/ 181524 w 337647"/>
                <a:gd name="connsiteY0" fmla="*/ 231775 h 290513"/>
                <a:gd name="connsiteX1" fmla="*/ 190749 w 337647"/>
                <a:gd name="connsiteY1" fmla="*/ 236996 h 290513"/>
                <a:gd name="connsiteX2" fmla="*/ 205246 w 337647"/>
                <a:gd name="connsiteY2" fmla="*/ 239607 h 290513"/>
                <a:gd name="connsiteX3" fmla="*/ 222379 w 337647"/>
                <a:gd name="connsiteY3" fmla="*/ 235691 h 290513"/>
                <a:gd name="connsiteX4" fmla="*/ 243466 w 337647"/>
                <a:gd name="connsiteY4" fmla="*/ 247439 h 290513"/>
                <a:gd name="connsiteX5" fmla="*/ 261917 w 337647"/>
                <a:gd name="connsiteY5" fmla="*/ 252660 h 290513"/>
                <a:gd name="connsiteX6" fmla="*/ 163073 w 337647"/>
                <a:gd name="connsiteY6" fmla="*/ 290513 h 290513"/>
                <a:gd name="connsiteX7" fmla="*/ 52367 w 337647"/>
                <a:gd name="connsiteY7" fmla="*/ 239607 h 290513"/>
                <a:gd name="connsiteX8" fmla="*/ 60275 w 337647"/>
                <a:gd name="connsiteY8" fmla="*/ 234386 h 290513"/>
                <a:gd name="connsiteX9" fmla="*/ 91905 w 337647"/>
                <a:gd name="connsiteY9" fmla="*/ 243523 h 290513"/>
                <a:gd name="connsiteX10" fmla="*/ 93223 w 337647"/>
                <a:gd name="connsiteY10" fmla="*/ 247439 h 290513"/>
                <a:gd name="connsiteX11" fmla="*/ 114309 w 337647"/>
                <a:gd name="connsiteY11" fmla="*/ 267018 h 290513"/>
                <a:gd name="connsiteX12" fmla="*/ 127489 w 337647"/>
                <a:gd name="connsiteY12" fmla="*/ 269629 h 290513"/>
                <a:gd name="connsiteX13" fmla="*/ 164391 w 337647"/>
                <a:gd name="connsiteY13" fmla="*/ 244828 h 290513"/>
                <a:gd name="connsiteX14" fmla="*/ 165708 w 337647"/>
                <a:gd name="connsiteY14" fmla="*/ 239607 h 290513"/>
                <a:gd name="connsiteX15" fmla="*/ 181524 w 337647"/>
                <a:gd name="connsiteY15" fmla="*/ 231775 h 290513"/>
                <a:gd name="connsiteX16" fmla="*/ 127774 w 337647"/>
                <a:gd name="connsiteY16" fmla="*/ 220663 h 290513"/>
                <a:gd name="connsiteX17" fmla="*/ 118745 w 337647"/>
                <a:gd name="connsiteY17" fmla="*/ 227200 h 290513"/>
                <a:gd name="connsiteX18" fmla="*/ 118745 w 337647"/>
                <a:gd name="connsiteY18" fmla="*/ 235044 h 290513"/>
                <a:gd name="connsiteX19" fmla="*/ 125194 w 337647"/>
                <a:gd name="connsiteY19" fmla="*/ 240273 h 290513"/>
                <a:gd name="connsiteX20" fmla="*/ 136803 w 337647"/>
                <a:gd name="connsiteY20" fmla="*/ 235044 h 290513"/>
                <a:gd name="connsiteX21" fmla="*/ 136803 w 337647"/>
                <a:gd name="connsiteY21" fmla="*/ 227200 h 290513"/>
                <a:gd name="connsiteX22" fmla="*/ 131644 w 337647"/>
                <a:gd name="connsiteY22" fmla="*/ 221970 h 290513"/>
                <a:gd name="connsiteX23" fmla="*/ 127774 w 337647"/>
                <a:gd name="connsiteY23" fmla="*/ 220663 h 290513"/>
                <a:gd name="connsiteX24" fmla="*/ 206249 w 337647"/>
                <a:gd name="connsiteY24" fmla="*/ 190500 h 290513"/>
                <a:gd name="connsiteX25" fmla="*/ 195242 w 337647"/>
                <a:gd name="connsiteY25" fmla="*/ 196950 h 290513"/>
                <a:gd name="connsiteX26" fmla="*/ 196618 w 337647"/>
                <a:gd name="connsiteY26" fmla="*/ 204689 h 290513"/>
                <a:gd name="connsiteX27" fmla="*/ 202121 w 337647"/>
                <a:gd name="connsiteY27" fmla="*/ 209848 h 290513"/>
                <a:gd name="connsiteX28" fmla="*/ 215880 w 337647"/>
                <a:gd name="connsiteY28" fmla="*/ 204689 h 290513"/>
                <a:gd name="connsiteX29" fmla="*/ 214504 w 337647"/>
                <a:gd name="connsiteY29" fmla="*/ 196950 h 290513"/>
                <a:gd name="connsiteX30" fmla="*/ 209001 w 337647"/>
                <a:gd name="connsiteY30" fmla="*/ 191790 h 290513"/>
                <a:gd name="connsiteX31" fmla="*/ 206249 w 337647"/>
                <a:gd name="connsiteY31" fmla="*/ 190500 h 290513"/>
                <a:gd name="connsiteX32" fmla="*/ 201791 w 337647"/>
                <a:gd name="connsiteY32" fmla="*/ 175311 h 290513"/>
                <a:gd name="connsiteX33" fmla="*/ 215351 w 337647"/>
                <a:gd name="connsiteY33" fmla="*/ 176934 h 290513"/>
                <a:gd name="connsiteX34" fmla="*/ 227257 w 337647"/>
                <a:gd name="connsiteY34" fmla="*/ 184728 h 290513"/>
                <a:gd name="connsiteX35" fmla="*/ 229903 w 337647"/>
                <a:gd name="connsiteY35" fmla="*/ 191222 h 290513"/>
                <a:gd name="connsiteX36" fmla="*/ 232549 w 337647"/>
                <a:gd name="connsiteY36" fmla="*/ 201613 h 290513"/>
                <a:gd name="connsiteX37" fmla="*/ 261653 w 337647"/>
                <a:gd name="connsiteY37" fmla="*/ 218498 h 290513"/>
                <a:gd name="connsiteX38" fmla="*/ 319861 w 337647"/>
                <a:gd name="connsiteY38" fmla="*/ 184728 h 290513"/>
                <a:gd name="connsiteX39" fmla="*/ 335736 w 337647"/>
                <a:gd name="connsiteY39" fmla="*/ 188624 h 290513"/>
                <a:gd name="connsiteX40" fmla="*/ 331768 w 337647"/>
                <a:gd name="connsiteY40" fmla="*/ 204211 h 290513"/>
                <a:gd name="connsiteX41" fmla="*/ 274882 w 337647"/>
                <a:gd name="connsiteY41" fmla="*/ 237981 h 290513"/>
                <a:gd name="connsiteX42" fmla="*/ 251069 w 337647"/>
                <a:gd name="connsiteY42" fmla="*/ 237981 h 290513"/>
                <a:gd name="connsiteX43" fmla="*/ 223288 w 337647"/>
                <a:gd name="connsiteY43" fmla="*/ 222395 h 290513"/>
                <a:gd name="connsiteX44" fmla="*/ 210059 w 337647"/>
                <a:gd name="connsiteY44" fmla="*/ 227590 h 290513"/>
                <a:gd name="connsiteX45" fmla="*/ 206090 w 337647"/>
                <a:gd name="connsiteY45" fmla="*/ 227590 h 290513"/>
                <a:gd name="connsiteX46" fmla="*/ 195507 w 337647"/>
                <a:gd name="connsiteY46" fmla="*/ 226292 h 290513"/>
                <a:gd name="connsiteX47" fmla="*/ 184924 w 337647"/>
                <a:gd name="connsiteY47" fmla="*/ 218498 h 290513"/>
                <a:gd name="connsiteX48" fmla="*/ 166403 w 337647"/>
                <a:gd name="connsiteY48" fmla="*/ 226292 h 290513"/>
                <a:gd name="connsiteX49" fmla="*/ 155819 w 337647"/>
                <a:gd name="connsiteY49" fmla="*/ 231487 h 290513"/>
                <a:gd name="connsiteX50" fmla="*/ 153173 w 337647"/>
                <a:gd name="connsiteY50" fmla="*/ 240579 h 290513"/>
                <a:gd name="connsiteX51" fmla="*/ 128038 w 337647"/>
                <a:gd name="connsiteY51" fmla="*/ 258763 h 290513"/>
                <a:gd name="connsiteX52" fmla="*/ 118778 w 337647"/>
                <a:gd name="connsiteY52" fmla="*/ 256165 h 290513"/>
                <a:gd name="connsiteX53" fmla="*/ 102903 w 337647"/>
                <a:gd name="connsiteY53" fmla="*/ 241878 h 290513"/>
                <a:gd name="connsiteX54" fmla="*/ 101580 w 337647"/>
                <a:gd name="connsiteY54" fmla="*/ 234085 h 290513"/>
                <a:gd name="connsiteX55" fmla="*/ 89673 w 337647"/>
                <a:gd name="connsiteY55" fmla="*/ 230188 h 290513"/>
                <a:gd name="connsiteX56" fmla="*/ 60569 w 337647"/>
                <a:gd name="connsiteY56" fmla="*/ 222395 h 290513"/>
                <a:gd name="connsiteX57" fmla="*/ 15590 w 337647"/>
                <a:gd name="connsiteY57" fmla="*/ 243177 h 290513"/>
                <a:gd name="connsiteX58" fmla="*/ 11621 w 337647"/>
                <a:gd name="connsiteY58" fmla="*/ 244476 h 290513"/>
                <a:gd name="connsiteX59" fmla="*/ 1038 w 337647"/>
                <a:gd name="connsiteY59" fmla="*/ 237981 h 290513"/>
                <a:gd name="connsiteX60" fmla="*/ 6330 w 337647"/>
                <a:gd name="connsiteY60" fmla="*/ 223694 h 290513"/>
                <a:gd name="connsiteX61" fmla="*/ 49986 w 337647"/>
                <a:gd name="connsiteY61" fmla="*/ 202912 h 290513"/>
                <a:gd name="connsiteX62" fmla="*/ 65861 w 337647"/>
                <a:gd name="connsiteY62" fmla="*/ 201613 h 290513"/>
                <a:gd name="connsiteX63" fmla="*/ 97611 w 337647"/>
                <a:gd name="connsiteY63" fmla="*/ 209406 h 290513"/>
                <a:gd name="connsiteX64" fmla="*/ 109517 w 337647"/>
                <a:gd name="connsiteY64" fmla="*/ 213303 h 290513"/>
                <a:gd name="connsiteX65" fmla="*/ 138621 w 337647"/>
                <a:gd name="connsiteY65" fmla="*/ 206809 h 290513"/>
                <a:gd name="connsiteX66" fmla="*/ 145236 w 337647"/>
                <a:gd name="connsiteY66" fmla="*/ 210705 h 290513"/>
                <a:gd name="connsiteX67" fmla="*/ 157142 w 337647"/>
                <a:gd name="connsiteY67" fmla="*/ 206809 h 290513"/>
                <a:gd name="connsiteX68" fmla="*/ 178309 w 337647"/>
                <a:gd name="connsiteY68" fmla="*/ 196418 h 290513"/>
                <a:gd name="connsiteX69" fmla="*/ 179632 w 337647"/>
                <a:gd name="connsiteY69" fmla="*/ 192521 h 290513"/>
                <a:gd name="connsiteX70" fmla="*/ 190215 w 337647"/>
                <a:gd name="connsiteY70" fmla="*/ 179532 h 290513"/>
                <a:gd name="connsiteX71" fmla="*/ 201791 w 337647"/>
                <a:gd name="connsiteY71" fmla="*/ 175311 h 290513"/>
                <a:gd name="connsiteX72" fmla="*/ 197837 w 337647"/>
                <a:gd name="connsiteY72" fmla="*/ 12700 h 290513"/>
                <a:gd name="connsiteX73" fmla="*/ 295255 w 337647"/>
                <a:gd name="connsiteY73" fmla="*/ 111680 h 290513"/>
                <a:gd name="connsiteX74" fmla="*/ 292622 w 337647"/>
                <a:gd name="connsiteY74" fmla="*/ 118279 h 290513"/>
                <a:gd name="connsiteX75" fmla="*/ 286040 w 337647"/>
                <a:gd name="connsiteY75" fmla="*/ 122238 h 290513"/>
                <a:gd name="connsiteX76" fmla="*/ 196520 w 337647"/>
                <a:gd name="connsiteY76" fmla="*/ 122238 h 290513"/>
                <a:gd name="connsiteX77" fmla="*/ 187305 w 337647"/>
                <a:gd name="connsiteY77" fmla="*/ 113000 h 290513"/>
                <a:gd name="connsiteX78" fmla="*/ 187305 w 337647"/>
                <a:gd name="connsiteY78" fmla="*/ 21938 h 290513"/>
                <a:gd name="connsiteX79" fmla="*/ 189938 w 337647"/>
                <a:gd name="connsiteY79" fmla="*/ 15339 h 290513"/>
                <a:gd name="connsiteX80" fmla="*/ 197837 w 337647"/>
                <a:gd name="connsiteY80" fmla="*/ 12700 h 290513"/>
                <a:gd name="connsiteX81" fmla="*/ 150484 w 337647"/>
                <a:gd name="connsiteY81" fmla="*/ 0 h 290513"/>
                <a:gd name="connsiteX82" fmla="*/ 159686 w 337647"/>
                <a:gd name="connsiteY82" fmla="*/ 3938 h 290513"/>
                <a:gd name="connsiteX83" fmla="*/ 163629 w 337647"/>
                <a:gd name="connsiteY83" fmla="*/ 13127 h 290513"/>
                <a:gd name="connsiteX84" fmla="*/ 163629 w 337647"/>
                <a:gd name="connsiteY84" fmla="*/ 132587 h 290513"/>
                <a:gd name="connsiteX85" fmla="*/ 176775 w 337647"/>
                <a:gd name="connsiteY85" fmla="*/ 145714 h 290513"/>
                <a:gd name="connsiteX86" fmla="*/ 296398 w 337647"/>
                <a:gd name="connsiteY86" fmla="*/ 145714 h 290513"/>
                <a:gd name="connsiteX87" fmla="*/ 305599 w 337647"/>
                <a:gd name="connsiteY87" fmla="*/ 149653 h 290513"/>
                <a:gd name="connsiteX88" fmla="*/ 308228 w 337647"/>
                <a:gd name="connsiteY88" fmla="*/ 158842 h 290513"/>
                <a:gd name="connsiteX89" fmla="*/ 305599 w 337647"/>
                <a:gd name="connsiteY89" fmla="*/ 178533 h 290513"/>
                <a:gd name="connsiteX90" fmla="*/ 262220 w 337647"/>
                <a:gd name="connsiteY90" fmla="*/ 204788 h 290513"/>
                <a:gd name="connsiteX91" fmla="*/ 242502 w 337647"/>
                <a:gd name="connsiteY91" fmla="*/ 194286 h 290513"/>
                <a:gd name="connsiteX92" fmla="*/ 218840 w 337647"/>
                <a:gd name="connsiteY92" fmla="*/ 165406 h 290513"/>
                <a:gd name="connsiteX93" fmla="*/ 205694 w 337647"/>
                <a:gd name="connsiteY93" fmla="*/ 162780 h 290513"/>
                <a:gd name="connsiteX94" fmla="*/ 168887 w 337647"/>
                <a:gd name="connsiteY94" fmla="*/ 186409 h 290513"/>
                <a:gd name="connsiteX95" fmla="*/ 168887 w 337647"/>
                <a:gd name="connsiteY95" fmla="*/ 187722 h 290513"/>
                <a:gd name="connsiteX96" fmla="*/ 146540 w 337647"/>
                <a:gd name="connsiteY96" fmla="*/ 196912 h 290513"/>
                <a:gd name="connsiteX97" fmla="*/ 142597 w 337647"/>
                <a:gd name="connsiteY97" fmla="*/ 195599 h 290513"/>
                <a:gd name="connsiteX98" fmla="*/ 128137 w 337647"/>
                <a:gd name="connsiteY98" fmla="*/ 192973 h 290513"/>
                <a:gd name="connsiteX99" fmla="*/ 107104 w 337647"/>
                <a:gd name="connsiteY99" fmla="*/ 199537 h 290513"/>
                <a:gd name="connsiteX100" fmla="*/ 70297 w 337647"/>
                <a:gd name="connsiteY100" fmla="*/ 189035 h 290513"/>
                <a:gd name="connsiteX101" fmla="*/ 45321 w 337647"/>
                <a:gd name="connsiteY101" fmla="*/ 191661 h 290513"/>
                <a:gd name="connsiteX102" fmla="*/ 29546 w 337647"/>
                <a:gd name="connsiteY102" fmla="*/ 199537 h 290513"/>
                <a:gd name="connsiteX103" fmla="*/ 19030 w 337647"/>
                <a:gd name="connsiteY103" fmla="*/ 145714 h 290513"/>
                <a:gd name="connsiteX104" fmla="*/ 150484 w 337647"/>
                <a:gd name="connsiteY104" fmla="*/ 0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7647" h="290513">
                  <a:moveTo>
                    <a:pt x="181524" y="231775"/>
                  </a:moveTo>
                  <a:cubicBezTo>
                    <a:pt x="184159" y="234386"/>
                    <a:pt x="188113" y="235691"/>
                    <a:pt x="190749" y="236996"/>
                  </a:cubicBezTo>
                  <a:cubicBezTo>
                    <a:pt x="194703" y="238302"/>
                    <a:pt x="199975" y="239607"/>
                    <a:pt x="205246" y="239607"/>
                  </a:cubicBezTo>
                  <a:cubicBezTo>
                    <a:pt x="210518" y="239607"/>
                    <a:pt x="217108" y="238302"/>
                    <a:pt x="222379" y="235691"/>
                  </a:cubicBezTo>
                  <a:lnTo>
                    <a:pt x="243466" y="247439"/>
                  </a:lnTo>
                  <a:cubicBezTo>
                    <a:pt x="248738" y="251354"/>
                    <a:pt x="255327" y="252660"/>
                    <a:pt x="261917" y="252660"/>
                  </a:cubicBezTo>
                  <a:cubicBezTo>
                    <a:pt x="235559" y="276155"/>
                    <a:pt x="201292" y="290513"/>
                    <a:pt x="163073" y="290513"/>
                  </a:cubicBezTo>
                  <a:cubicBezTo>
                    <a:pt x="118263" y="290513"/>
                    <a:pt x="78726" y="270934"/>
                    <a:pt x="52367" y="239607"/>
                  </a:cubicBezTo>
                  <a:cubicBezTo>
                    <a:pt x="52367" y="239607"/>
                    <a:pt x="52367" y="239607"/>
                    <a:pt x="60275" y="234386"/>
                  </a:cubicBezTo>
                  <a:cubicBezTo>
                    <a:pt x="60275" y="234386"/>
                    <a:pt x="60275" y="234386"/>
                    <a:pt x="91905" y="243523"/>
                  </a:cubicBezTo>
                  <a:cubicBezTo>
                    <a:pt x="91905" y="244828"/>
                    <a:pt x="91905" y="246133"/>
                    <a:pt x="93223" y="247439"/>
                  </a:cubicBezTo>
                  <a:cubicBezTo>
                    <a:pt x="97176" y="256576"/>
                    <a:pt x="105084" y="263102"/>
                    <a:pt x="114309" y="267018"/>
                  </a:cubicBezTo>
                  <a:cubicBezTo>
                    <a:pt x="118263" y="269629"/>
                    <a:pt x="123535" y="269629"/>
                    <a:pt x="127489" y="269629"/>
                  </a:cubicBezTo>
                  <a:cubicBezTo>
                    <a:pt x="143304" y="269629"/>
                    <a:pt x="157801" y="260491"/>
                    <a:pt x="164391" y="244828"/>
                  </a:cubicBezTo>
                  <a:cubicBezTo>
                    <a:pt x="164391" y="243523"/>
                    <a:pt x="164391" y="240912"/>
                    <a:pt x="165708" y="239607"/>
                  </a:cubicBezTo>
                  <a:cubicBezTo>
                    <a:pt x="165708" y="239607"/>
                    <a:pt x="165708" y="239607"/>
                    <a:pt x="181524" y="231775"/>
                  </a:cubicBezTo>
                  <a:close/>
                  <a:moveTo>
                    <a:pt x="127774" y="220663"/>
                  </a:moveTo>
                  <a:cubicBezTo>
                    <a:pt x="123904" y="220663"/>
                    <a:pt x="120035" y="223278"/>
                    <a:pt x="118745" y="227200"/>
                  </a:cubicBezTo>
                  <a:cubicBezTo>
                    <a:pt x="117455" y="229815"/>
                    <a:pt x="118745" y="232429"/>
                    <a:pt x="118745" y="235044"/>
                  </a:cubicBezTo>
                  <a:cubicBezTo>
                    <a:pt x="120035" y="237659"/>
                    <a:pt x="122615" y="238966"/>
                    <a:pt x="125194" y="240273"/>
                  </a:cubicBezTo>
                  <a:cubicBezTo>
                    <a:pt x="129064" y="242888"/>
                    <a:pt x="135513" y="238966"/>
                    <a:pt x="136803" y="235044"/>
                  </a:cubicBezTo>
                  <a:cubicBezTo>
                    <a:pt x="138093" y="232429"/>
                    <a:pt x="138093" y="229815"/>
                    <a:pt x="136803" y="227200"/>
                  </a:cubicBezTo>
                  <a:cubicBezTo>
                    <a:pt x="135513" y="224585"/>
                    <a:pt x="134223" y="223278"/>
                    <a:pt x="131644" y="221970"/>
                  </a:cubicBezTo>
                  <a:cubicBezTo>
                    <a:pt x="130354" y="221970"/>
                    <a:pt x="129064" y="220663"/>
                    <a:pt x="127774" y="220663"/>
                  </a:cubicBezTo>
                  <a:close/>
                  <a:moveTo>
                    <a:pt x="206249" y="190500"/>
                  </a:moveTo>
                  <a:cubicBezTo>
                    <a:pt x="200745" y="190500"/>
                    <a:pt x="197994" y="193080"/>
                    <a:pt x="195242" y="196950"/>
                  </a:cubicBezTo>
                  <a:cubicBezTo>
                    <a:pt x="195242" y="199529"/>
                    <a:pt x="195242" y="202109"/>
                    <a:pt x="196618" y="204689"/>
                  </a:cubicBezTo>
                  <a:cubicBezTo>
                    <a:pt x="196618" y="207269"/>
                    <a:pt x="199370" y="208558"/>
                    <a:pt x="202121" y="209848"/>
                  </a:cubicBezTo>
                  <a:cubicBezTo>
                    <a:pt x="207625" y="211138"/>
                    <a:pt x="213128" y="208558"/>
                    <a:pt x="215880" y="204689"/>
                  </a:cubicBezTo>
                  <a:cubicBezTo>
                    <a:pt x="215880" y="202109"/>
                    <a:pt x="215880" y="199529"/>
                    <a:pt x="214504" y="196950"/>
                  </a:cubicBezTo>
                  <a:cubicBezTo>
                    <a:pt x="214504" y="194370"/>
                    <a:pt x="211752" y="193080"/>
                    <a:pt x="209001" y="191790"/>
                  </a:cubicBezTo>
                  <a:cubicBezTo>
                    <a:pt x="207625" y="190500"/>
                    <a:pt x="206249" y="190500"/>
                    <a:pt x="206249" y="190500"/>
                  </a:cubicBezTo>
                  <a:close/>
                  <a:moveTo>
                    <a:pt x="201791" y="175311"/>
                  </a:moveTo>
                  <a:cubicBezTo>
                    <a:pt x="206090" y="174661"/>
                    <a:pt x="210720" y="174986"/>
                    <a:pt x="215351" y="176934"/>
                  </a:cubicBezTo>
                  <a:cubicBezTo>
                    <a:pt x="219319" y="178233"/>
                    <a:pt x="223288" y="180831"/>
                    <a:pt x="227257" y="184728"/>
                  </a:cubicBezTo>
                  <a:cubicBezTo>
                    <a:pt x="228580" y="187325"/>
                    <a:pt x="229903" y="188624"/>
                    <a:pt x="229903" y="191222"/>
                  </a:cubicBezTo>
                  <a:cubicBezTo>
                    <a:pt x="231226" y="193820"/>
                    <a:pt x="232549" y="197717"/>
                    <a:pt x="232549" y="201613"/>
                  </a:cubicBezTo>
                  <a:cubicBezTo>
                    <a:pt x="232549" y="201613"/>
                    <a:pt x="232549" y="201613"/>
                    <a:pt x="261653" y="218498"/>
                  </a:cubicBezTo>
                  <a:cubicBezTo>
                    <a:pt x="261653" y="218498"/>
                    <a:pt x="261653" y="218498"/>
                    <a:pt x="319861" y="184728"/>
                  </a:cubicBezTo>
                  <a:cubicBezTo>
                    <a:pt x="325153" y="180831"/>
                    <a:pt x="333090" y="183429"/>
                    <a:pt x="335736" y="188624"/>
                  </a:cubicBezTo>
                  <a:cubicBezTo>
                    <a:pt x="339705" y="193820"/>
                    <a:pt x="337059" y="200314"/>
                    <a:pt x="331768" y="204211"/>
                  </a:cubicBezTo>
                  <a:cubicBezTo>
                    <a:pt x="331768" y="204211"/>
                    <a:pt x="331768" y="204211"/>
                    <a:pt x="274882" y="237981"/>
                  </a:cubicBezTo>
                  <a:cubicBezTo>
                    <a:pt x="266944" y="241878"/>
                    <a:pt x="257684" y="241878"/>
                    <a:pt x="251069" y="237981"/>
                  </a:cubicBezTo>
                  <a:cubicBezTo>
                    <a:pt x="251069" y="237981"/>
                    <a:pt x="251069" y="237981"/>
                    <a:pt x="223288" y="222395"/>
                  </a:cubicBezTo>
                  <a:cubicBezTo>
                    <a:pt x="219319" y="224993"/>
                    <a:pt x="215351" y="226292"/>
                    <a:pt x="210059" y="227590"/>
                  </a:cubicBezTo>
                  <a:cubicBezTo>
                    <a:pt x="208736" y="227590"/>
                    <a:pt x="207413" y="227590"/>
                    <a:pt x="206090" y="227590"/>
                  </a:cubicBezTo>
                  <a:cubicBezTo>
                    <a:pt x="202121" y="227590"/>
                    <a:pt x="199476" y="227590"/>
                    <a:pt x="195507" y="226292"/>
                  </a:cubicBezTo>
                  <a:cubicBezTo>
                    <a:pt x="191538" y="224993"/>
                    <a:pt x="187569" y="222395"/>
                    <a:pt x="184924" y="218498"/>
                  </a:cubicBezTo>
                  <a:cubicBezTo>
                    <a:pt x="184924" y="218498"/>
                    <a:pt x="184924" y="218498"/>
                    <a:pt x="166403" y="226292"/>
                  </a:cubicBezTo>
                  <a:cubicBezTo>
                    <a:pt x="166403" y="226292"/>
                    <a:pt x="166403" y="226292"/>
                    <a:pt x="155819" y="231487"/>
                  </a:cubicBezTo>
                  <a:cubicBezTo>
                    <a:pt x="155819" y="235384"/>
                    <a:pt x="154496" y="237981"/>
                    <a:pt x="153173" y="240579"/>
                  </a:cubicBezTo>
                  <a:cubicBezTo>
                    <a:pt x="149205" y="250970"/>
                    <a:pt x="139944" y="258763"/>
                    <a:pt x="128038" y="258763"/>
                  </a:cubicBezTo>
                  <a:cubicBezTo>
                    <a:pt x="125392" y="258763"/>
                    <a:pt x="121423" y="257464"/>
                    <a:pt x="118778" y="256165"/>
                  </a:cubicBezTo>
                  <a:cubicBezTo>
                    <a:pt x="112163" y="253568"/>
                    <a:pt x="106871" y="248372"/>
                    <a:pt x="102903" y="241878"/>
                  </a:cubicBezTo>
                  <a:cubicBezTo>
                    <a:pt x="102903" y="239280"/>
                    <a:pt x="101580" y="236682"/>
                    <a:pt x="101580" y="234085"/>
                  </a:cubicBezTo>
                  <a:cubicBezTo>
                    <a:pt x="101580" y="234085"/>
                    <a:pt x="101580" y="234085"/>
                    <a:pt x="89673" y="230188"/>
                  </a:cubicBezTo>
                  <a:cubicBezTo>
                    <a:pt x="89673" y="230188"/>
                    <a:pt x="89673" y="230188"/>
                    <a:pt x="60569" y="222395"/>
                  </a:cubicBezTo>
                  <a:cubicBezTo>
                    <a:pt x="60569" y="222395"/>
                    <a:pt x="60569" y="222395"/>
                    <a:pt x="15590" y="243177"/>
                  </a:cubicBezTo>
                  <a:cubicBezTo>
                    <a:pt x="14267" y="244476"/>
                    <a:pt x="12944" y="244476"/>
                    <a:pt x="11621" y="244476"/>
                  </a:cubicBezTo>
                  <a:cubicBezTo>
                    <a:pt x="6330" y="244476"/>
                    <a:pt x="2361" y="241878"/>
                    <a:pt x="1038" y="237981"/>
                  </a:cubicBezTo>
                  <a:cubicBezTo>
                    <a:pt x="-1608" y="232786"/>
                    <a:pt x="1038" y="226292"/>
                    <a:pt x="6330" y="223694"/>
                  </a:cubicBezTo>
                  <a:cubicBezTo>
                    <a:pt x="6330" y="223694"/>
                    <a:pt x="6330" y="223694"/>
                    <a:pt x="49986" y="202912"/>
                  </a:cubicBezTo>
                  <a:cubicBezTo>
                    <a:pt x="55278" y="200314"/>
                    <a:pt x="60569" y="199015"/>
                    <a:pt x="65861" y="201613"/>
                  </a:cubicBezTo>
                  <a:cubicBezTo>
                    <a:pt x="65861" y="201613"/>
                    <a:pt x="65861" y="201613"/>
                    <a:pt x="97611" y="209406"/>
                  </a:cubicBezTo>
                  <a:cubicBezTo>
                    <a:pt x="97611" y="209406"/>
                    <a:pt x="97611" y="209406"/>
                    <a:pt x="109517" y="213303"/>
                  </a:cubicBezTo>
                  <a:cubicBezTo>
                    <a:pt x="116132" y="205510"/>
                    <a:pt x="128038" y="202912"/>
                    <a:pt x="138621" y="206809"/>
                  </a:cubicBezTo>
                  <a:cubicBezTo>
                    <a:pt x="141267" y="208107"/>
                    <a:pt x="143913" y="209406"/>
                    <a:pt x="145236" y="210705"/>
                  </a:cubicBezTo>
                  <a:cubicBezTo>
                    <a:pt x="145236" y="210705"/>
                    <a:pt x="145236" y="210705"/>
                    <a:pt x="157142" y="206809"/>
                  </a:cubicBezTo>
                  <a:cubicBezTo>
                    <a:pt x="157142" y="206809"/>
                    <a:pt x="157142" y="206809"/>
                    <a:pt x="178309" y="196418"/>
                  </a:cubicBezTo>
                  <a:cubicBezTo>
                    <a:pt x="178309" y="195119"/>
                    <a:pt x="179632" y="193820"/>
                    <a:pt x="179632" y="192521"/>
                  </a:cubicBezTo>
                  <a:cubicBezTo>
                    <a:pt x="182278" y="187325"/>
                    <a:pt x="184924" y="183429"/>
                    <a:pt x="190215" y="179532"/>
                  </a:cubicBezTo>
                  <a:cubicBezTo>
                    <a:pt x="193522" y="177584"/>
                    <a:pt x="197491" y="175960"/>
                    <a:pt x="201791" y="175311"/>
                  </a:cubicBezTo>
                  <a:close/>
                  <a:moveTo>
                    <a:pt x="197837" y="12700"/>
                  </a:moveTo>
                  <a:cubicBezTo>
                    <a:pt x="249179" y="17979"/>
                    <a:pt x="291306" y="60210"/>
                    <a:pt x="295255" y="111680"/>
                  </a:cubicBezTo>
                  <a:cubicBezTo>
                    <a:pt x="295255" y="114319"/>
                    <a:pt x="295255" y="116959"/>
                    <a:pt x="292622" y="118279"/>
                  </a:cubicBezTo>
                  <a:cubicBezTo>
                    <a:pt x="291306" y="120918"/>
                    <a:pt x="288673" y="122238"/>
                    <a:pt x="286040" y="122238"/>
                  </a:cubicBezTo>
                  <a:cubicBezTo>
                    <a:pt x="286040" y="122238"/>
                    <a:pt x="286040" y="122238"/>
                    <a:pt x="196520" y="122238"/>
                  </a:cubicBezTo>
                  <a:cubicBezTo>
                    <a:pt x="191254" y="122238"/>
                    <a:pt x="187305" y="118279"/>
                    <a:pt x="187305" y="113000"/>
                  </a:cubicBezTo>
                  <a:cubicBezTo>
                    <a:pt x="187305" y="113000"/>
                    <a:pt x="187305" y="113000"/>
                    <a:pt x="187305" y="21938"/>
                  </a:cubicBezTo>
                  <a:cubicBezTo>
                    <a:pt x="187305" y="19299"/>
                    <a:pt x="188621" y="17979"/>
                    <a:pt x="189938" y="15339"/>
                  </a:cubicBezTo>
                  <a:cubicBezTo>
                    <a:pt x="192571" y="14020"/>
                    <a:pt x="195204" y="12700"/>
                    <a:pt x="197837" y="12700"/>
                  </a:cubicBezTo>
                  <a:close/>
                  <a:moveTo>
                    <a:pt x="150484" y="0"/>
                  </a:moveTo>
                  <a:cubicBezTo>
                    <a:pt x="154427" y="0"/>
                    <a:pt x="157057" y="1313"/>
                    <a:pt x="159686" y="3938"/>
                  </a:cubicBezTo>
                  <a:cubicBezTo>
                    <a:pt x="162315" y="6564"/>
                    <a:pt x="163629" y="9189"/>
                    <a:pt x="163629" y="13127"/>
                  </a:cubicBezTo>
                  <a:cubicBezTo>
                    <a:pt x="163629" y="13127"/>
                    <a:pt x="163629" y="13127"/>
                    <a:pt x="163629" y="132587"/>
                  </a:cubicBezTo>
                  <a:cubicBezTo>
                    <a:pt x="163629" y="139151"/>
                    <a:pt x="168887" y="145714"/>
                    <a:pt x="176775" y="145714"/>
                  </a:cubicBezTo>
                  <a:cubicBezTo>
                    <a:pt x="176775" y="145714"/>
                    <a:pt x="176775" y="145714"/>
                    <a:pt x="296398" y="145714"/>
                  </a:cubicBezTo>
                  <a:cubicBezTo>
                    <a:pt x="300341" y="145714"/>
                    <a:pt x="302970" y="147027"/>
                    <a:pt x="305599" y="149653"/>
                  </a:cubicBezTo>
                  <a:cubicBezTo>
                    <a:pt x="308228" y="152278"/>
                    <a:pt x="309543" y="154904"/>
                    <a:pt x="308228" y="158842"/>
                  </a:cubicBezTo>
                  <a:cubicBezTo>
                    <a:pt x="308228" y="165406"/>
                    <a:pt x="306914" y="171969"/>
                    <a:pt x="305599" y="178533"/>
                  </a:cubicBezTo>
                  <a:cubicBezTo>
                    <a:pt x="305599" y="178533"/>
                    <a:pt x="305599" y="178533"/>
                    <a:pt x="262220" y="204788"/>
                  </a:cubicBezTo>
                  <a:cubicBezTo>
                    <a:pt x="262220" y="204788"/>
                    <a:pt x="262220" y="204788"/>
                    <a:pt x="242502" y="194286"/>
                  </a:cubicBezTo>
                  <a:cubicBezTo>
                    <a:pt x="239872" y="181158"/>
                    <a:pt x="231985" y="169344"/>
                    <a:pt x="218840" y="165406"/>
                  </a:cubicBezTo>
                  <a:cubicBezTo>
                    <a:pt x="214896" y="162780"/>
                    <a:pt x="209638" y="162780"/>
                    <a:pt x="205694" y="162780"/>
                  </a:cubicBezTo>
                  <a:cubicBezTo>
                    <a:pt x="189920" y="162780"/>
                    <a:pt x="175460" y="171969"/>
                    <a:pt x="168887" y="186409"/>
                  </a:cubicBezTo>
                  <a:cubicBezTo>
                    <a:pt x="168887" y="187722"/>
                    <a:pt x="168887" y="187722"/>
                    <a:pt x="168887" y="187722"/>
                  </a:cubicBezTo>
                  <a:cubicBezTo>
                    <a:pt x="168887" y="187722"/>
                    <a:pt x="168887" y="187722"/>
                    <a:pt x="146540" y="196912"/>
                  </a:cubicBezTo>
                  <a:cubicBezTo>
                    <a:pt x="145226" y="196912"/>
                    <a:pt x="143911" y="195599"/>
                    <a:pt x="142597" y="195599"/>
                  </a:cubicBezTo>
                  <a:cubicBezTo>
                    <a:pt x="137338" y="192973"/>
                    <a:pt x="133395" y="192973"/>
                    <a:pt x="128137" y="192973"/>
                  </a:cubicBezTo>
                  <a:cubicBezTo>
                    <a:pt x="120249" y="192973"/>
                    <a:pt x="112362" y="195599"/>
                    <a:pt x="107104" y="199537"/>
                  </a:cubicBezTo>
                  <a:cubicBezTo>
                    <a:pt x="107104" y="199537"/>
                    <a:pt x="107104" y="199537"/>
                    <a:pt x="70297" y="189035"/>
                  </a:cubicBezTo>
                  <a:cubicBezTo>
                    <a:pt x="61095" y="187722"/>
                    <a:pt x="53208" y="187722"/>
                    <a:pt x="45321" y="191661"/>
                  </a:cubicBezTo>
                  <a:lnTo>
                    <a:pt x="29546" y="199537"/>
                  </a:lnTo>
                  <a:cubicBezTo>
                    <a:pt x="21659" y="182471"/>
                    <a:pt x="19030" y="164093"/>
                    <a:pt x="19030" y="145714"/>
                  </a:cubicBezTo>
                  <a:cubicBezTo>
                    <a:pt x="19030" y="69575"/>
                    <a:pt x="76870" y="7876"/>
                    <a:pt x="150484" y="0"/>
                  </a:cubicBezTo>
                  <a:close/>
                </a:path>
              </a:pathLst>
            </a:custGeom>
            <a:grpFill/>
            <a:ln>
              <a:noFill/>
            </a:ln>
          </p:spPr>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grpSp>
      <p:grpSp>
        <p:nvGrpSpPr>
          <p:cNvPr id="31" name="组合 30"/>
          <p:cNvGrpSpPr/>
          <p:nvPr/>
        </p:nvGrpSpPr>
        <p:grpSpPr>
          <a:xfrm rot="16200000">
            <a:off x="6366086" y="3875438"/>
            <a:ext cx="1200150" cy="1200148"/>
            <a:chOff x="3032522" y="2914650"/>
            <a:chExt cx="1200150" cy="1200150"/>
          </a:xfrm>
          <a:solidFill>
            <a:schemeClr val="accent5">
              <a:lumMod val="50000"/>
            </a:schemeClr>
          </a:solidFill>
        </p:grpSpPr>
        <p:sp>
          <p:nvSpPr>
            <p:cNvPr id="25" name="箭头: V 形 24"/>
            <p:cNvSpPr/>
            <p:nvPr/>
          </p:nvSpPr>
          <p:spPr>
            <a:xfrm rot="16200000">
              <a:off x="3032522" y="2914650"/>
              <a:ext cx="1200150" cy="1200150"/>
            </a:xfrm>
            <a:prstGeom prst="chevron">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sp>
          <p:nvSpPr>
            <p:cNvPr id="12" name="任意多边形: 形状 11"/>
            <p:cNvSpPr>
              <a:spLocks noChangeAspect="1"/>
            </p:cNvSpPr>
            <p:nvPr/>
          </p:nvSpPr>
          <p:spPr bwMode="auto">
            <a:xfrm>
              <a:off x="3459274" y="3744589"/>
              <a:ext cx="346646" cy="298256"/>
            </a:xfrm>
            <a:custGeom>
              <a:avLst/>
              <a:gdLst>
                <a:gd name="connsiteX0" fmla="*/ 181524 w 337647"/>
                <a:gd name="connsiteY0" fmla="*/ 231775 h 290513"/>
                <a:gd name="connsiteX1" fmla="*/ 190749 w 337647"/>
                <a:gd name="connsiteY1" fmla="*/ 236996 h 290513"/>
                <a:gd name="connsiteX2" fmla="*/ 205246 w 337647"/>
                <a:gd name="connsiteY2" fmla="*/ 239607 h 290513"/>
                <a:gd name="connsiteX3" fmla="*/ 222379 w 337647"/>
                <a:gd name="connsiteY3" fmla="*/ 235691 h 290513"/>
                <a:gd name="connsiteX4" fmla="*/ 243466 w 337647"/>
                <a:gd name="connsiteY4" fmla="*/ 247439 h 290513"/>
                <a:gd name="connsiteX5" fmla="*/ 261917 w 337647"/>
                <a:gd name="connsiteY5" fmla="*/ 252660 h 290513"/>
                <a:gd name="connsiteX6" fmla="*/ 163073 w 337647"/>
                <a:gd name="connsiteY6" fmla="*/ 290513 h 290513"/>
                <a:gd name="connsiteX7" fmla="*/ 52367 w 337647"/>
                <a:gd name="connsiteY7" fmla="*/ 239607 h 290513"/>
                <a:gd name="connsiteX8" fmla="*/ 60275 w 337647"/>
                <a:gd name="connsiteY8" fmla="*/ 234386 h 290513"/>
                <a:gd name="connsiteX9" fmla="*/ 91905 w 337647"/>
                <a:gd name="connsiteY9" fmla="*/ 243523 h 290513"/>
                <a:gd name="connsiteX10" fmla="*/ 93223 w 337647"/>
                <a:gd name="connsiteY10" fmla="*/ 247439 h 290513"/>
                <a:gd name="connsiteX11" fmla="*/ 114309 w 337647"/>
                <a:gd name="connsiteY11" fmla="*/ 267018 h 290513"/>
                <a:gd name="connsiteX12" fmla="*/ 127489 w 337647"/>
                <a:gd name="connsiteY12" fmla="*/ 269629 h 290513"/>
                <a:gd name="connsiteX13" fmla="*/ 164391 w 337647"/>
                <a:gd name="connsiteY13" fmla="*/ 244828 h 290513"/>
                <a:gd name="connsiteX14" fmla="*/ 165708 w 337647"/>
                <a:gd name="connsiteY14" fmla="*/ 239607 h 290513"/>
                <a:gd name="connsiteX15" fmla="*/ 181524 w 337647"/>
                <a:gd name="connsiteY15" fmla="*/ 231775 h 290513"/>
                <a:gd name="connsiteX16" fmla="*/ 127774 w 337647"/>
                <a:gd name="connsiteY16" fmla="*/ 220663 h 290513"/>
                <a:gd name="connsiteX17" fmla="*/ 118745 w 337647"/>
                <a:gd name="connsiteY17" fmla="*/ 227200 h 290513"/>
                <a:gd name="connsiteX18" fmla="*/ 118745 w 337647"/>
                <a:gd name="connsiteY18" fmla="*/ 235044 h 290513"/>
                <a:gd name="connsiteX19" fmla="*/ 125194 w 337647"/>
                <a:gd name="connsiteY19" fmla="*/ 240273 h 290513"/>
                <a:gd name="connsiteX20" fmla="*/ 136803 w 337647"/>
                <a:gd name="connsiteY20" fmla="*/ 235044 h 290513"/>
                <a:gd name="connsiteX21" fmla="*/ 136803 w 337647"/>
                <a:gd name="connsiteY21" fmla="*/ 227200 h 290513"/>
                <a:gd name="connsiteX22" fmla="*/ 131644 w 337647"/>
                <a:gd name="connsiteY22" fmla="*/ 221970 h 290513"/>
                <a:gd name="connsiteX23" fmla="*/ 127774 w 337647"/>
                <a:gd name="connsiteY23" fmla="*/ 220663 h 290513"/>
                <a:gd name="connsiteX24" fmla="*/ 206249 w 337647"/>
                <a:gd name="connsiteY24" fmla="*/ 190500 h 290513"/>
                <a:gd name="connsiteX25" fmla="*/ 195242 w 337647"/>
                <a:gd name="connsiteY25" fmla="*/ 196950 h 290513"/>
                <a:gd name="connsiteX26" fmla="*/ 196618 w 337647"/>
                <a:gd name="connsiteY26" fmla="*/ 204689 h 290513"/>
                <a:gd name="connsiteX27" fmla="*/ 202121 w 337647"/>
                <a:gd name="connsiteY27" fmla="*/ 209848 h 290513"/>
                <a:gd name="connsiteX28" fmla="*/ 215880 w 337647"/>
                <a:gd name="connsiteY28" fmla="*/ 204689 h 290513"/>
                <a:gd name="connsiteX29" fmla="*/ 214504 w 337647"/>
                <a:gd name="connsiteY29" fmla="*/ 196950 h 290513"/>
                <a:gd name="connsiteX30" fmla="*/ 209001 w 337647"/>
                <a:gd name="connsiteY30" fmla="*/ 191790 h 290513"/>
                <a:gd name="connsiteX31" fmla="*/ 206249 w 337647"/>
                <a:gd name="connsiteY31" fmla="*/ 190500 h 290513"/>
                <a:gd name="connsiteX32" fmla="*/ 201791 w 337647"/>
                <a:gd name="connsiteY32" fmla="*/ 175311 h 290513"/>
                <a:gd name="connsiteX33" fmla="*/ 215351 w 337647"/>
                <a:gd name="connsiteY33" fmla="*/ 176934 h 290513"/>
                <a:gd name="connsiteX34" fmla="*/ 227257 w 337647"/>
                <a:gd name="connsiteY34" fmla="*/ 184728 h 290513"/>
                <a:gd name="connsiteX35" fmla="*/ 229903 w 337647"/>
                <a:gd name="connsiteY35" fmla="*/ 191222 h 290513"/>
                <a:gd name="connsiteX36" fmla="*/ 232549 w 337647"/>
                <a:gd name="connsiteY36" fmla="*/ 201613 h 290513"/>
                <a:gd name="connsiteX37" fmla="*/ 261653 w 337647"/>
                <a:gd name="connsiteY37" fmla="*/ 218498 h 290513"/>
                <a:gd name="connsiteX38" fmla="*/ 319861 w 337647"/>
                <a:gd name="connsiteY38" fmla="*/ 184728 h 290513"/>
                <a:gd name="connsiteX39" fmla="*/ 335736 w 337647"/>
                <a:gd name="connsiteY39" fmla="*/ 188624 h 290513"/>
                <a:gd name="connsiteX40" fmla="*/ 331768 w 337647"/>
                <a:gd name="connsiteY40" fmla="*/ 204211 h 290513"/>
                <a:gd name="connsiteX41" fmla="*/ 274882 w 337647"/>
                <a:gd name="connsiteY41" fmla="*/ 237981 h 290513"/>
                <a:gd name="connsiteX42" fmla="*/ 251069 w 337647"/>
                <a:gd name="connsiteY42" fmla="*/ 237981 h 290513"/>
                <a:gd name="connsiteX43" fmla="*/ 223288 w 337647"/>
                <a:gd name="connsiteY43" fmla="*/ 222395 h 290513"/>
                <a:gd name="connsiteX44" fmla="*/ 210059 w 337647"/>
                <a:gd name="connsiteY44" fmla="*/ 227590 h 290513"/>
                <a:gd name="connsiteX45" fmla="*/ 206090 w 337647"/>
                <a:gd name="connsiteY45" fmla="*/ 227590 h 290513"/>
                <a:gd name="connsiteX46" fmla="*/ 195507 w 337647"/>
                <a:gd name="connsiteY46" fmla="*/ 226292 h 290513"/>
                <a:gd name="connsiteX47" fmla="*/ 184924 w 337647"/>
                <a:gd name="connsiteY47" fmla="*/ 218498 h 290513"/>
                <a:gd name="connsiteX48" fmla="*/ 166403 w 337647"/>
                <a:gd name="connsiteY48" fmla="*/ 226292 h 290513"/>
                <a:gd name="connsiteX49" fmla="*/ 155819 w 337647"/>
                <a:gd name="connsiteY49" fmla="*/ 231487 h 290513"/>
                <a:gd name="connsiteX50" fmla="*/ 153173 w 337647"/>
                <a:gd name="connsiteY50" fmla="*/ 240579 h 290513"/>
                <a:gd name="connsiteX51" fmla="*/ 128038 w 337647"/>
                <a:gd name="connsiteY51" fmla="*/ 258763 h 290513"/>
                <a:gd name="connsiteX52" fmla="*/ 118778 w 337647"/>
                <a:gd name="connsiteY52" fmla="*/ 256165 h 290513"/>
                <a:gd name="connsiteX53" fmla="*/ 102903 w 337647"/>
                <a:gd name="connsiteY53" fmla="*/ 241878 h 290513"/>
                <a:gd name="connsiteX54" fmla="*/ 101580 w 337647"/>
                <a:gd name="connsiteY54" fmla="*/ 234085 h 290513"/>
                <a:gd name="connsiteX55" fmla="*/ 89673 w 337647"/>
                <a:gd name="connsiteY55" fmla="*/ 230188 h 290513"/>
                <a:gd name="connsiteX56" fmla="*/ 60569 w 337647"/>
                <a:gd name="connsiteY56" fmla="*/ 222395 h 290513"/>
                <a:gd name="connsiteX57" fmla="*/ 15590 w 337647"/>
                <a:gd name="connsiteY57" fmla="*/ 243177 h 290513"/>
                <a:gd name="connsiteX58" fmla="*/ 11621 w 337647"/>
                <a:gd name="connsiteY58" fmla="*/ 244476 h 290513"/>
                <a:gd name="connsiteX59" fmla="*/ 1038 w 337647"/>
                <a:gd name="connsiteY59" fmla="*/ 237981 h 290513"/>
                <a:gd name="connsiteX60" fmla="*/ 6330 w 337647"/>
                <a:gd name="connsiteY60" fmla="*/ 223694 h 290513"/>
                <a:gd name="connsiteX61" fmla="*/ 49986 w 337647"/>
                <a:gd name="connsiteY61" fmla="*/ 202912 h 290513"/>
                <a:gd name="connsiteX62" fmla="*/ 65861 w 337647"/>
                <a:gd name="connsiteY62" fmla="*/ 201613 h 290513"/>
                <a:gd name="connsiteX63" fmla="*/ 97611 w 337647"/>
                <a:gd name="connsiteY63" fmla="*/ 209406 h 290513"/>
                <a:gd name="connsiteX64" fmla="*/ 109517 w 337647"/>
                <a:gd name="connsiteY64" fmla="*/ 213303 h 290513"/>
                <a:gd name="connsiteX65" fmla="*/ 138621 w 337647"/>
                <a:gd name="connsiteY65" fmla="*/ 206809 h 290513"/>
                <a:gd name="connsiteX66" fmla="*/ 145236 w 337647"/>
                <a:gd name="connsiteY66" fmla="*/ 210705 h 290513"/>
                <a:gd name="connsiteX67" fmla="*/ 157142 w 337647"/>
                <a:gd name="connsiteY67" fmla="*/ 206809 h 290513"/>
                <a:gd name="connsiteX68" fmla="*/ 178309 w 337647"/>
                <a:gd name="connsiteY68" fmla="*/ 196418 h 290513"/>
                <a:gd name="connsiteX69" fmla="*/ 179632 w 337647"/>
                <a:gd name="connsiteY69" fmla="*/ 192521 h 290513"/>
                <a:gd name="connsiteX70" fmla="*/ 190215 w 337647"/>
                <a:gd name="connsiteY70" fmla="*/ 179532 h 290513"/>
                <a:gd name="connsiteX71" fmla="*/ 201791 w 337647"/>
                <a:gd name="connsiteY71" fmla="*/ 175311 h 290513"/>
                <a:gd name="connsiteX72" fmla="*/ 197837 w 337647"/>
                <a:gd name="connsiteY72" fmla="*/ 12700 h 290513"/>
                <a:gd name="connsiteX73" fmla="*/ 295255 w 337647"/>
                <a:gd name="connsiteY73" fmla="*/ 111680 h 290513"/>
                <a:gd name="connsiteX74" fmla="*/ 292622 w 337647"/>
                <a:gd name="connsiteY74" fmla="*/ 118279 h 290513"/>
                <a:gd name="connsiteX75" fmla="*/ 286040 w 337647"/>
                <a:gd name="connsiteY75" fmla="*/ 122238 h 290513"/>
                <a:gd name="connsiteX76" fmla="*/ 196520 w 337647"/>
                <a:gd name="connsiteY76" fmla="*/ 122238 h 290513"/>
                <a:gd name="connsiteX77" fmla="*/ 187305 w 337647"/>
                <a:gd name="connsiteY77" fmla="*/ 113000 h 290513"/>
                <a:gd name="connsiteX78" fmla="*/ 187305 w 337647"/>
                <a:gd name="connsiteY78" fmla="*/ 21938 h 290513"/>
                <a:gd name="connsiteX79" fmla="*/ 189938 w 337647"/>
                <a:gd name="connsiteY79" fmla="*/ 15339 h 290513"/>
                <a:gd name="connsiteX80" fmla="*/ 197837 w 337647"/>
                <a:gd name="connsiteY80" fmla="*/ 12700 h 290513"/>
                <a:gd name="connsiteX81" fmla="*/ 150484 w 337647"/>
                <a:gd name="connsiteY81" fmla="*/ 0 h 290513"/>
                <a:gd name="connsiteX82" fmla="*/ 159686 w 337647"/>
                <a:gd name="connsiteY82" fmla="*/ 3938 h 290513"/>
                <a:gd name="connsiteX83" fmla="*/ 163629 w 337647"/>
                <a:gd name="connsiteY83" fmla="*/ 13127 h 290513"/>
                <a:gd name="connsiteX84" fmla="*/ 163629 w 337647"/>
                <a:gd name="connsiteY84" fmla="*/ 132587 h 290513"/>
                <a:gd name="connsiteX85" fmla="*/ 176775 w 337647"/>
                <a:gd name="connsiteY85" fmla="*/ 145714 h 290513"/>
                <a:gd name="connsiteX86" fmla="*/ 296398 w 337647"/>
                <a:gd name="connsiteY86" fmla="*/ 145714 h 290513"/>
                <a:gd name="connsiteX87" fmla="*/ 305599 w 337647"/>
                <a:gd name="connsiteY87" fmla="*/ 149653 h 290513"/>
                <a:gd name="connsiteX88" fmla="*/ 308228 w 337647"/>
                <a:gd name="connsiteY88" fmla="*/ 158842 h 290513"/>
                <a:gd name="connsiteX89" fmla="*/ 305599 w 337647"/>
                <a:gd name="connsiteY89" fmla="*/ 178533 h 290513"/>
                <a:gd name="connsiteX90" fmla="*/ 262220 w 337647"/>
                <a:gd name="connsiteY90" fmla="*/ 204788 h 290513"/>
                <a:gd name="connsiteX91" fmla="*/ 242502 w 337647"/>
                <a:gd name="connsiteY91" fmla="*/ 194286 h 290513"/>
                <a:gd name="connsiteX92" fmla="*/ 218840 w 337647"/>
                <a:gd name="connsiteY92" fmla="*/ 165406 h 290513"/>
                <a:gd name="connsiteX93" fmla="*/ 205694 w 337647"/>
                <a:gd name="connsiteY93" fmla="*/ 162780 h 290513"/>
                <a:gd name="connsiteX94" fmla="*/ 168887 w 337647"/>
                <a:gd name="connsiteY94" fmla="*/ 186409 h 290513"/>
                <a:gd name="connsiteX95" fmla="*/ 168887 w 337647"/>
                <a:gd name="connsiteY95" fmla="*/ 187722 h 290513"/>
                <a:gd name="connsiteX96" fmla="*/ 146540 w 337647"/>
                <a:gd name="connsiteY96" fmla="*/ 196912 h 290513"/>
                <a:gd name="connsiteX97" fmla="*/ 142597 w 337647"/>
                <a:gd name="connsiteY97" fmla="*/ 195599 h 290513"/>
                <a:gd name="connsiteX98" fmla="*/ 128137 w 337647"/>
                <a:gd name="connsiteY98" fmla="*/ 192973 h 290513"/>
                <a:gd name="connsiteX99" fmla="*/ 107104 w 337647"/>
                <a:gd name="connsiteY99" fmla="*/ 199537 h 290513"/>
                <a:gd name="connsiteX100" fmla="*/ 70297 w 337647"/>
                <a:gd name="connsiteY100" fmla="*/ 189035 h 290513"/>
                <a:gd name="connsiteX101" fmla="*/ 45321 w 337647"/>
                <a:gd name="connsiteY101" fmla="*/ 191661 h 290513"/>
                <a:gd name="connsiteX102" fmla="*/ 29546 w 337647"/>
                <a:gd name="connsiteY102" fmla="*/ 199537 h 290513"/>
                <a:gd name="connsiteX103" fmla="*/ 19030 w 337647"/>
                <a:gd name="connsiteY103" fmla="*/ 145714 h 290513"/>
                <a:gd name="connsiteX104" fmla="*/ 150484 w 337647"/>
                <a:gd name="connsiteY104" fmla="*/ 0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7647" h="290513">
                  <a:moveTo>
                    <a:pt x="181524" y="231775"/>
                  </a:moveTo>
                  <a:cubicBezTo>
                    <a:pt x="184159" y="234386"/>
                    <a:pt x="188113" y="235691"/>
                    <a:pt x="190749" y="236996"/>
                  </a:cubicBezTo>
                  <a:cubicBezTo>
                    <a:pt x="194703" y="238302"/>
                    <a:pt x="199975" y="239607"/>
                    <a:pt x="205246" y="239607"/>
                  </a:cubicBezTo>
                  <a:cubicBezTo>
                    <a:pt x="210518" y="239607"/>
                    <a:pt x="217108" y="238302"/>
                    <a:pt x="222379" y="235691"/>
                  </a:cubicBezTo>
                  <a:lnTo>
                    <a:pt x="243466" y="247439"/>
                  </a:lnTo>
                  <a:cubicBezTo>
                    <a:pt x="248738" y="251354"/>
                    <a:pt x="255327" y="252660"/>
                    <a:pt x="261917" y="252660"/>
                  </a:cubicBezTo>
                  <a:cubicBezTo>
                    <a:pt x="235559" y="276155"/>
                    <a:pt x="201292" y="290513"/>
                    <a:pt x="163073" y="290513"/>
                  </a:cubicBezTo>
                  <a:cubicBezTo>
                    <a:pt x="118263" y="290513"/>
                    <a:pt x="78726" y="270934"/>
                    <a:pt x="52367" y="239607"/>
                  </a:cubicBezTo>
                  <a:cubicBezTo>
                    <a:pt x="52367" y="239607"/>
                    <a:pt x="52367" y="239607"/>
                    <a:pt x="60275" y="234386"/>
                  </a:cubicBezTo>
                  <a:cubicBezTo>
                    <a:pt x="60275" y="234386"/>
                    <a:pt x="60275" y="234386"/>
                    <a:pt x="91905" y="243523"/>
                  </a:cubicBezTo>
                  <a:cubicBezTo>
                    <a:pt x="91905" y="244828"/>
                    <a:pt x="91905" y="246133"/>
                    <a:pt x="93223" y="247439"/>
                  </a:cubicBezTo>
                  <a:cubicBezTo>
                    <a:pt x="97176" y="256576"/>
                    <a:pt x="105084" y="263102"/>
                    <a:pt x="114309" y="267018"/>
                  </a:cubicBezTo>
                  <a:cubicBezTo>
                    <a:pt x="118263" y="269629"/>
                    <a:pt x="123535" y="269629"/>
                    <a:pt x="127489" y="269629"/>
                  </a:cubicBezTo>
                  <a:cubicBezTo>
                    <a:pt x="143304" y="269629"/>
                    <a:pt x="157801" y="260491"/>
                    <a:pt x="164391" y="244828"/>
                  </a:cubicBezTo>
                  <a:cubicBezTo>
                    <a:pt x="164391" y="243523"/>
                    <a:pt x="164391" y="240912"/>
                    <a:pt x="165708" y="239607"/>
                  </a:cubicBezTo>
                  <a:cubicBezTo>
                    <a:pt x="165708" y="239607"/>
                    <a:pt x="165708" y="239607"/>
                    <a:pt x="181524" y="231775"/>
                  </a:cubicBezTo>
                  <a:close/>
                  <a:moveTo>
                    <a:pt x="127774" y="220663"/>
                  </a:moveTo>
                  <a:cubicBezTo>
                    <a:pt x="123904" y="220663"/>
                    <a:pt x="120035" y="223278"/>
                    <a:pt x="118745" y="227200"/>
                  </a:cubicBezTo>
                  <a:cubicBezTo>
                    <a:pt x="117455" y="229815"/>
                    <a:pt x="118745" y="232429"/>
                    <a:pt x="118745" y="235044"/>
                  </a:cubicBezTo>
                  <a:cubicBezTo>
                    <a:pt x="120035" y="237659"/>
                    <a:pt x="122615" y="238966"/>
                    <a:pt x="125194" y="240273"/>
                  </a:cubicBezTo>
                  <a:cubicBezTo>
                    <a:pt x="129064" y="242888"/>
                    <a:pt x="135513" y="238966"/>
                    <a:pt x="136803" y="235044"/>
                  </a:cubicBezTo>
                  <a:cubicBezTo>
                    <a:pt x="138093" y="232429"/>
                    <a:pt x="138093" y="229815"/>
                    <a:pt x="136803" y="227200"/>
                  </a:cubicBezTo>
                  <a:cubicBezTo>
                    <a:pt x="135513" y="224585"/>
                    <a:pt x="134223" y="223278"/>
                    <a:pt x="131644" y="221970"/>
                  </a:cubicBezTo>
                  <a:cubicBezTo>
                    <a:pt x="130354" y="221970"/>
                    <a:pt x="129064" y="220663"/>
                    <a:pt x="127774" y="220663"/>
                  </a:cubicBezTo>
                  <a:close/>
                  <a:moveTo>
                    <a:pt x="206249" y="190500"/>
                  </a:moveTo>
                  <a:cubicBezTo>
                    <a:pt x="200745" y="190500"/>
                    <a:pt x="197994" y="193080"/>
                    <a:pt x="195242" y="196950"/>
                  </a:cubicBezTo>
                  <a:cubicBezTo>
                    <a:pt x="195242" y="199529"/>
                    <a:pt x="195242" y="202109"/>
                    <a:pt x="196618" y="204689"/>
                  </a:cubicBezTo>
                  <a:cubicBezTo>
                    <a:pt x="196618" y="207269"/>
                    <a:pt x="199370" y="208558"/>
                    <a:pt x="202121" y="209848"/>
                  </a:cubicBezTo>
                  <a:cubicBezTo>
                    <a:pt x="207625" y="211138"/>
                    <a:pt x="213128" y="208558"/>
                    <a:pt x="215880" y="204689"/>
                  </a:cubicBezTo>
                  <a:cubicBezTo>
                    <a:pt x="215880" y="202109"/>
                    <a:pt x="215880" y="199529"/>
                    <a:pt x="214504" y="196950"/>
                  </a:cubicBezTo>
                  <a:cubicBezTo>
                    <a:pt x="214504" y="194370"/>
                    <a:pt x="211752" y="193080"/>
                    <a:pt x="209001" y="191790"/>
                  </a:cubicBezTo>
                  <a:cubicBezTo>
                    <a:pt x="207625" y="190500"/>
                    <a:pt x="206249" y="190500"/>
                    <a:pt x="206249" y="190500"/>
                  </a:cubicBezTo>
                  <a:close/>
                  <a:moveTo>
                    <a:pt x="201791" y="175311"/>
                  </a:moveTo>
                  <a:cubicBezTo>
                    <a:pt x="206090" y="174661"/>
                    <a:pt x="210720" y="174986"/>
                    <a:pt x="215351" y="176934"/>
                  </a:cubicBezTo>
                  <a:cubicBezTo>
                    <a:pt x="219319" y="178233"/>
                    <a:pt x="223288" y="180831"/>
                    <a:pt x="227257" y="184728"/>
                  </a:cubicBezTo>
                  <a:cubicBezTo>
                    <a:pt x="228580" y="187325"/>
                    <a:pt x="229903" y="188624"/>
                    <a:pt x="229903" y="191222"/>
                  </a:cubicBezTo>
                  <a:cubicBezTo>
                    <a:pt x="231226" y="193820"/>
                    <a:pt x="232549" y="197717"/>
                    <a:pt x="232549" y="201613"/>
                  </a:cubicBezTo>
                  <a:cubicBezTo>
                    <a:pt x="232549" y="201613"/>
                    <a:pt x="232549" y="201613"/>
                    <a:pt x="261653" y="218498"/>
                  </a:cubicBezTo>
                  <a:cubicBezTo>
                    <a:pt x="261653" y="218498"/>
                    <a:pt x="261653" y="218498"/>
                    <a:pt x="319861" y="184728"/>
                  </a:cubicBezTo>
                  <a:cubicBezTo>
                    <a:pt x="325153" y="180831"/>
                    <a:pt x="333090" y="183429"/>
                    <a:pt x="335736" y="188624"/>
                  </a:cubicBezTo>
                  <a:cubicBezTo>
                    <a:pt x="339705" y="193820"/>
                    <a:pt x="337059" y="200314"/>
                    <a:pt x="331768" y="204211"/>
                  </a:cubicBezTo>
                  <a:cubicBezTo>
                    <a:pt x="331768" y="204211"/>
                    <a:pt x="331768" y="204211"/>
                    <a:pt x="274882" y="237981"/>
                  </a:cubicBezTo>
                  <a:cubicBezTo>
                    <a:pt x="266944" y="241878"/>
                    <a:pt x="257684" y="241878"/>
                    <a:pt x="251069" y="237981"/>
                  </a:cubicBezTo>
                  <a:cubicBezTo>
                    <a:pt x="251069" y="237981"/>
                    <a:pt x="251069" y="237981"/>
                    <a:pt x="223288" y="222395"/>
                  </a:cubicBezTo>
                  <a:cubicBezTo>
                    <a:pt x="219319" y="224993"/>
                    <a:pt x="215351" y="226292"/>
                    <a:pt x="210059" y="227590"/>
                  </a:cubicBezTo>
                  <a:cubicBezTo>
                    <a:pt x="208736" y="227590"/>
                    <a:pt x="207413" y="227590"/>
                    <a:pt x="206090" y="227590"/>
                  </a:cubicBezTo>
                  <a:cubicBezTo>
                    <a:pt x="202121" y="227590"/>
                    <a:pt x="199476" y="227590"/>
                    <a:pt x="195507" y="226292"/>
                  </a:cubicBezTo>
                  <a:cubicBezTo>
                    <a:pt x="191538" y="224993"/>
                    <a:pt x="187569" y="222395"/>
                    <a:pt x="184924" y="218498"/>
                  </a:cubicBezTo>
                  <a:cubicBezTo>
                    <a:pt x="184924" y="218498"/>
                    <a:pt x="184924" y="218498"/>
                    <a:pt x="166403" y="226292"/>
                  </a:cubicBezTo>
                  <a:cubicBezTo>
                    <a:pt x="166403" y="226292"/>
                    <a:pt x="166403" y="226292"/>
                    <a:pt x="155819" y="231487"/>
                  </a:cubicBezTo>
                  <a:cubicBezTo>
                    <a:pt x="155819" y="235384"/>
                    <a:pt x="154496" y="237981"/>
                    <a:pt x="153173" y="240579"/>
                  </a:cubicBezTo>
                  <a:cubicBezTo>
                    <a:pt x="149205" y="250970"/>
                    <a:pt x="139944" y="258763"/>
                    <a:pt x="128038" y="258763"/>
                  </a:cubicBezTo>
                  <a:cubicBezTo>
                    <a:pt x="125392" y="258763"/>
                    <a:pt x="121423" y="257464"/>
                    <a:pt x="118778" y="256165"/>
                  </a:cubicBezTo>
                  <a:cubicBezTo>
                    <a:pt x="112163" y="253568"/>
                    <a:pt x="106871" y="248372"/>
                    <a:pt x="102903" y="241878"/>
                  </a:cubicBezTo>
                  <a:cubicBezTo>
                    <a:pt x="102903" y="239280"/>
                    <a:pt x="101580" y="236682"/>
                    <a:pt x="101580" y="234085"/>
                  </a:cubicBezTo>
                  <a:cubicBezTo>
                    <a:pt x="101580" y="234085"/>
                    <a:pt x="101580" y="234085"/>
                    <a:pt x="89673" y="230188"/>
                  </a:cubicBezTo>
                  <a:cubicBezTo>
                    <a:pt x="89673" y="230188"/>
                    <a:pt x="89673" y="230188"/>
                    <a:pt x="60569" y="222395"/>
                  </a:cubicBezTo>
                  <a:cubicBezTo>
                    <a:pt x="60569" y="222395"/>
                    <a:pt x="60569" y="222395"/>
                    <a:pt x="15590" y="243177"/>
                  </a:cubicBezTo>
                  <a:cubicBezTo>
                    <a:pt x="14267" y="244476"/>
                    <a:pt x="12944" y="244476"/>
                    <a:pt x="11621" y="244476"/>
                  </a:cubicBezTo>
                  <a:cubicBezTo>
                    <a:pt x="6330" y="244476"/>
                    <a:pt x="2361" y="241878"/>
                    <a:pt x="1038" y="237981"/>
                  </a:cubicBezTo>
                  <a:cubicBezTo>
                    <a:pt x="-1608" y="232786"/>
                    <a:pt x="1038" y="226292"/>
                    <a:pt x="6330" y="223694"/>
                  </a:cubicBezTo>
                  <a:cubicBezTo>
                    <a:pt x="6330" y="223694"/>
                    <a:pt x="6330" y="223694"/>
                    <a:pt x="49986" y="202912"/>
                  </a:cubicBezTo>
                  <a:cubicBezTo>
                    <a:pt x="55278" y="200314"/>
                    <a:pt x="60569" y="199015"/>
                    <a:pt x="65861" y="201613"/>
                  </a:cubicBezTo>
                  <a:cubicBezTo>
                    <a:pt x="65861" y="201613"/>
                    <a:pt x="65861" y="201613"/>
                    <a:pt x="97611" y="209406"/>
                  </a:cubicBezTo>
                  <a:cubicBezTo>
                    <a:pt x="97611" y="209406"/>
                    <a:pt x="97611" y="209406"/>
                    <a:pt x="109517" y="213303"/>
                  </a:cubicBezTo>
                  <a:cubicBezTo>
                    <a:pt x="116132" y="205510"/>
                    <a:pt x="128038" y="202912"/>
                    <a:pt x="138621" y="206809"/>
                  </a:cubicBezTo>
                  <a:cubicBezTo>
                    <a:pt x="141267" y="208107"/>
                    <a:pt x="143913" y="209406"/>
                    <a:pt x="145236" y="210705"/>
                  </a:cubicBezTo>
                  <a:cubicBezTo>
                    <a:pt x="145236" y="210705"/>
                    <a:pt x="145236" y="210705"/>
                    <a:pt x="157142" y="206809"/>
                  </a:cubicBezTo>
                  <a:cubicBezTo>
                    <a:pt x="157142" y="206809"/>
                    <a:pt x="157142" y="206809"/>
                    <a:pt x="178309" y="196418"/>
                  </a:cubicBezTo>
                  <a:cubicBezTo>
                    <a:pt x="178309" y="195119"/>
                    <a:pt x="179632" y="193820"/>
                    <a:pt x="179632" y="192521"/>
                  </a:cubicBezTo>
                  <a:cubicBezTo>
                    <a:pt x="182278" y="187325"/>
                    <a:pt x="184924" y="183429"/>
                    <a:pt x="190215" y="179532"/>
                  </a:cubicBezTo>
                  <a:cubicBezTo>
                    <a:pt x="193522" y="177584"/>
                    <a:pt x="197491" y="175960"/>
                    <a:pt x="201791" y="175311"/>
                  </a:cubicBezTo>
                  <a:close/>
                  <a:moveTo>
                    <a:pt x="197837" y="12700"/>
                  </a:moveTo>
                  <a:cubicBezTo>
                    <a:pt x="249179" y="17979"/>
                    <a:pt x="291306" y="60210"/>
                    <a:pt x="295255" y="111680"/>
                  </a:cubicBezTo>
                  <a:cubicBezTo>
                    <a:pt x="295255" y="114319"/>
                    <a:pt x="295255" y="116959"/>
                    <a:pt x="292622" y="118279"/>
                  </a:cubicBezTo>
                  <a:cubicBezTo>
                    <a:pt x="291306" y="120918"/>
                    <a:pt x="288673" y="122238"/>
                    <a:pt x="286040" y="122238"/>
                  </a:cubicBezTo>
                  <a:cubicBezTo>
                    <a:pt x="286040" y="122238"/>
                    <a:pt x="286040" y="122238"/>
                    <a:pt x="196520" y="122238"/>
                  </a:cubicBezTo>
                  <a:cubicBezTo>
                    <a:pt x="191254" y="122238"/>
                    <a:pt x="187305" y="118279"/>
                    <a:pt x="187305" y="113000"/>
                  </a:cubicBezTo>
                  <a:cubicBezTo>
                    <a:pt x="187305" y="113000"/>
                    <a:pt x="187305" y="113000"/>
                    <a:pt x="187305" y="21938"/>
                  </a:cubicBezTo>
                  <a:cubicBezTo>
                    <a:pt x="187305" y="19299"/>
                    <a:pt x="188621" y="17979"/>
                    <a:pt x="189938" y="15339"/>
                  </a:cubicBezTo>
                  <a:cubicBezTo>
                    <a:pt x="192571" y="14020"/>
                    <a:pt x="195204" y="12700"/>
                    <a:pt x="197837" y="12700"/>
                  </a:cubicBezTo>
                  <a:close/>
                  <a:moveTo>
                    <a:pt x="150484" y="0"/>
                  </a:moveTo>
                  <a:cubicBezTo>
                    <a:pt x="154427" y="0"/>
                    <a:pt x="157057" y="1313"/>
                    <a:pt x="159686" y="3938"/>
                  </a:cubicBezTo>
                  <a:cubicBezTo>
                    <a:pt x="162315" y="6564"/>
                    <a:pt x="163629" y="9189"/>
                    <a:pt x="163629" y="13127"/>
                  </a:cubicBezTo>
                  <a:cubicBezTo>
                    <a:pt x="163629" y="13127"/>
                    <a:pt x="163629" y="13127"/>
                    <a:pt x="163629" y="132587"/>
                  </a:cubicBezTo>
                  <a:cubicBezTo>
                    <a:pt x="163629" y="139151"/>
                    <a:pt x="168887" y="145714"/>
                    <a:pt x="176775" y="145714"/>
                  </a:cubicBezTo>
                  <a:cubicBezTo>
                    <a:pt x="176775" y="145714"/>
                    <a:pt x="176775" y="145714"/>
                    <a:pt x="296398" y="145714"/>
                  </a:cubicBezTo>
                  <a:cubicBezTo>
                    <a:pt x="300341" y="145714"/>
                    <a:pt x="302970" y="147027"/>
                    <a:pt x="305599" y="149653"/>
                  </a:cubicBezTo>
                  <a:cubicBezTo>
                    <a:pt x="308228" y="152278"/>
                    <a:pt x="309543" y="154904"/>
                    <a:pt x="308228" y="158842"/>
                  </a:cubicBezTo>
                  <a:cubicBezTo>
                    <a:pt x="308228" y="165406"/>
                    <a:pt x="306914" y="171969"/>
                    <a:pt x="305599" y="178533"/>
                  </a:cubicBezTo>
                  <a:cubicBezTo>
                    <a:pt x="305599" y="178533"/>
                    <a:pt x="305599" y="178533"/>
                    <a:pt x="262220" y="204788"/>
                  </a:cubicBezTo>
                  <a:cubicBezTo>
                    <a:pt x="262220" y="204788"/>
                    <a:pt x="262220" y="204788"/>
                    <a:pt x="242502" y="194286"/>
                  </a:cubicBezTo>
                  <a:cubicBezTo>
                    <a:pt x="239872" y="181158"/>
                    <a:pt x="231985" y="169344"/>
                    <a:pt x="218840" y="165406"/>
                  </a:cubicBezTo>
                  <a:cubicBezTo>
                    <a:pt x="214896" y="162780"/>
                    <a:pt x="209638" y="162780"/>
                    <a:pt x="205694" y="162780"/>
                  </a:cubicBezTo>
                  <a:cubicBezTo>
                    <a:pt x="189920" y="162780"/>
                    <a:pt x="175460" y="171969"/>
                    <a:pt x="168887" y="186409"/>
                  </a:cubicBezTo>
                  <a:cubicBezTo>
                    <a:pt x="168887" y="187722"/>
                    <a:pt x="168887" y="187722"/>
                    <a:pt x="168887" y="187722"/>
                  </a:cubicBezTo>
                  <a:cubicBezTo>
                    <a:pt x="168887" y="187722"/>
                    <a:pt x="168887" y="187722"/>
                    <a:pt x="146540" y="196912"/>
                  </a:cubicBezTo>
                  <a:cubicBezTo>
                    <a:pt x="145226" y="196912"/>
                    <a:pt x="143911" y="195599"/>
                    <a:pt x="142597" y="195599"/>
                  </a:cubicBezTo>
                  <a:cubicBezTo>
                    <a:pt x="137338" y="192973"/>
                    <a:pt x="133395" y="192973"/>
                    <a:pt x="128137" y="192973"/>
                  </a:cubicBezTo>
                  <a:cubicBezTo>
                    <a:pt x="120249" y="192973"/>
                    <a:pt x="112362" y="195599"/>
                    <a:pt x="107104" y="199537"/>
                  </a:cubicBezTo>
                  <a:cubicBezTo>
                    <a:pt x="107104" y="199537"/>
                    <a:pt x="107104" y="199537"/>
                    <a:pt x="70297" y="189035"/>
                  </a:cubicBezTo>
                  <a:cubicBezTo>
                    <a:pt x="61095" y="187722"/>
                    <a:pt x="53208" y="187722"/>
                    <a:pt x="45321" y="191661"/>
                  </a:cubicBezTo>
                  <a:lnTo>
                    <a:pt x="29546" y="199537"/>
                  </a:lnTo>
                  <a:cubicBezTo>
                    <a:pt x="21659" y="182471"/>
                    <a:pt x="19030" y="164093"/>
                    <a:pt x="19030" y="145714"/>
                  </a:cubicBezTo>
                  <a:cubicBezTo>
                    <a:pt x="19030" y="69575"/>
                    <a:pt x="76870" y="7876"/>
                    <a:pt x="150484" y="0"/>
                  </a:cubicBezTo>
                  <a:close/>
                </a:path>
              </a:pathLst>
            </a:custGeom>
            <a:grpFill/>
            <a:ln>
              <a:noFill/>
            </a:ln>
          </p:spPr>
          <p:txBody>
            <a:bodyPr anchor="ctr"/>
            <a:lstStyle/>
            <a:p>
              <a:pPr algn="ctr"/>
              <a:endParaRPr u="sng">
                <a:latin typeface="思源黑体 CN Light" panose="020B0300000000000000" pitchFamily="34" charset="-122"/>
                <a:ea typeface="思源黑体 CN Light" panose="020B0300000000000000" pitchFamily="34" charset="-122"/>
                <a:cs typeface="+mn-ea"/>
                <a:sym typeface="+mn-lt"/>
              </a:endParaRPr>
            </a:p>
          </p:txBody>
        </p:sp>
      </p:grpSp>
      <p:sp>
        <p:nvSpPr>
          <p:cNvPr id="36" name="TextBox 27"/>
          <p:cNvSpPr txBox="1"/>
          <p:nvPr/>
        </p:nvSpPr>
        <p:spPr>
          <a:xfrm>
            <a:off x="1320310" y="4322692"/>
            <a:ext cx="2842260" cy="565604"/>
          </a:xfrm>
          <a:prstGeom prst="rect">
            <a:avLst/>
          </a:prstGeom>
          <a:noFill/>
        </p:spPr>
        <p:txBody>
          <a:bodyPr wrap="square" rtlCol="0">
            <a:spAutoFit/>
          </a:bodyPr>
          <a:lstStyle/>
          <a:p>
            <a:pPr algn="ctr">
              <a:lnSpc>
                <a:spcPct val="120000"/>
              </a:lnSpc>
            </a:pPr>
            <a:r>
              <a:rPr lang="zh-CN" altLang="en-US"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贴合时政选</a:t>
            </a:r>
            <a:endParaRPr lang="zh-CN" altLang="en-GB"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sp>
        <p:nvSpPr>
          <p:cNvPr id="2" name="文本框 1"/>
          <p:cNvSpPr txBox="1"/>
          <p:nvPr/>
        </p:nvSpPr>
        <p:spPr>
          <a:xfrm>
            <a:off x="392430" y="2031365"/>
            <a:ext cx="309880" cy="521970"/>
          </a:xfrm>
          <a:prstGeom prst="rect">
            <a:avLst/>
          </a:prstGeom>
          <a:noFill/>
        </p:spPr>
        <p:txBody>
          <a:bodyPr wrap="none" rtlCol="0">
            <a:spAutoFit/>
          </a:bodyPr>
          <a:lstStyle/>
          <a:p>
            <a:pPr algn="l"/>
            <a:endParaRPr lang="zh-CN" altLang="en-GB"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sp>
        <p:nvSpPr>
          <p:cNvPr id="7" name="任意多边形 8"/>
          <p:cNvSpPr/>
          <p:nvPr/>
        </p:nvSpPr>
        <p:spPr>
          <a:xfrm>
            <a:off x="3462652" y="657969"/>
            <a:ext cx="4807585" cy="826135"/>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206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5" name="文本框 14"/>
          <p:cNvSpPr txBox="1"/>
          <p:nvPr/>
        </p:nvSpPr>
        <p:spPr>
          <a:xfrm>
            <a:off x="3707126" y="734086"/>
            <a:ext cx="4318635" cy="583565"/>
          </a:xfrm>
          <a:prstGeom prst="rect">
            <a:avLst/>
          </a:prstGeom>
          <a:noFill/>
        </p:spPr>
        <p:txBody>
          <a:bodyPr wrap="square" rtlCol="0">
            <a:spAutoFit/>
          </a:bodyPr>
          <a:lstStyle/>
          <a:p>
            <a:pPr algn="ctr"/>
            <a:r>
              <a:rPr lang="en-US" altLang="zh-CN" sz="3200" b="1">
                <a:solidFill>
                  <a:schemeClr val="bg1"/>
                </a:solidFill>
                <a:cs typeface="+mn-ea"/>
                <a:sym typeface="+mn-lt"/>
              </a:rPr>
              <a:t>02.</a:t>
            </a:r>
            <a:r>
              <a:rPr lang="zh-CN" altLang="en-US" sz="3200" b="1">
                <a:solidFill>
                  <a:schemeClr val="bg1"/>
                </a:solidFill>
                <a:cs typeface="+mn-ea"/>
                <a:sym typeface="+mn-lt"/>
              </a:rPr>
              <a:t>精选内容</a:t>
            </a:r>
            <a:endParaRPr lang="zh-CN" altLang="en-US" sz="3200" b="1">
              <a:solidFill>
                <a:schemeClr val="bg1"/>
              </a:solidFill>
              <a:cs typeface="+mn-ea"/>
              <a:sym typeface="+mn-lt"/>
            </a:endParaRPr>
          </a:p>
        </p:txBody>
      </p:sp>
      <p:sp>
        <p:nvSpPr>
          <p:cNvPr id="3" name="TextBox 27"/>
          <p:cNvSpPr txBox="1"/>
          <p:nvPr/>
        </p:nvSpPr>
        <p:spPr>
          <a:xfrm>
            <a:off x="7566235" y="2401482"/>
            <a:ext cx="2709519" cy="565604"/>
          </a:xfrm>
          <a:prstGeom prst="rect">
            <a:avLst/>
          </a:prstGeom>
          <a:noFill/>
        </p:spPr>
        <p:txBody>
          <a:bodyPr wrap="square" rtlCol="0">
            <a:spAutoFit/>
          </a:bodyPr>
          <a:lstStyle/>
          <a:p>
            <a:pPr algn="ctr">
              <a:lnSpc>
                <a:spcPct val="120000"/>
              </a:lnSpc>
            </a:pPr>
            <a:r>
              <a:rPr lang="zh-CN" altLang="zh-CN"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紧扣</a:t>
            </a:r>
            <a:r>
              <a:rPr lang="zh-CN" altLang="en-US"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目标选</a:t>
            </a:r>
            <a:endParaRPr lang="zh-CN" altLang="zh-CN"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sp>
        <p:nvSpPr>
          <p:cNvPr id="4" name="TextBox 27"/>
          <p:cNvSpPr txBox="1"/>
          <p:nvPr/>
        </p:nvSpPr>
        <p:spPr>
          <a:xfrm>
            <a:off x="7661234" y="4192709"/>
            <a:ext cx="2620238" cy="565604"/>
          </a:xfrm>
          <a:prstGeom prst="rect">
            <a:avLst/>
          </a:prstGeom>
          <a:noFill/>
        </p:spPr>
        <p:txBody>
          <a:bodyPr wrap="square" rtlCol="0">
            <a:spAutoFit/>
          </a:bodyPr>
          <a:lstStyle/>
          <a:p>
            <a:pPr lvl="0" algn="ctr">
              <a:lnSpc>
                <a:spcPct val="120000"/>
              </a:lnSpc>
              <a:buClrTx/>
              <a:buSzTx/>
              <a:buFontTx/>
            </a:pPr>
            <a:r>
              <a:rPr lang="zh-CN" altLang="en-US"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服务重点选</a:t>
            </a:r>
            <a:endParaRPr lang="zh-CN" altLang="zh-CN"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grpSp>
        <p:nvGrpSpPr>
          <p:cNvPr id="17" name="组合 16"/>
          <p:cNvGrpSpPr/>
          <p:nvPr/>
        </p:nvGrpSpPr>
        <p:grpSpPr>
          <a:xfrm rot="10800000">
            <a:off x="4139320" y="3983240"/>
            <a:ext cx="1200150" cy="1117722"/>
            <a:chOff x="4909395" y="1028700"/>
            <a:chExt cx="1200150" cy="1200150"/>
          </a:xfrm>
          <a:solidFill>
            <a:schemeClr val="accent5">
              <a:lumMod val="50000"/>
            </a:schemeClr>
          </a:solidFill>
        </p:grpSpPr>
        <p:sp>
          <p:nvSpPr>
            <p:cNvPr id="18" name="箭头: V 形 17"/>
            <p:cNvSpPr/>
            <p:nvPr/>
          </p:nvSpPr>
          <p:spPr>
            <a:xfrm rot="5400000">
              <a:off x="4909395" y="1028700"/>
              <a:ext cx="1200150" cy="1200150"/>
            </a:xfrm>
            <a:prstGeom prst="chevron">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sp>
          <p:nvSpPr>
            <p:cNvPr id="19" name="任意多边形: 形状 18"/>
            <p:cNvSpPr/>
            <p:nvPr/>
          </p:nvSpPr>
          <p:spPr bwMode="auto">
            <a:xfrm>
              <a:off x="5347617" y="1073539"/>
              <a:ext cx="323708" cy="278519"/>
            </a:xfrm>
            <a:custGeom>
              <a:avLst/>
              <a:gdLst>
                <a:gd name="connsiteX0" fmla="*/ 181524 w 337647"/>
                <a:gd name="connsiteY0" fmla="*/ 231775 h 290513"/>
                <a:gd name="connsiteX1" fmla="*/ 190749 w 337647"/>
                <a:gd name="connsiteY1" fmla="*/ 236996 h 290513"/>
                <a:gd name="connsiteX2" fmla="*/ 205246 w 337647"/>
                <a:gd name="connsiteY2" fmla="*/ 239607 h 290513"/>
                <a:gd name="connsiteX3" fmla="*/ 222379 w 337647"/>
                <a:gd name="connsiteY3" fmla="*/ 235691 h 290513"/>
                <a:gd name="connsiteX4" fmla="*/ 243466 w 337647"/>
                <a:gd name="connsiteY4" fmla="*/ 247439 h 290513"/>
                <a:gd name="connsiteX5" fmla="*/ 261917 w 337647"/>
                <a:gd name="connsiteY5" fmla="*/ 252660 h 290513"/>
                <a:gd name="connsiteX6" fmla="*/ 163073 w 337647"/>
                <a:gd name="connsiteY6" fmla="*/ 290513 h 290513"/>
                <a:gd name="connsiteX7" fmla="*/ 52367 w 337647"/>
                <a:gd name="connsiteY7" fmla="*/ 239607 h 290513"/>
                <a:gd name="connsiteX8" fmla="*/ 60275 w 337647"/>
                <a:gd name="connsiteY8" fmla="*/ 234386 h 290513"/>
                <a:gd name="connsiteX9" fmla="*/ 91905 w 337647"/>
                <a:gd name="connsiteY9" fmla="*/ 243523 h 290513"/>
                <a:gd name="connsiteX10" fmla="*/ 93223 w 337647"/>
                <a:gd name="connsiteY10" fmla="*/ 247439 h 290513"/>
                <a:gd name="connsiteX11" fmla="*/ 114309 w 337647"/>
                <a:gd name="connsiteY11" fmla="*/ 267018 h 290513"/>
                <a:gd name="connsiteX12" fmla="*/ 127489 w 337647"/>
                <a:gd name="connsiteY12" fmla="*/ 269629 h 290513"/>
                <a:gd name="connsiteX13" fmla="*/ 164391 w 337647"/>
                <a:gd name="connsiteY13" fmla="*/ 244828 h 290513"/>
                <a:gd name="connsiteX14" fmla="*/ 165708 w 337647"/>
                <a:gd name="connsiteY14" fmla="*/ 239607 h 290513"/>
                <a:gd name="connsiteX15" fmla="*/ 181524 w 337647"/>
                <a:gd name="connsiteY15" fmla="*/ 231775 h 290513"/>
                <a:gd name="connsiteX16" fmla="*/ 127774 w 337647"/>
                <a:gd name="connsiteY16" fmla="*/ 220663 h 290513"/>
                <a:gd name="connsiteX17" fmla="*/ 118745 w 337647"/>
                <a:gd name="connsiteY17" fmla="*/ 227200 h 290513"/>
                <a:gd name="connsiteX18" fmla="*/ 118745 w 337647"/>
                <a:gd name="connsiteY18" fmla="*/ 235044 h 290513"/>
                <a:gd name="connsiteX19" fmla="*/ 125194 w 337647"/>
                <a:gd name="connsiteY19" fmla="*/ 240273 h 290513"/>
                <a:gd name="connsiteX20" fmla="*/ 136803 w 337647"/>
                <a:gd name="connsiteY20" fmla="*/ 235044 h 290513"/>
                <a:gd name="connsiteX21" fmla="*/ 136803 w 337647"/>
                <a:gd name="connsiteY21" fmla="*/ 227200 h 290513"/>
                <a:gd name="connsiteX22" fmla="*/ 131644 w 337647"/>
                <a:gd name="connsiteY22" fmla="*/ 221970 h 290513"/>
                <a:gd name="connsiteX23" fmla="*/ 127774 w 337647"/>
                <a:gd name="connsiteY23" fmla="*/ 220663 h 290513"/>
                <a:gd name="connsiteX24" fmla="*/ 206249 w 337647"/>
                <a:gd name="connsiteY24" fmla="*/ 190500 h 290513"/>
                <a:gd name="connsiteX25" fmla="*/ 195242 w 337647"/>
                <a:gd name="connsiteY25" fmla="*/ 196950 h 290513"/>
                <a:gd name="connsiteX26" fmla="*/ 196618 w 337647"/>
                <a:gd name="connsiteY26" fmla="*/ 204689 h 290513"/>
                <a:gd name="connsiteX27" fmla="*/ 202121 w 337647"/>
                <a:gd name="connsiteY27" fmla="*/ 209848 h 290513"/>
                <a:gd name="connsiteX28" fmla="*/ 215880 w 337647"/>
                <a:gd name="connsiteY28" fmla="*/ 204689 h 290513"/>
                <a:gd name="connsiteX29" fmla="*/ 214504 w 337647"/>
                <a:gd name="connsiteY29" fmla="*/ 196950 h 290513"/>
                <a:gd name="connsiteX30" fmla="*/ 209001 w 337647"/>
                <a:gd name="connsiteY30" fmla="*/ 191790 h 290513"/>
                <a:gd name="connsiteX31" fmla="*/ 206249 w 337647"/>
                <a:gd name="connsiteY31" fmla="*/ 190500 h 290513"/>
                <a:gd name="connsiteX32" fmla="*/ 201791 w 337647"/>
                <a:gd name="connsiteY32" fmla="*/ 175311 h 290513"/>
                <a:gd name="connsiteX33" fmla="*/ 215351 w 337647"/>
                <a:gd name="connsiteY33" fmla="*/ 176934 h 290513"/>
                <a:gd name="connsiteX34" fmla="*/ 227257 w 337647"/>
                <a:gd name="connsiteY34" fmla="*/ 184728 h 290513"/>
                <a:gd name="connsiteX35" fmla="*/ 229903 w 337647"/>
                <a:gd name="connsiteY35" fmla="*/ 191222 h 290513"/>
                <a:gd name="connsiteX36" fmla="*/ 232549 w 337647"/>
                <a:gd name="connsiteY36" fmla="*/ 201613 h 290513"/>
                <a:gd name="connsiteX37" fmla="*/ 261653 w 337647"/>
                <a:gd name="connsiteY37" fmla="*/ 218498 h 290513"/>
                <a:gd name="connsiteX38" fmla="*/ 319861 w 337647"/>
                <a:gd name="connsiteY38" fmla="*/ 184728 h 290513"/>
                <a:gd name="connsiteX39" fmla="*/ 335736 w 337647"/>
                <a:gd name="connsiteY39" fmla="*/ 188624 h 290513"/>
                <a:gd name="connsiteX40" fmla="*/ 331768 w 337647"/>
                <a:gd name="connsiteY40" fmla="*/ 204211 h 290513"/>
                <a:gd name="connsiteX41" fmla="*/ 274882 w 337647"/>
                <a:gd name="connsiteY41" fmla="*/ 237981 h 290513"/>
                <a:gd name="connsiteX42" fmla="*/ 251069 w 337647"/>
                <a:gd name="connsiteY42" fmla="*/ 237981 h 290513"/>
                <a:gd name="connsiteX43" fmla="*/ 223288 w 337647"/>
                <a:gd name="connsiteY43" fmla="*/ 222395 h 290513"/>
                <a:gd name="connsiteX44" fmla="*/ 210059 w 337647"/>
                <a:gd name="connsiteY44" fmla="*/ 227590 h 290513"/>
                <a:gd name="connsiteX45" fmla="*/ 206090 w 337647"/>
                <a:gd name="connsiteY45" fmla="*/ 227590 h 290513"/>
                <a:gd name="connsiteX46" fmla="*/ 195507 w 337647"/>
                <a:gd name="connsiteY46" fmla="*/ 226292 h 290513"/>
                <a:gd name="connsiteX47" fmla="*/ 184924 w 337647"/>
                <a:gd name="connsiteY47" fmla="*/ 218498 h 290513"/>
                <a:gd name="connsiteX48" fmla="*/ 166403 w 337647"/>
                <a:gd name="connsiteY48" fmla="*/ 226292 h 290513"/>
                <a:gd name="connsiteX49" fmla="*/ 155819 w 337647"/>
                <a:gd name="connsiteY49" fmla="*/ 231487 h 290513"/>
                <a:gd name="connsiteX50" fmla="*/ 153173 w 337647"/>
                <a:gd name="connsiteY50" fmla="*/ 240579 h 290513"/>
                <a:gd name="connsiteX51" fmla="*/ 128038 w 337647"/>
                <a:gd name="connsiteY51" fmla="*/ 258763 h 290513"/>
                <a:gd name="connsiteX52" fmla="*/ 118778 w 337647"/>
                <a:gd name="connsiteY52" fmla="*/ 256165 h 290513"/>
                <a:gd name="connsiteX53" fmla="*/ 102903 w 337647"/>
                <a:gd name="connsiteY53" fmla="*/ 241878 h 290513"/>
                <a:gd name="connsiteX54" fmla="*/ 101580 w 337647"/>
                <a:gd name="connsiteY54" fmla="*/ 234085 h 290513"/>
                <a:gd name="connsiteX55" fmla="*/ 89673 w 337647"/>
                <a:gd name="connsiteY55" fmla="*/ 230188 h 290513"/>
                <a:gd name="connsiteX56" fmla="*/ 60569 w 337647"/>
                <a:gd name="connsiteY56" fmla="*/ 222395 h 290513"/>
                <a:gd name="connsiteX57" fmla="*/ 15590 w 337647"/>
                <a:gd name="connsiteY57" fmla="*/ 243177 h 290513"/>
                <a:gd name="connsiteX58" fmla="*/ 11621 w 337647"/>
                <a:gd name="connsiteY58" fmla="*/ 244476 h 290513"/>
                <a:gd name="connsiteX59" fmla="*/ 1038 w 337647"/>
                <a:gd name="connsiteY59" fmla="*/ 237981 h 290513"/>
                <a:gd name="connsiteX60" fmla="*/ 6330 w 337647"/>
                <a:gd name="connsiteY60" fmla="*/ 223694 h 290513"/>
                <a:gd name="connsiteX61" fmla="*/ 49986 w 337647"/>
                <a:gd name="connsiteY61" fmla="*/ 202912 h 290513"/>
                <a:gd name="connsiteX62" fmla="*/ 65861 w 337647"/>
                <a:gd name="connsiteY62" fmla="*/ 201613 h 290513"/>
                <a:gd name="connsiteX63" fmla="*/ 97611 w 337647"/>
                <a:gd name="connsiteY63" fmla="*/ 209406 h 290513"/>
                <a:gd name="connsiteX64" fmla="*/ 109517 w 337647"/>
                <a:gd name="connsiteY64" fmla="*/ 213303 h 290513"/>
                <a:gd name="connsiteX65" fmla="*/ 138621 w 337647"/>
                <a:gd name="connsiteY65" fmla="*/ 206809 h 290513"/>
                <a:gd name="connsiteX66" fmla="*/ 145236 w 337647"/>
                <a:gd name="connsiteY66" fmla="*/ 210705 h 290513"/>
                <a:gd name="connsiteX67" fmla="*/ 157142 w 337647"/>
                <a:gd name="connsiteY67" fmla="*/ 206809 h 290513"/>
                <a:gd name="connsiteX68" fmla="*/ 178309 w 337647"/>
                <a:gd name="connsiteY68" fmla="*/ 196418 h 290513"/>
                <a:gd name="connsiteX69" fmla="*/ 179632 w 337647"/>
                <a:gd name="connsiteY69" fmla="*/ 192521 h 290513"/>
                <a:gd name="connsiteX70" fmla="*/ 190215 w 337647"/>
                <a:gd name="connsiteY70" fmla="*/ 179532 h 290513"/>
                <a:gd name="connsiteX71" fmla="*/ 201791 w 337647"/>
                <a:gd name="connsiteY71" fmla="*/ 175311 h 290513"/>
                <a:gd name="connsiteX72" fmla="*/ 197837 w 337647"/>
                <a:gd name="connsiteY72" fmla="*/ 12700 h 290513"/>
                <a:gd name="connsiteX73" fmla="*/ 295255 w 337647"/>
                <a:gd name="connsiteY73" fmla="*/ 111680 h 290513"/>
                <a:gd name="connsiteX74" fmla="*/ 292622 w 337647"/>
                <a:gd name="connsiteY74" fmla="*/ 118279 h 290513"/>
                <a:gd name="connsiteX75" fmla="*/ 286040 w 337647"/>
                <a:gd name="connsiteY75" fmla="*/ 122238 h 290513"/>
                <a:gd name="connsiteX76" fmla="*/ 196520 w 337647"/>
                <a:gd name="connsiteY76" fmla="*/ 122238 h 290513"/>
                <a:gd name="connsiteX77" fmla="*/ 187305 w 337647"/>
                <a:gd name="connsiteY77" fmla="*/ 113000 h 290513"/>
                <a:gd name="connsiteX78" fmla="*/ 187305 w 337647"/>
                <a:gd name="connsiteY78" fmla="*/ 21938 h 290513"/>
                <a:gd name="connsiteX79" fmla="*/ 189938 w 337647"/>
                <a:gd name="connsiteY79" fmla="*/ 15339 h 290513"/>
                <a:gd name="connsiteX80" fmla="*/ 197837 w 337647"/>
                <a:gd name="connsiteY80" fmla="*/ 12700 h 290513"/>
                <a:gd name="connsiteX81" fmla="*/ 150484 w 337647"/>
                <a:gd name="connsiteY81" fmla="*/ 0 h 290513"/>
                <a:gd name="connsiteX82" fmla="*/ 159686 w 337647"/>
                <a:gd name="connsiteY82" fmla="*/ 3938 h 290513"/>
                <a:gd name="connsiteX83" fmla="*/ 163629 w 337647"/>
                <a:gd name="connsiteY83" fmla="*/ 13127 h 290513"/>
                <a:gd name="connsiteX84" fmla="*/ 163629 w 337647"/>
                <a:gd name="connsiteY84" fmla="*/ 132587 h 290513"/>
                <a:gd name="connsiteX85" fmla="*/ 176775 w 337647"/>
                <a:gd name="connsiteY85" fmla="*/ 145714 h 290513"/>
                <a:gd name="connsiteX86" fmla="*/ 296398 w 337647"/>
                <a:gd name="connsiteY86" fmla="*/ 145714 h 290513"/>
                <a:gd name="connsiteX87" fmla="*/ 305599 w 337647"/>
                <a:gd name="connsiteY87" fmla="*/ 149653 h 290513"/>
                <a:gd name="connsiteX88" fmla="*/ 308228 w 337647"/>
                <a:gd name="connsiteY88" fmla="*/ 158842 h 290513"/>
                <a:gd name="connsiteX89" fmla="*/ 305599 w 337647"/>
                <a:gd name="connsiteY89" fmla="*/ 178533 h 290513"/>
                <a:gd name="connsiteX90" fmla="*/ 262220 w 337647"/>
                <a:gd name="connsiteY90" fmla="*/ 204788 h 290513"/>
                <a:gd name="connsiteX91" fmla="*/ 242502 w 337647"/>
                <a:gd name="connsiteY91" fmla="*/ 194286 h 290513"/>
                <a:gd name="connsiteX92" fmla="*/ 218840 w 337647"/>
                <a:gd name="connsiteY92" fmla="*/ 165406 h 290513"/>
                <a:gd name="connsiteX93" fmla="*/ 205694 w 337647"/>
                <a:gd name="connsiteY93" fmla="*/ 162780 h 290513"/>
                <a:gd name="connsiteX94" fmla="*/ 168887 w 337647"/>
                <a:gd name="connsiteY94" fmla="*/ 186409 h 290513"/>
                <a:gd name="connsiteX95" fmla="*/ 168887 w 337647"/>
                <a:gd name="connsiteY95" fmla="*/ 187722 h 290513"/>
                <a:gd name="connsiteX96" fmla="*/ 146540 w 337647"/>
                <a:gd name="connsiteY96" fmla="*/ 196912 h 290513"/>
                <a:gd name="connsiteX97" fmla="*/ 142597 w 337647"/>
                <a:gd name="connsiteY97" fmla="*/ 195599 h 290513"/>
                <a:gd name="connsiteX98" fmla="*/ 128137 w 337647"/>
                <a:gd name="connsiteY98" fmla="*/ 192973 h 290513"/>
                <a:gd name="connsiteX99" fmla="*/ 107104 w 337647"/>
                <a:gd name="connsiteY99" fmla="*/ 199537 h 290513"/>
                <a:gd name="connsiteX100" fmla="*/ 70297 w 337647"/>
                <a:gd name="connsiteY100" fmla="*/ 189035 h 290513"/>
                <a:gd name="connsiteX101" fmla="*/ 45321 w 337647"/>
                <a:gd name="connsiteY101" fmla="*/ 191661 h 290513"/>
                <a:gd name="connsiteX102" fmla="*/ 29546 w 337647"/>
                <a:gd name="connsiteY102" fmla="*/ 199537 h 290513"/>
                <a:gd name="connsiteX103" fmla="*/ 19030 w 337647"/>
                <a:gd name="connsiteY103" fmla="*/ 145714 h 290513"/>
                <a:gd name="connsiteX104" fmla="*/ 150484 w 337647"/>
                <a:gd name="connsiteY104" fmla="*/ 0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7647" h="290513">
                  <a:moveTo>
                    <a:pt x="181524" y="231775"/>
                  </a:moveTo>
                  <a:cubicBezTo>
                    <a:pt x="184159" y="234386"/>
                    <a:pt x="188113" y="235691"/>
                    <a:pt x="190749" y="236996"/>
                  </a:cubicBezTo>
                  <a:cubicBezTo>
                    <a:pt x="194703" y="238302"/>
                    <a:pt x="199975" y="239607"/>
                    <a:pt x="205246" y="239607"/>
                  </a:cubicBezTo>
                  <a:cubicBezTo>
                    <a:pt x="210518" y="239607"/>
                    <a:pt x="217108" y="238302"/>
                    <a:pt x="222379" y="235691"/>
                  </a:cubicBezTo>
                  <a:lnTo>
                    <a:pt x="243466" y="247439"/>
                  </a:lnTo>
                  <a:cubicBezTo>
                    <a:pt x="248738" y="251354"/>
                    <a:pt x="255327" y="252660"/>
                    <a:pt x="261917" y="252660"/>
                  </a:cubicBezTo>
                  <a:cubicBezTo>
                    <a:pt x="235559" y="276155"/>
                    <a:pt x="201292" y="290513"/>
                    <a:pt x="163073" y="290513"/>
                  </a:cubicBezTo>
                  <a:cubicBezTo>
                    <a:pt x="118263" y="290513"/>
                    <a:pt x="78726" y="270934"/>
                    <a:pt x="52367" y="239607"/>
                  </a:cubicBezTo>
                  <a:cubicBezTo>
                    <a:pt x="52367" y="239607"/>
                    <a:pt x="52367" y="239607"/>
                    <a:pt x="60275" y="234386"/>
                  </a:cubicBezTo>
                  <a:cubicBezTo>
                    <a:pt x="60275" y="234386"/>
                    <a:pt x="60275" y="234386"/>
                    <a:pt x="91905" y="243523"/>
                  </a:cubicBezTo>
                  <a:cubicBezTo>
                    <a:pt x="91905" y="244828"/>
                    <a:pt x="91905" y="246133"/>
                    <a:pt x="93223" y="247439"/>
                  </a:cubicBezTo>
                  <a:cubicBezTo>
                    <a:pt x="97176" y="256576"/>
                    <a:pt x="105084" y="263102"/>
                    <a:pt x="114309" y="267018"/>
                  </a:cubicBezTo>
                  <a:cubicBezTo>
                    <a:pt x="118263" y="269629"/>
                    <a:pt x="123535" y="269629"/>
                    <a:pt x="127489" y="269629"/>
                  </a:cubicBezTo>
                  <a:cubicBezTo>
                    <a:pt x="143304" y="269629"/>
                    <a:pt x="157801" y="260491"/>
                    <a:pt x="164391" y="244828"/>
                  </a:cubicBezTo>
                  <a:cubicBezTo>
                    <a:pt x="164391" y="243523"/>
                    <a:pt x="164391" y="240912"/>
                    <a:pt x="165708" y="239607"/>
                  </a:cubicBezTo>
                  <a:cubicBezTo>
                    <a:pt x="165708" y="239607"/>
                    <a:pt x="165708" y="239607"/>
                    <a:pt x="181524" y="231775"/>
                  </a:cubicBezTo>
                  <a:close/>
                  <a:moveTo>
                    <a:pt x="127774" y="220663"/>
                  </a:moveTo>
                  <a:cubicBezTo>
                    <a:pt x="123904" y="220663"/>
                    <a:pt x="120035" y="223278"/>
                    <a:pt x="118745" y="227200"/>
                  </a:cubicBezTo>
                  <a:cubicBezTo>
                    <a:pt x="117455" y="229815"/>
                    <a:pt x="118745" y="232429"/>
                    <a:pt x="118745" y="235044"/>
                  </a:cubicBezTo>
                  <a:cubicBezTo>
                    <a:pt x="120035" y="237659"/>
                    <a:pt x="122615" y="238966"/>
                    <a:pt x="125194" y="240273"/>
                  </a:cubicBezTo>
                  <a:cubicBezTo>
                    <a:pt x="129064" y="242888"/>
                    <a:pt x="135513" y="238966"/>
                    <a:pt x="136803" y="235044"/>
                  </a:cubicBezTo>
                  <a:cubicBezTo>
                    <a:pt x="138093" y="232429"/>
                    <a:pt x="138093" y="229815"/>
                    <a:pt x="136803" y="227200"/>
                  </a:cubicBezTo>
                  <a:cubicBezTo>
                    <a:pt x="135513" y="224585"/>
                    <a:pt x="134223" y="223278"/>
                    <a:pt x="131644" y="221970"/>
                  </a:cubicBezTo>
                  <a:cubicBezTo>
                    <a:pt x="130354" y="221970"/>
                    <a:pt x="129064" y="220663"/>
                    <a:pt x="127774" y="220663"/>
                  </a:cubicBezTo>
                  <a:close/>
                  <a:moveTo>
                    <a:pt x="206249" y="190500"/>
                  </a:moveTo>
                  <a:cubicBezTo>
                    <a:pt x="200745" y="190500"/>
                    <a:pt x="197994" y="193080"/>
                    <a:pt x="195242" y="196950"/>
                  </a:cubicBezTo>
                  <a:cubicBezTo>
                    <a:pt x="195242" y="199529"/>
                    <a:pt x="195242" y="202109"/>
                    <a:pt x="196618" y="204689"/>
                  </a:cubicBezTo>
                  <a:cubicBezTo>
                    <a:pt x="196618" y="207269"/>
                    <a:pt x="199370" y="208558"/>
                    <a:pt x="202121" y="209848"/>
                  </a:cubicBezTo>
                  <a:cubicBezTo>
                    <a:pt x="207625" y="211138"/>
                    <a:pt x="213128" y="208558"/>
                    <a:pt x="215880" y="204689"/>
                  </a:cubicBezTo>
                  <a:cubicBezTo>
                    <a:pt x="215880" y="202109"/>
                    <a:pt x="215880" y="199529"/>
                    <a:pt x="214504" y="196950"/>
                  </a:cubicBezTo>
                  <a:cubicBezTo>
                    <a:pt x="214504" y="194370"/>
                    <a:pt x="211752" y="193080"/>
                    <a:pt x="209001" y="191790"/>
                  </a:cubicBezTo>
                  <a:cubicBezTo>
                    <a:pt x="207625" y="190500"/>
                    <a:pt x="206249" y="190500"/>
                    <a:pt x="206249" y="190500"/>
                  </a:cubicBezTo>
                  <a:close/>
                  <a:moveTo>
                    <a:pt x="201791" y="175311"/>
                  </a:moveTo>
                  <a:cubicBezTo>
                    <a:pt x="206090" y="174661"/>
                    <a:pt x="210720" y="174986"/>
                    <a:pt x="215351" y="176934"/>
                  </a:cubicBezTo>
                  <a:cubicBezTo>
                    <a:pt x="219319" y="178233"/>
                    <a:pt x="223288" y="180831"/>
                    <a:pt x="227257" y="184728"/>
                  </a:cubicBezTo>
                  <a:cubicBezTo>
                    <a:pt x="228580" y="187325"/>
                    <a:pt x="229903" y="188624"/>
                    <a:pt x="229903" y="191222"/>
                  </a:cubicBezTo>
                  <a:cubicBezTo>
                    <a:pt x="231226" y="193820"/>
                    <a:pt x="232549" y="197717"/>
                    <a:pt x="232549" y="201613"/>
                  </a:cubicBezTo>
                  <a:cubicBezTo>
                    <a:pt x="232549" y="201613"/>
                    <a:pt x="232549" y="201613"/>
                    <a:pt x="261653" y="218498"/>
                  </a:cubicBezTo>
                  <a:cubicBezTo>
                    <a:pt x="261653" y="218498"/>
                    <a:pt x="261653" y="218498"/>
                    <a:pt x="319861" y="184728"/>
                  </a:cubicBezTo>
                  <a:cubicBezTo>
                    <a:pt x="325153" y="180831"/>
                    <a:pt x="333090" y="183429"/>
                    <a:pt x="335736" y="188624"/>
                  </a:cubicBezTo>
                  <a:cubicBezTo>
                    <a:pt x="339705" y="193820"/>
                    <a:pt x="337059" y="200314"/>
                    <a:pt x="331768" y="204211"/>
                  </a:cubicBezTo>
                  <a:cubicBezTo>
                    <a:pt x="331768" y="204211"/>
                    <a:pt x="331768" y="204211"/>
                    <a:pt x="274882" y="237981"/>
                  </a:cubicBezTo>
                  <a:cubicBezTo>
                    <a:pt x="266944" y="241878"/>
                    <a:pt x="257684" y="241878"/>
                    <a:pt x="251069" y="237981"/>
                  </a:cubicBezTo>
                  <a:cubicBezTo>
                    <a:pt x="251069" y="237981"/>
                    <a:pt x="251069" y="237981"/>
                    <a:pt x="223288" y="222395"/>
                  </a:cubicBezTo>
                  <a:cubicBezTo>
                    <a:pt x="219319" y="224993"/>
                    <a:pt x="215351" y="226292"/>
                    <a:pt x="210059" y="227590"/>
                  </a:cubicBezTo>
                  <a:cubicBezTo>
                    <a:pt x="208736" y="227590"/>
                    <a:pt x="207413" y="227590"/>
                    <a:pt x="206090" y="227590"/>
                  </a:cubicBezTo>
                  <a:cubicBezTo>
                    <a:pt x="202121" y="227590"/>
                    <a:pt x="199476" y="227590"/>
                    <a:pt x="195507" y="226292"/>
                  </a:cubicBezTo>
                  <a:cubicBezTo>
                    <a:pt x="191538" y="224993"/>
                    <a:pt x="187569" y="222395"/>
                    <a:pt x="184924" y="218498"/>
                  </a:cubicBezTo>
                  <a:cubicBezTo>
                    <a:pt x="184924" y="218498"/>
                    <a:pt x="184924" y="218498"/>
                    <a:pt x="166403" y="226292"/>
                  </a:cubicBezTo>
                  <a:cubicBezTo>
                    <a:pt x="166403" y="226292"/>
                    <a:pt x="166403" y="226292"/>
                    <a:pt x="155819" y="231487"/>
                  </a:cubicBezTo>
                  <a:cubicBezTo>
                    <a:pt x="155819" y="235384"/>
                    <a:pt x="154496" y="237981"/>
                    <a:pt x="153173" y="240579"/>
                  </a:cubicBezTo>
                  <a:cubicBezTo>
                    <a:pt x="149205" y="250970"/>
                    <a:pt x="139944" y="258763"/>
                    <a:pt x="128038" y="258763"/>
                  </a:cubicBezTo>
                  <a:cubicBezTo>
                    <a:pt x="125392" y="258763"/>
                    <a:pt x="121423" y="257464"/>
                    <a:pt x="118778" y="256165"/>
                  </a:cubicBezTo>
                  <a:cubicBezTo>
                    <a:pt x="112163" y="253568"/>
                    <a:pt x="106871" y="248372"/>
                    <a:pt x="102903" y="241878"/>
                  </a:cubicBezTo>
                  <a:cubicBezTo>
                    <a:pt x="102903" y="239280"/>
                    <a:pt x="101580" y="236682"/>
                    <a:pt x="101580" y="234085"/>
                  </a:cubicBezTo>
                  <a:cubicBezTo>
                    <a:pt x="101580" y="234085"/>
                    <a:pt x="101580" y="234085"/>
                    <a:pt x="89673" y="230188"/>
                  </a:cubicBezTo>
                  <a:cubicBezTo>
                    <a:pt x="89673" y="230188"/>
                    <a:pt x="89673" y="230188"/>
                    <a:pt x="60569" y="222395"/>
                  </a:cubicBezTo>
                  <a:cubicBezTo>
                    <a:pt x="60569" y="222395"/>
                    <a:pt x="60569" y="222395"/>
                    <a:pt x="15590" y="243177"/>
                  </a:cubicBezTo>
                  <a:cubicBezTo>
                    <a:pt x="14267" y="244476"/>
                    <a:pt x="12944" y="244476"/>
                    <a:pt x="11621" y="244476"/>
                  </a:cubicBezTo>
                  <a:cubicBezTo>
                    <a:pt x="6330" y="244476"/>
                    <a:pt x="2361" y="241878"/>
                    <a:pt x="1038" y="237981"/>
                  </a:cubicBezTo>
                  <a:cubicBezTo>
                    <a:pt x="-1608" y="232786"/>
                    <a:pt x="1038" y="226292"/>
                    <a:pt x="6330" y="223694"/>
                  </a:cubicBezTo>
                  <a:cubicBezTo>
                    <a:pt x="6330" y="223694"/>
                    <a:pt x="6330" y="223694"/>
                    <a:pt x="49986" y="202912"/>
                  </a:cubicBezTo>
                  <a:cubicBezTo>
                    <a:pt x="55278" y="200314"/>
                    <a:pt x="60569" y="199015"/>
                    <a:pt x="65861" y="201613"/>
                  </a:cubicBezTo>
                  <a:cubicBezTo>
                    <a:pt x="65861" y="201613"/>
                    <a:pt x="65861" y="201613"/>
                    <a:pt x="97611" y="209406"/>
                  </a:cubicBezTo>
                  <a:cubicBezTo>
                    <a:pt x="97611" y="209406"/>
                    <a:pt x="97611" y="209406"/>
                    <a:pt x="109517" y="213303"/>
                  </a:cubicBezTo>
                  <a:cubicBezTo>
                    <a:pt x="116132" y="205510"/>
                    <a:pt x="128038" y="202912"/>
                    <a:pt x="138621" y="206809"/>
                  </a:cubicBezTo>
                  <a:cubicBezTo>
                    <a:pt x="141267" y="208107"/>
                    <a:pt x="143913" y="209406"/>
                    <a:pt x="145236" y="210705"/>
                  </a:cubicBezTo>
                  <a:cubicBezTo>
                    <a:pt x="145236" y="210705"/>
                    <a:pt x="145236" y="210705"/>
                    <a:pt x="157142" y="206809"/>
                  </a:cubicBezTo>
                  <a:cubicBezTo>
                    <a:pt x="157142" y="206809"/>
                    <a:pt x="157142" y="206809"/>
                    <a:pt x="178309" y="196418"/>
                  </a:cubicBezTo>
                  <a:cubicBezTo>
                    <a:pt x="178309" y="195119"/>
                    <a:pt x="179632" y="193820"/>
                    <a:pt x="179632" y="192521"/>
                  </a:cubicBezTo>
                  <a:cubicBezTo>
                    <a:pt x="182278" y="187325"/>
                    <a:pt x="184924" y="183429"/>
                    <a:pt x="190215" y="179532"/>
                  </a:cubicBezTo>
                  <a:cubicBezTo>
                    <a:pt x="193522" y="177584"/>
                    <a:pt x="197491" y="175960"/>
                    <a:pt x="201791" y="175311"/>
                  </a:cubicBezTo>
                  <a:close/>
                  <a:moveTo>
                    <a:pt x="197837" y="12700"/>
                  </a:moveTo>
                  <a:cubicBezTo>
                    <a:pt x="249179" y="17979"/>
                    <a:pt x="291306" y="60210"/>
                    <a:pt x="295255" y="111680"/>
                  </a:cubicBezTo>
                  <a:cubicBezTo>
                    <a:pt x="295255" y="114319"/>
                    <a:pt x="295255" y="116959"/>
                    <a:pt x="292622" y="118279"/>
                  </a:cubicBezTo>
                  <a:cubicBezTo>
                    <a:pt x="291306" y="120918"/>
                    <a:pt x="288673" y="122238"/>
                    <a:pt x="286040" y="122238"/>
                  </a:cubicBezTo>
                  <a:cubicBezTo>
                    <a:pt x="286040" y="122238"/>
                    <a:pt x="286040" y="122238"/>
                    <a:pt x="196520" y="122238"/>
                  </a:cubicBezTo>
                  <a:cubicBezTo>
                    <a:pt x="191254" y="122238"/>
                    <a:pt x="187305" y="118279"/>
                    <a:pt x="187305" y="113000"/>
                  </a:cubicBezTo>
                  <a:cubicBezTo>
                    <a:pt x="187305" y="113000"/>
                    <a:pt x="187305" y="113000"/>
                    <a:pt x="187305" y="21938"/>
                  </a:cubicBezTo>
                  <a:cubicBezTo>
                    <a:pt x="187305" y="19299"/>
                    <a:pt x="188621" y="17979"/>
                    <a:pt x="189938" y="15339"/>
                  </a:cubicBezTo>
                  <a:cubicBezTo>
                    <a:pt x="192571" y="14020"/>
                    <a:pt x="195204" y="12700"/>
                    <a:pt x="197837" y="12700"/>
                  </a:cubicBezTo>
                  <a:close/>
                  <a:moveTo>
                    <a:pt x="150484" y="0"/>
                  </a:moveTo>
                  <a:cubicBezTo>
                    <a:pt x="154427" y="0"/>
                    <a:pt x="157057" y="1313"/>
                    <a:pt x="159686" y="3938"/>
                  </a:cubicBezTo>
                  <a:cubicBezTo>
                    <a:pt x="162315" y="6564"/>
                    <a:pt x="163629" y="9189"/>
                    <a:pt x="163629" y="13127"/>
                  </a:cubicBezTo>
                  <a:cubicBezTo>
                    <a:pt x="163629" y="13127"/>
                    <a:pt x="163629" y="13127"/>
                    <a:pt x="163629" y="132587"/>
                  </a:cubicBezTo>
                  <a:cubicBezTo>
                    <a:pt x="163629" y="139151"/>
                    <a:pt x="168887" y="145714"/>
                    <a:pt x="176775" y="145714"/>
                  </a:cubicBezTo>
                  <a:cubicBezTo>
                    <a:pt x="176775" y="145714"/>
                    <a:pt x="176775" y="145714"/>
                    <a:pt x="296398" y="145714"/>
                  </a:cubicBezTo>
                  <a:cubicBezTo>
                    <a:pt x="300341" y="145714"/>
                    <a:pt x="302970" y="147027"/>
                    <a:pt x="305599" y="149653"/>
                  </a:cubicBezTo>
                  <a:cubicBezTo>
                    <a:pt x="308228" y="152278"/>
                    <a:pt x="309543" y="154904"/>
                    <a:pt x="308228" y="158842"/>
                  </a:cubicBezTo>
                  <a:cubicBezTo>
                    <a:pt x="308228" y="165406"/>
                    <a:pt x="306914" y="171969"/>
                    <a:pt x="305599" y="178533"/>
                  </a:cubicBezTo>
                  <a:cubicBezTo>
                    <a:pt x="305599" y="178533"/>
                    <a:pt x="305599" y="178533"/>
                    <a:pt x="262220" y="204788"/>
                  </a:cubicBezTo>
                  <a:cubicBezTo>
                    <a:pt x="262220" y="204788"/>
                    <a:pt x="262220" y="204788"/>
                    <a:pt x="242502" y="194286"/>
                  </a:cubicBezTo>
                  <a:cubicBezTo>
                    <a:pt x="239872" y="181158"/>
                    <a:pt x="231985" y="169344"/>
                    <a:pt x="218840" y="165406"/>
                  </a:cubicBezTo>
                  <a:cubicBezTo>
                    <a:pt x="214896" y="162780"/>
                    <a:pt x="209638" y="162780"/>
                    <a:pt x="205694" y="162780"/>
                  </a:cubicBezTo>
                  <a:cubicBezTo>
                    <a:pt x="189920" y="162780"/>
                    <a:pt x="175460" y="171969"/>
                    <a:pt x="168887" y="186409"/>
                  </a:cubicBezTo>
                  <a:cubicBezTo>
                    <a:pt x="168887" y="187722"/>
                    <a:pt x="168887" y="187722"/>
                    <a:pt x="168887" y="187722"/>
                  </a:cubicBezTo>
                  <a:cubicBezTo>
                    <a:pt x="168887" y="187722"/>
                    <a:pt x="168887" y="187722"/>
                    <a:pt x="146540" y="196912"/>
                  </a:cubicBezTo>
                  <a:cubicBezTo>
                    <a:pt x="145226" y="196912"/>
                    <a:pt x="143911" y="195599"/>
                    <a:pt x="142597" y="195599"/>
                  </a:cubicBezTo>
                  <a:cubicBezTo>
                    <a:pt x="137338" y="192973"/>
                    <a:pt x="133395" y="192973"/>
                    <a:pt x="128137" y="192973"/>
                  </a:cubicBezTo>
                  <a:cubicBezTo>
                    <a:pt x="120249" y="192973"/>
                    <a:pt x="112362" y="195599"/>
                    <a:pt x="107104" y="199537"/>
                  </a:cubicBezTo>
                  <a:cubicBezTo>
                    <a:pt x="107104" y="199537"/>
                    <a:pt x="107104" y="199537"/>
                    <a:pt x="70297" y="189035"/>
                  </a:cubicBezTo>
                  <a:cubicBezTo>
                    <a:pt x="61095" y="187722"/>
                    <a:pt x="53208" y="187722"/>
                    <a:pt x="45321" y="191661"/>
                  </a:cubicBezTo>
                  <a:lnTo>
                    <a:pt x="29546" y="199537"/>
                  </a:lnTo>
                  <a:cubicBezTo>
                    <a:pt x="21659" y="182471"/>
                    <a:pt x="19030" y="164093"/>
                    <a:pt x="19030" y="145714"/>
                  </a:cubicBezTo>
                  <a:cubicBezTo>
                    <a:pt x="19030" y="69575"/>
                    <a:pt x="76870" y="7876"/>
                    <a:pt x="150484" y="0"/>
                  </a:cubicBezTo>
                  <a:close/>
                </a:path>
              </a:pathLst>
            </a:custGeom>
            <a:grpFill/>
            <a:ln>
              <a:noFill/>
            </a:ln>
          </p:spPr>
          <p:txBody>
            <a:bodyPr anchor="ctr"/>
            <a:lstStyle/>
            <a:p>
              <a:pPr algn="ctr"/>
              <a:endParaRPr>
                <a:latin typeface="思源黑体 CN Light" panose="020B0300000000000000" pitchFamily="34" charset="-122"/>
                <a:ea typeface="思源黑体 CN Light" panose="020B0300000000000000" pitchFamily="34" charset="-122"/>
                <a:cs typeface="+mn-ea"/>
                <a:sym typeface="+mn-lt"/>
              </a:endParaRPr>
            </a:p>
          </p:txBody>
        </p:sp>
      </p:grpSp>
      <p:sp>
        <p:nvSpPr>
          <p:cNvPr id="20" name="TextBox 27"/>
          <p:cNvSpPr txBox="1"/>
          <p:nvPr/>
        </p:nvSpPr>
        <p:spPr>
          <a:xfrm>
            <a:off x="1402637" y="2416806"/>
            <a:ext cx="2624294" cy="565604"/>
          </a:xfrm>
          <a:prstGeom prst="rect">
            <a:avLst/>
          </a:prstGeom>
          <a:noFill/>
        </p:spPr>
        <p:txBody>
          <a:bodyPr wrap="square" rtlCol="0">
            <a:spAutoFit/>
          </a:bodyPr>
          <a:lstStyle/>
          <a:p>
            <a:pPr algn="ctr">
              <a:lnSpc>
                <a:spcPct val="120000"/>
              </a:lnSpc>
            </a:pPr>
            <a:r>
              <a:rPr lang="zh-CN" altLang="en-US"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rPr>
              <a:t>依据课标选</a:t>
            </a:r>
            <a:endParaRPr lang="zh-CN" altLang="zh-CN" sz="2800" b="1">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tags/tag1.xml><?xml version="1.0" encoding="utf-8"?>
<p:tagLst xmlns:p="http://schemas.openxmlformats.org/presentationml/2006/main">
  <p:tag name="KSO_WM_UNIT_TABLE_BEAUTIFY" val="smartTable{6500c0bc-0e5c-4191-9092-811408726456}"/>
  <p:tag name="TABLE_ENDDRAG_ORIGIN_RECT" val="898*250"/>
  <p:tag name="TABLE_ENDDRAG_RECT" val="32*105*898*250"/>
</p:tagLst>
</file>

<file path=ppt/tags/tag2.xml><?xml version="1.0" encoding="utf-8"?>
<p:tagLst xmlns:p="http://schemas.openxmlformats.org/presentationml/2006/main">
  <p:tag name="AS_OS" val="Unix 3.10 unknown"/>
  <p:tag name="AS_RELEASE_DATE" val="2020.11.30"/>
  <p:tag name="AS_TITLE" val="Aspose.Slides for Java"/>
  <p:tag name="AS_VERSION" val="20.11"/>
  <p:tag name="ISPRING_PRESENTATION_TITLE" val="卡通数学家的故事PPT模板"/>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bjxcyxg2">
      <a:majorFont>
        <a:latin typeface="字魂27号-布丁体"/>
        <a:ea typeface="字魂27号-布丁体"/>
        <a:cs typeface="Arial"/>
      </a:majorFont>
      <a:minorFont>
        <a:latin typeface="字魂27号-布丁体"/>
        <a:ea typeface="字魂27号-布丁体"/>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1953</Words>
  <Application>WPS 演示</Application>
  <PresentationFormat/>
  <Paragraphs>456</Paragraphs>
  <Slides>22</Slides>
  <Notes>19</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22</vt:i4>
      </vt:variant>
    </vt:vector>
  </HeadingPairs>
  <TitlesOfParts>
    <vt:vector size="44" baseType="lpstr">
      <vt:lpstr>Arial</vt:lpstr>
      <vt:lpstr>宋体</vt:lpstr>
      <vt:lpstr>Wingdings</vt:lpstr>
      <vt:lpstr>黑体</vt:lpstr>
      <vt:lpstr>思源黑体 CN Light</vt:lpstr>
      <vt:lpstr>楷体</vt:lpstr>
      <vt:lpstr>字魂27号-布丁体</vt:lpstr>
      <vt:lpstr>微软雅黑</vt:lpstr>
      <vt:lpstr>Arial Unicode MS</vt:lpstr>
      <vt:lpstr>等线</vt:lpstr>
      <vt:lpstr>Calibri</vt:lpstr>
      <vt:lpstr>楷体_GB2312</vt:lpstr>
      <vt:lpstr>新宋体</vt:lpstr>
      <vt:lpstr>inpin heiti</vt:lpstr>
      <vt:lpstr>Agency FB</vt:lpstr>
      <vt:lpstr>华文楷体</vt:lpstr>
      <vt:lpstr>华文中宋</vt:lpstr>
      <vt:lpstr>方正粗黑宋简体</vt:lpstr>
      <vt:lpstr>字魂59号-创粗黑</vt:lpstr>
      <vt:lpstr>Yu Gothic UI</vt:lpstr>
      <vt:lpstr>等线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Administrator</cp:lastModifiedBy>
  <cp:revision>3</cp:revision>
  <cp:lastPrinted>2021-11-03T19:37:00Z</cp:lastPrinted>
  <dcterms:created xsi:type="dcterms:W3CDTF">2021-11-03T19:37:00Z</dcterms:created>
  <dcterms:modified xsi:type="dcterms:W3CDTF">2022-06-03T15:44:04Z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KSOProductBuildVer">
    <vt:lpwstr>2052-11.1.0.9021</vt:lpwstr>
  </property>
</Properties>
</file>