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96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《秦始皇》片头曲_高清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10" y="120015"/>
            <a:ext cx="12006580" cy="6617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00062" y="5173785"/>
            <a:ext cx="332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泸县杨九学校  高永芳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自定义</PresentationFormat>
  <Paragraphs>1</Paragraphs>
  <Slides>25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秦统一中国2</dc:title>
  <dc:creator>Cyclone2.0</dc:creator>
  <cp:lastModifiedBy>dreamsummit</cp:lastModifiedBy>
  <cp:revision>3</cp:revision>
  <dcterms:created xsi:type="dcterms:W3CDTF">2022-06-03T16:06:00Z</dcterms:created>
  <dcterms:modified xsi:type="dcterms:W3CDTF">2022-09-09T10:34:25Z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KSOProductBuildVer">
    <vt:lpwstr>2052-11.1.0.9021</vt:lpwstr>
  </property>
</Properties>
</file>