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aa9bef48ea254ed1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38c95556105a493d" /><Relationship Type="http://schemas.openxmlformats.org/package/2006/relationships/metadata/core-properties" Target="/package/services/metadata/core-properties/89a345894c7c4739b51085d47b1000cb.psmdcp" Id="R21feb69a588f4f4b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