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heme/theme2.xml" ContentType="application/vnd.openxmlformats-officedocument.them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xml" ContentType="application/vnd.openxmlformats-officedocument.presentationml.notesSlide+xml"/>
  <Override PartName="/ppt/tags/tag188.xml" ContentType="application/vnd.openxmlformats-officedocument.presentationml.tags+xml"/>
  <Override PartName="/ppt/notesSlides/notesSlide2.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notesSlides/notesSlide3.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4.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5.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6.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7.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8.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9.xml" ContentType="application/vnd.openxmlformats-officedocument.presentationml.notesSlide+xml"/>
  <Override PartName="/ppt/tags/tag207.xml" ContentType="application/vnd.openxmlformats-officedocument.presentationml.tags+xml"/>
  <Override PartName="/ppt/notesSlides/notesSlide10.xml" ContentType="application/vnd.openxmlformats-officedocument.presentationml.notesSlide+xml"/>
  <Override PartName="/ppt/tags/tag208.xml" ContentType="application/vnd.openxmlformats-officedocument.presentationml.tags+xml"/>
  <Override PartName="/ppt/notesSlides/notesSlide11.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notesSlides/notesSlide12.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8" r:id="rId2"/>
    <p:sldId id="257" r:id="rId3"/>
    <p:sldId id="419" r:id="rId4"/>
    <p:sldId id="413" r:id="rId5"/>
    <p:sldId id="420" r:id="rId6"/>
    <p:sldId id="438" r:id="rId7"/>
    <p:sldId id="262" r:id="rId8"/>
    <p:sldId id="264" r:id="rId9"/>
    <p:sldId id="439" r:id="rId10"/>
    <p:sldId id="440" r:id="rId11"/>
    <p:sldId id="423" r:id="rId12"/>
    <p:sldId id="430" r:id="rId13"/>
    <p:sldId id="434" r:id="rId14"/>
    <p:sldId id="435" r:id="rId15"/>
    <p:sldId id="432" r:id="rId16"/>
    <p:sldId id="441" r:id="rId17"/>
    <p:sldId id="442" r:id="rId18"/>
    <p:sldId id="437" r:id="rId19"/>
    <p:sldId id="429" r:id="rId20"/>
    <p:sldId id="26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8">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2F4"/>
    <a:srgbClr val="749B00"/>
    <a:srgbClr val="BAD44C"/>
    <a:srgbClr val="739A00"/>
    <a:srgbClr val="FD3536"/>
    <a:srgbClr val="456F53"/>
    <a:srgbClr val="F1DFA0"/>
    <a:srgbClr val="FBE5A4"/>
    <a:srgbClr val="465E00"/>
    <a:srgbClr val="C0B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67" d="100"/>
          <a:sy n="67" d="100"/>
        </p:scale>
        <p:origin x="72" y="365"/>
      </p:cViewPr>
      <p:guideLst>
        <p:guide orient="horz" pos="215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2022/5/10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extLst>
      <p:ext uri="{BB962C8B-B14F-4D97-AF65-F5344CB8AC3E}">
        <p14:creationId xmlns:p14="http://schemas.microsoft.com/office/powerpoint/2010/main" val="417715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extLst>
      <p:ext uri="{BB962C8B-B14F-4D97-AF65-F5344CB8AC3E}">
        <p14:creationId xmlns:p14="http://schemas.microsoft.com/office/powerpoint/2010/main" val="155871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extLst>
      <p:ext uri="{BB962C8B-B14F-4D97-AF65-F5344CB8AC3E}">
        <p14:creationId xmlns:p14="http://schemas.microsoft.com/office/powerpoint/2010/main" val="342413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pitchFamily="34" charset="-122"/>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9.xml"/><Relationship Id="rId7"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7.xml"/><Relationship Id="rId7" Type="http://schemas.openxmlformats.org/officeDocument/2006/relationships/tags" Target="../tags/tag11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10" Type="http://schemas.openxmlformats.org/officeDocument/2006/relationships/image" Target="../media/image10.emf"/><Relationship Id="rId4" Type="http://schemas.openxmlformats.org/officeDocument/2006/relationships/tags" Target="../tags/tag108.xml"/><Relationship Id="rId9" Type="http://schemas.openxmlformats.org/officeDocument/2006/relationships/image" Target="../media/image9.emf"/></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9" Type="http://schemas.openxmlformats.org/officeDocument/2006/relationships/image" Target="../media/image11.emf"/></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tags" Target="../tags/tag137.xml"/><Relationship Id="rId2" Type="http://schemas.openxmlformats.org/officeDocument/2006/relationships/tags" Target="../tags/tag127.xml"/><Relationship Id="rId16" Type="http://schemas.openxmlformats.org/officeDocument/2006/relationships/image" Target="../media/image7.emf"/><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5" Type="http://schemas.openxmlformats.org/officeDocument/2006/relationships/tags" Target="../tags/tag130.xml"/><Relationship Id="rId15" Type="http://schemas.openxmlformats.org/officeDocument/2006/relationships/slideMaster" Target="../slideMasters/slideMaster1.xml"/><Relationship Id="rId10" Type="http://schemas.openxmlformats.org/officeDocument/2006/relationships/tags" Target="../tags/tag135.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10" Type="http://schemas.openxmlformats.org/officeDocument/2006/relationships/image" Target="../media/image12.emf"/><Relationship Id="rId4" Type="http://schemas.openxmlformats.org/officeDocument/2006/relationships/tags" Target="../tags/tag143.xml"/><Relationship Id="rId9"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10" Type="http://schemas.openxmlformats.org/officeDocument/2006/relationships/image" Target="../media/image13.emf"/><Relationship Id="rId4" Type="http://schemas.openxmlformats.org/officeDocument/2006/relationships/tags" Target="../tags/tag151.xml"/><Relationship Id="rId9"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tags" Target="../tags/tag167.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5" Type="http://schemas.openxmlformats.org/officeDocument/2006/relationships/tags" Target="../tags/tag160.xml"/><Relationship Id="rId10" Type="http://schemas.openxmlformats.org/officeDocument/2006/relationships/tags" Target="../tags/tag165.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image" Target="../media/image4.emf"/><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3.emf"/><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image" Target="../media/image8.emf"/><Relationship Id="rId5" Type="http://schemas.openxmlformats.org/officeDocument/2006/relationships/tags" Target="../tags/tag173.xml"/><Relationship Id="rId10" Type="http://schemas.openxmlformats.org/officeDocument/2006/relationships/slideMaster" Target="../slideMasters/slideMaster1.xml"/><Relationship Id="rId4" Type="http://schemas.openxmlformats.org/officeDocument/2006/relationships/tags" Target="../tags/tag172.xml"/><Relationship Id="rId9" Type="http://schemas.openxmlformats.org/officeDocument/2006/relationships/tags" Target="../tags/tag17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10" Type="http://schemas.openxmlformats.org/officeDocument/2006/relationships/slideMaster" Target="../slideMasters/slideMaster1.xml"/><Relationship Id="rId4" Type="http://schemas.openxmlformats.org/officeDocument/2006/relationships/tags" Target="../tags/tag16.xml"/><Relationship Id="rId9" Type="http://schemas.openxmlformats.org/officeDocument/2006/relationships/tags" Target="../tags/tag2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image" Target="../media/image2.emf"/><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slideMaster" Target="../slideMasters/slideMaster1.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4.emf"/><Relationship Id="rId5" Type="http://schemas.openxmlformats.org/officeDocument/2006/relationships/tags" Target="../tags/tag55.xml"/><Relationship Id="rId10" Type="http://schemas.openxmlformats.org/officeDocument/2006/relationships/slideMaster" Target="../slideMasters/slideMaster1.xml"/><Relationship Id="rId4" Type="http://schemas.openxmlformats.org/officeDocument/2006/relationships/tags" Target="../tags/tag54.xml"/><Relationship Id="rId9" Type="http://schemas.openxmlformats.org/officeDocument/2006/relationships/tags" Target="../tags/tag59.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18" Type="http://schemas.openxmlformats.org/officeDocument/2006/relationships/image" Target="../media/image6.emf"/><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image" Target="../media/image5.emf"/><Relationship Id="rId2" Type="http://schemas.openxmlformats.org/officeDocument/2006/relationships/tags" Target="../tags/tag61.xml"/><Relationship Id="rId16" Type="http://schemas.openxmlformats.org/officeDocument/2006/relationships/slideMaster" Target="../slideMasters/slideMaster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tags" Target="../tags/tag7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tags" Target="../tags/tag89.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tags" Target="../tags/tag88.xml"/><Relationship Id="rId5" Type="http://schemas.openxmlformats.org/officeDocument/2006/relationships/tags" Target="../tags/tag82.xml"/><Relationship Id="rId15" Type="http://schemas.openxmlformats.org/officeDocument/2006/relationships/image" Target="../media/image7.emf"/><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93.xml"/><Relationship Id="rId7"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8" cstate="print"/>
          <a:stretch>
            <a:fillRect/>
          </a:stretch>
        </p:blipFill>
        <p:spPr>
          <a:xfrm>
            <a:off x="934878" y="0"/>
            <a:ext cx="10604247" cy="6858000"/>
          </a:xfrm>
          <a:prstGeom prst="rect">
            <a:avLst/>
          </a:prstGeom>
        </p:spPr>
      </p:pic>
      <p:sp>
        <p:nvSpPr>
          <p:cNvPr id="2" name="标题 1"/>
          <p:cNvSpPr>
            <a:spLocks noGrp="1"/>
          </p:cNvSpPr>
          <p:nvPr>
            <p:ph type="ctrTitle" hasCustomPrompt="1"/>
            <p:custDataLst>
              <p:tags r:id="rId2"/>
            </p:custDataLst>
          </p:nvPr>
        </p:nvSpPr>
        <p:spPr>
          <a:xfrm>
            <a:off x="2536825" y="2320925"/>
            <a:ext cx="7118350" cy="1167765"/>
          </a:xfrm>
        </p:spPr>
        <p:txBody>
          <a:bodyPr lIns="91440" tIns="45720" rIns="91440" bIns="45720" anchor="b" anchorCtr="0">
            <a:normAutofit/>
          </a:bodyPr>
          <a:lstStyle>
            <a:lvl1pPr algn="ctr">
              <a:defRPr sz="4800" b="0" spc="600" baseline="0">
                <a:solidFill>
                  <a:schemeClr val="accent1"/>
                </a:solidFill>
                <a:latin typeface="Arial" panose="020B0604020202020204" pitchFamily="34" charset="0"/>
                <a:ea typeface="汉仪乐喵体W" panose="00020600040101010101" pitchFamily="18" charset="-122"/>
              </a:defRPr>
            </a:lvl1pPr>
          </a:lstStyle>
          <a:p>
            <a:r>
              <a:rPr lang="zh-CN" altLang="en-US" dirty="0"/>
              <a:t>单击此处编辑标题</a:t>
            </a:r>
          </a:p>
        </p:txBody>
      </p:sp>
      <p:sp>
        <p:nvSpPr>
          <p:cNvPr id="3" name="副标题 2"/>
          <p:cNvSpPr>
            <a:spLocks noGrp="1"/>
          </p:cNvSpPr>
          <p:nvPr>
            <p:ph type="subTitle" idx="1" hasCustomPrompt="1"/>
            <p:custDataLst>
              <p:tags r:id="rId3"/>
            </p:custDataLst>
          </p:nvPr>
        </p:nvSpPr>
        <p:spPr>
          <a:xfrm>
            <a:off x="2536825" y="3515240"/>
            <a:ext cx="7118350" cy="950984"/>
          </a:xfrm>
        </p:spPr>
        <p:txBody>
          <a:bodyPr lIns="91440" tIns="45720" rIns="91440" bIns="4572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t>2022/5/10</a:t>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0308794" y="113253"/>
            <a:ext cx="1392925" cy="646086"/>
            <a:chOff x="10308794" y="113253"/>
            <a:chExt cx="1392925" cy="646086"/>
          </a:xfrm>
        </p:grpSpPr>
        <p:grpSp>
          <p:nvGrpSpPr>
            <p:cNvPr id="8" name="组合 7"/>
            <p:cNvGrpSpPr/>
            <p:nvPr userDrawn="1"/>
          </p:nvGrpSpPr>
          <p:grpSpPr>
            <a:xfrm>
              <a:off x="10308794" y="419967"/>
              <a:ext cx="750273" cy="339372"/>
              <a:chOff x="3276398" y="2359686"/>
              <a:chExt cx="750273" cy="339372"/>
            </a:xfrm>
          </p:grpSpPr>
          <p:sp>
            <p:nvSpPr>
              <p:cNvPr id="10" name="任意多边形: 形状 9"/>
              <p:cNvSpPr/>
              <p:nvPr>
                <p:custDataLst>
                  <p:tags r:id="rId7"/>
                </p:custDataLst>
              </p:nvPr>
            </p:nvSpPr>
            <p:spPr>
              <a:xfrm>
                <a:off x="3276398" y="2359686"/>
                <a:ext cx="667464" cy="339372"/>
              </a:xfrm>
              <a:custGeom>
                <a:avLst/>
                <a:gdLst/>
                <a:ahLst/>
                <a:cxnLst/>
                <a:rect l="0" t="0" r="0" b="0"/>
                <a:pathLst>
                  <a:path w="969392" h="492888">
                    <a:moveTo>
                      <a:pt x="223647" y="0"/>
                    </a:moveTo>
                    <a:lnTo>
                      <a:pt x="713232" y="0"/>
                    </a:lnTo>
                    <a:cubicBezTo>
                      <a:pt x="800735" y="29210"/>
                      <a:pt x="813689" y="132969"/>
                      <a:pt x="713232" y="168656"/>
                    </a:cubicBezTo>
                    <a:lnTo>
                      <a:pt x="593217" y="168656"/>
                    </a:lnTo>
                    <a:cubicBezTo>
                      <a:pt x="540766" y="206121"/>
                      <a:pt x="518668" y="291846"/>
                      <a:pt x="596519" y="327533"/>
                    </a:cubicBezTo>
                    <a:lnTo>
                      <a:pt x="868934" y="327533"/>
                    </a:lnTo>
                    <a:cubicBezTo>
                      <a:pt x="969391" y="372872"/>
                      <a:pt x="930656" y="492887"/>
                      <a:pt x="868934" y="492887"/>
                    </a:cubicBezTo>
                    <a:lnTo>
                      <a:pt x="87503" y="492887"/>
                    </a:lnTo>
                    <a:cubicBezTo>
                      <a:pt x="0" y="447548"/>
                      <a:pt x="11684" y="381508"/>
                      <a:pt x="87503" y="334010"/>
                    </a:cubicBezTo>
                    <a:lnTo>
                      <a:pt x="372872" y="334010"/>
                    </a:lnTo>
                    <a:cubicBezTo>
                      <a:pt x="440944" y="295148"/>
                      <a:pt x="440944" y="204343"/>
                      <a:pt x="350139" y="175133"/>
                    </a:cubicBezTo>
                    <a:lnTo>
                      <a:pt x="226949" y="171831"/>
                    </a:lnTo>
                    <a:cubicBezTo>
                      <a:pt x="176784" y="109728"/>
                      <a:pt x="174498" y="52324"/>
                      <a:pt x="223647" y="0"/>
                    </a:cubicBezTo>
                    <a:close/>
                  </a:path>
                </a:pathLst>
              </a:cu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11" name="椭圆 10"/>
              <p:cNvSpPr/>
              <p:nvPr>
                <p:custDataLst>
                  <p:tags r:id="rId8"/>
                </p:custDataLst>
              </p:nvPr>
            </p:nvSpPr>
            <p:spPr>
              <a:xfrm>
                <a:off x="3917191" y="2368693"/>
                <a:ext cx="109480" cy="109480"/>
              </a:xfrm>
              <a:prstGeom prst="ellipse">
                <a:avLst/>
              </a:prstGeom>
              <a:solidFill>
                <a:schemeClr val="accent3"/>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sp>
          <p:nvSpPr>
            <p:cNvPr id="9" name="任意多边形: 形状 8"/>
            <p:cNvSpPr/>
            <p:nvPr userDrawn="1">
              <p:custDataLst>
                <p:tags r:id="rId6"/>
              </p:custDataLst>
            </p:nvPr>
          </p:nvSpPr>
          <p:spPr>
            <a:xfrm>
              <a:off x="11407031" y="113253"/>
              <a:ext cx="294688" cy="306581"/>
            </a:xfrm>
            <a:custGeom>
              <a:avLst/>
              <a:gdLst/>
              <a:ahLst/>
              <a:cxnLst/>
              <a:rect l="0" t="0" r="0" b="0"/>
              <a:pathLst>
                <a:path w="427991" h="445263">
                  <a:moveTo>
                    <a:pt x="207518" y="0"/>
                  </a:moveTo>
                  <a:cubicBezTo>
                    <a:pt x="176403" y="112903"/>
                    <a:pt x="112522" y="194310"/>
                    <a:pt x="0" y="229108"/>
                  </a:cubicBezTo>
                  <a:cubicBezTo>
                    <a:pt x="94869" y="252603"/>
                    <a:pt x="162306" y="327787"/>
                    <a:pt x="207518" y="445262"/>
                  </a:cubicBezTo>
                  <a:cubicBezTo>
                    <a:pt x="253873" y="330073"/>
                    <a:pt x="320675" y="248031"/>
                    <a:pt x="427990" y="231267"/>
                  </a:cubicBezTo>
                  <a:cubicBezTo>
                    <a:pt x="320167" y="202692"/>
                    <a:pt x="252857" y="129667"/>
                    <a:pt x="207518" y="0"/>
                  </a:cubicBez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sp>
        <p:nvSpPr>
          <p:cNvPr id="3" name="日期占位符 2"/>
          <p:cNvSpPr>
            <a:spLocks noGrp="1"/>
          </p:cNvSpPr>
          <p:nvPr>
            <p:ph type="dt" sz="half" idx="10"/>
            <p:custDataLst>
              <p:tags r:id="rId2"/>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4" name="页脚占位符 3"/>
          <p:cNvSpPr>
            <a:spLocks noGrp="1"/>
          </p:cNvSpPr>
          <p:nvPr>
            <p:ph type="ftr" sz="quarter" idx="11"/>
            <p:custDataLst>
              <p:tags r:id="rId3"/>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9" cstate="print"/>
          <a:stretch>
            <a:fillRect/>
          </a:stretch>
        </p:blipFill>
        <p:spPr>
          <a:xfrm>
            <a:off x="916968" y="0"/>
            <a:ext cx="10364414" cy="6858000"/>
          </a:xfrm>
          <a:prstGeom prst="rect">
            <a:avLst/>
          </a:prstGeom>
        </p:spPr>
      </p:pic>
      <p:pic>
        <p:nvPicPr>
          <p:cNvPr id="15" name="图片 14"/>
          <p:cNvPicPr>
            <a:picLocks noChangeAspect="1"/>
          </p:cNvPicPr>
          <p:nvPr>
            <p:custDataLst>
              <p:tags r:id="rId2"/>
            </p:custDataLst>
          </p:nvPr>
        </p:nvPicPr>
        <p:blipFill>
          <a:blip r:embed="rId10" cstate="print"/>
          <a:stretch>
            <a:fillRect/>
          </a:stretch>
        </p:blipFill>
        <p:spPr>
          <a:xfrm>
            <a:off x="1319614" y="957538"/>
            <a:ext cx="10442448" cy="5117592"/>
          </a:xfrm>
          <a:prstGeom prst="rect">
            <a:avLst/>
          </a:prstGeom>
        </p:spPr>
      </p:pic>
      <p:sp>
        <p:nvSpPr>
          <p:cNvPr id="2" name="标题 1"/>
          <p:cNvSpPr>
            <a:spLocks noGrp="1"/>
          </p:cNvSpPr>
          <p:nvPr>
            <p:ph type="title" hasCustomPrompt="1"/>
            <p:custDataLst>
              <p:tags r:id="rId3"/>
            </p:custDataLst>
          </p:nvPr>
        </p:nvSpPr>
        <p:spPr>
          <a:xfrm>
            <a:off x="2929255" y="2320925"/>
            <a:ext cx="6333490" cy="1167765"/>
          </a:xfrm>
        </p:spPr>
        <p:txBody>
          <a:bodyPr vert="horz" lIns="91440" tIns="45720" rIns="91440" bIns="45720" rtlCol="0" anchor="b" anchorCtr="0">
            <a:normAutofit/>
          </a:bodyPr>
          <a:lstStyle>
            <a:lvl1pPr marL="0" marR="0" algn="ctr" defTabSz="914400" rtl="0" eaLnBrk="1" fontAlgn="auto" latinLnBrk="0" hangingPunct="1">
              <a:lnSpc>
                <a:spcPct val="100000"/>
              </a:lnSpc>
              <a:buNone/>
              <a:defRPr kumimoji="0" lang="zh-CN" altLang="en-US" sz="6000" b="1" i="0" u="none" strike="noStrike" kern="1200" cap="none" spc="600" normalizeH="0" baseline="0" noProof="1" dirty="0">
                <a:solidFill>
                  <a:schemeClr val="accent1"/>
                </a:solidFill>
                <a:uFillTx/>
                <a:latin typeface="Arial" panose="020B0604020202020204" pitchFamily="34" charset="0"/>
                <a:ea typeface="汉仪乐喵体W"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2022/5/10</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
        <p:nvSpPr>
          <p:cNvPr id="22" name="文本占位符 21"/>
          <p:cNvSpPr>
            <a:spLocks noGrp="1"/>
          </p:cNvSpPr>
          <p:nvPr>
            <p:ph type="body" sz="quarter" idx="13"/>
            <p:custDataLst>
              <p:tags r:id="rId7"/>
            </p:custDataLst>
          </p:nvPr>
        </p:nvSpPr>
        <p:spPr>
          <a:xfrm>
            <a:off x="2929255" y="3525520"/>
            <a:ext cx="6333490" cy="1011555"/>
          </a:xfrm>
        </p:spPr>
        <p:txBody>
          <a:bodyPr lIns="91440" tIns="45720" rIns="91440" bIns="45720">
            <a:normAutofit/>
          </a:bodyPr>
          <a:lstStyle>
            <a:lvl1pPr marL="0" indent="0" algn="ctr">
              <a:buFont typeface="Arial" panose="020B0604020202020204" pitchFamily="34" charset="0"/>
              <a:buNone/>
              <a:defRPr sz="2400"/>
            </a:lvl1pPr>
            <a:lvl2pPr marL="457200" indent="0">
              <a:buNone/>
              <a:defRPr/>
            </a:lvl2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84" name="组合 83"/>
          <p:cNvGrpSpPr/>
          <p:nvPr>
            <p:custDataLst>
              <p:tags r:id="rId1"/>
            </p:custDataLst>
          </p:nvPr>
        </p:nvGrpSpPr>
        <p:grpSpPr>
          <a:xfrm>
            <a:off x="10898505" y="5969635"/>
            <a:ext cx="897890" cy="406400"/>
            <a:chOff x="3276398" y="2359686"/>
            <a:chExt cx="750273" cy="339372"/>
          </a:xfrm>
          <a:solidFill>
            <a:schemeClr val="accent6"/>
          </a:solidFill>
        </p:grpSpPr>
        <p:sp>
          <p:nvSpPr>
            <p:cNvPr id="85" name="任意多边形: 形状 84"/>
            <p:cNvSpPr/>
            <p:nvPr>
              <p:custDataLst>
                <p:tags r:id="rId6"/>
              </p:custDataLst>
            </p:nvPr>
          </p:nvSpPr>
          <p:spPr>
            <a:xfrm>
              <a:off x="3276398" y="2359686"/>
              <a:ext cx="667464" cy="339372"/>
            </a:xfrm>
            <a:custGeom>
              <a:avLst/>
              <a:gdLst/>
              <a:ahLst/>
              <a:cxnLst/>
              <a:rect l="0" t="0" r="0" b="0"/>
              <a:pathLst>
                <a:path w="969392" h="492888">
                  <a:moveTo>
                    <a:pt x="223647" y="0"/>
                  </a:moveTo>
                  <a:lnTo>
                    <a:pt x="713232" y="0"/>
                  </a:lnTo>
                  <a:cubicBezTo>
                    <a:pt x="800735" y="29210"/>
                    <a:pt x="813689" y="132969"/>
                    <a:pt x="713232" y="168656"/>
                  </a:cubicBezTo>
                  <a:lnTo>
                    <a:pt x="593217" y="168656"/>
                  </a:lnTo>
                  <a:cubicBezTo>
                    <a:pt x="540766" y="206121"/>
                    <a:pt x="518668" y="291846"/>
                    <a:pt x="596519" y="327533"/>
                  </a:cubicBezTo>
                  <a:lnTo>
                    <a:pt x="868934" y="327533"/>
                  </a:lnTo>
                  <a:cubicBezTo>
                    <a:pt x="969391" y="372872"/>
                    <a:pt x="930656" y="492887"/>
                    <a:pt x="868934" y="492887"/>
                  </a:cubicBezTo>
                  <a:lnTo>
                    <a:pt x="87503" y="492887"/>
                  </a:lnTo>
                  <a:cubicBezTo>
                    <a:pt x="0" y="447548"/>
                    <a:pt x="11684" y="381508"/>
                    <a:pt x="87503" y="334010"/>
                  </a:cubicBezTo>
                  <a:lnTo>
                    <a:pt x="372872" y="334010"/>
                  </a:lnTo>
                  <a:cubicBezTo>
                    <a:pt x="440944" y="295148"/>
                    <a:pt x="440944" y="204343"/>
                    <a:pt x="350139" y="175133"/>
                  </a:cubicBezTo>
                  <a:lnTo>
                    <a:pt x="226949" y="171831"/>
                  </a:lnTo>
                  <a:cubicBezTo>
                    <a:pt x="176784" y="109728"/>
                    <a:pt x="174498" y="52324"/>
                    <a:pt x="223647" y="0"/>
                  </a:cubicBezTo>
                  <a:close/>
                </a:path>
              </a:pathLst>
            </a:cu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86" name="椭圆 85"/>
            <p:cNvSpPr/>
            <p:nvPr>
              <p:custDataLst>
                <p:tags r:id="rId7"/>
              </p:custDataLst>
            </p:nvPr>
          </p:nvSpPr>
          <p:spPr>
            <a:xfrm>
              <a:off x="3917191" y="2368693"/>
              <a:ext cx="109480" cy="109480"/>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sp>
        <p:nvSpPr>
          <p:cNvPr id="2" name="标题 1"/>
          <p:cNvSpPr>
            <a:spLocks noGrp="1"/>
          </p:cNvSpPr>
          <p:nvPr>
            <p:ph type="title"/>
            <p:custDataLst>
              <p:tags r:id="rId2"/>
            </p:custDataLst>
          </p:nvPr>
        </p:nvSpPr>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pic>
        <p:nvPicPr>
          <p:cNvPr id="25" name="图片 24"/>
          <p:cNvPicPr>
            <a:picLocks noChangeAspect="1"/>
          </p:cNvPicPr>
          <p:nvPr>
            <p:custDataLst>
              <p:tags r:id="rId2"/>
            </p:custDataLst>
          </p:nvPr>
        </p:nvPicPr>
        <p:blipFill>
          <a:blip r:embed="rId9" cstate="print"/>
          <a:stretch>
            <a:fillRect/>
          </a:stretch>
        </p:blipFill>
        <p:spPr>
          <a:xfrm>
            <a:off x="10525443" y="4849968"/>
            <a:ext cx="1210056" cy="1703832"/>
          </a:xfrm>
          <a:prstGeom prst="rect">
            <a:avLst/>
          </a:prstGeom>
        </p:spPr>
      </p:pic>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幼圆" panose="02010509060101010101" pitchFamily="49" charset="-122"/>
              <a:sym typeface="+mn-ea"/>
            </a:endParaRPr>
          </a:p>
        </p:txBody>
      </p:sp>
      <p:grpSp>
        <p:nvGrpSpPr>
          <p:cNvPr id="11" name="组合 10"/>
          <p:cNvGrpSpPr/>
          <p:nvPr>
            <p:custDataLst>
              <p:tags r:id="rId2"/>
            </p:custDataLst>
          </p:nvPr>
        </p:nvGrpSpPr>
        <p:grpSpPr>
          <a:xfrm>
            <a:off x="405765" y="5853430"/>
            <a:ext cx="1192871" cy="971115"/>
            <a:chOff x="405765" y="5853430"/>
            <a:chExt cx="1192871" cy="971115"/>
          </a:xfrm>
        </p:grpSpPr>
        <p:grpSp>
          <p:nvGrpSpPr>
            <p:cNvPr id="12" name="组合 11"/>
            <p:cNvGrpSpPr/>
            <p:nvPr/>
          </p:nvGrpSpPr>
          <p:grpSpPr>
            <a:xfrm>
              <a:off x="405765" y="5853430"/>
              <a:ext cx="525177" cy="845643"/>
              <a:chOff x="8118370" y="3865915"/>
              <a:chExt cx="239686" cy="385456"/>
            </a:xfrm>
          </p:grpSpPr>
          <p:sp>
            <p:nvSpPr>
              <p:cNvPr id="13" name="矩形 12"/>
              <p:cNvSpPr/>
              <p:nvPr>
                <p:custDataLst>
                  <p:tags r:id="rId12"/>
                </p:custDataLst>
              </p:nvPr>
            </p:nvSpPr>
            <p:spPr>
              <a:xfrm>
                <a:off x="8152648" y="3865915"/>
                <a:ext cx="168156" cy="90767"/>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14" name="任意多边形: 形状 36"/>
              <p:cNvSpPr/>
              <p:nvPr>
                <p:custDataLst>
                  <p:tags r:id="rId13"/>
                </p:custDataLst>
              </p:nvPr>
            </p:nvSpPr>
            <p:spPr>
              <a:xfrm>
                <a:off x="8121343" y="3955196"/>
                <a:ext cx="236713" cy="296175"/>
              </a:xfrm>
              <a:custGeom>
                <a:avLst/>
                <a:gdLst/>
                <a:ahLst/>
                <a:cxnLst/>
                <a:rect l="0" t="0" r="0" b="0"/>
                <a:pathLst>
                  <a:path w="343790" h="430150">
                    <a:moveTo>
                      <a:pt x="0" y="67056"/>
                    </a:moveTo>
                    <a:cubicBezTo>
                      <a:pt x="24256" y="54102"/>
                      <a:pt x="58928" y="25654"/>
                      <a:pt x="75692" y="0"/>
                    </a:cubicBezTo>
                    <a:lnTo>
                      <a:pt x="259969" y="0"/>
                    </a:lnTo>
                    <a:cubicBezTo>
                      <a:pt x="278638" y="29464"/>
                      <a:pt x="316738" y="53467"/>
                      <a:pt x="343789" y="67056"/>
                    </a:cubicBezTo>
                    <a:lnTo>
                      <a:pt x="343789" y="389128"/>
                    </a:lnTo>
                    <a:cubicBezTo>
                      <a:pt x="334518" y="414528"/>
                      <a:pt x="326517" y="424307"/>
                      <a:pt x="302768" y="430149"/>
                    </a:cubicBezTo>
                    <a:lnTo>
                      <a:pt x="33528" y="430149"/>
                    </a:lnTo>
                    <a:cubicBezTo>
                      <a:pt x="17018" y="427101"/>
                      <a:pt x="5969" y="415417"/>
                      <a:pt x="0" y="395605"/>
                    </a:cubicBezTo>
                    <a:cubicBezTo>
                      <a:pt x="0" y="281051"/>
                      <a:pt x="0" y="120015"/>
                      <a:pt x="0" y="67056"/>
                    </a:cubicBezTo>
                    <a:close/>
                  </a:path>
                </a:pathLst>
              </a:cu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15" name="任意多边形: 形状 37"/>
              <p:cNvSpPr/>
              <p:nvPr>
                <p:custDataLst>
                  <p:tags r:id="rId14"/>
                </p:custDataLst>
              </p:nvPr>
            </p:nvSpPr>
            <p:spPr>
              <a:xfrm>
                <a:off x="8118370" y="4064939"/>
                <a:ext cx="239686" cy="84909"/>
              </a:xfrm>
              <a:custGeom>
                <a:avLst/>
                <a:gdLst/>
                <a:ahLst/>
                <a:cxnLst/>
                <a:rect l="0" t="0" r="0" b="0"/>
                <a:pathLst>
                  <a:path w="348108" h="123318">
                    <a:moveTo>
                      <a:pt x="0" y="0"/>
                    </a:moveTo>
                    <a:lnTo>
                      <a:pt x="348107" y="0"/>
                    </a:lnTo>
                    <a:lnTo>
                      <a:pt x="348107" y="123317"/>
                    </a:lnTo>
                    <a:lnTo>
                      <a:pt x="0" y="108712"/>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pic>
          <p:nvPicPr>
            <p:cNvPr id="10" name="图片 9"/>
            <p:cNvPicPr>
              <a:picLocks noChangeAspect="1"/>
            </p:cNvPicPr>
            <p:nvPr userDrawn="1">
              <p:custDataLst>
                <p:tags r:id="rId9"/>
              </p:custDataLst>
            </p:nvPr>
          </p:nvPicPr>
          <p:blipFill>
            <a:blip r:embed="rId16" cstate="print"/>
            <a:stretch>
              <a:fillRect/>
            </a:stretch>
          </p:blipFill>
          <p:spPr>
            <a:xfrm>
              <a:off x="897596" y="5980021"/>
              <a:ext cx="701040" cy="597408"/>
            </a:xfrm>
            <a:prstGeom prst="rect">
              <a:avLst/>
            </a:prstGeom>
          </p:spPr>
        </p:pic>
        <p:sp>
          <p:nvSpPr>
            <p:cNvPr id="31" name="任意多边形: 形状 33"/>
            <p:cNvSpPr/>
            <p:nvPr>
              <p:custDataLst>
                <p:tags r:id="rId10"/>
              </p:custDataLst>
            </p:nvPr>
          </p:nvSpPr>
          <p:spPr>
            <a:xfrm rot="16560000">
              <a:off x="974514" y="6218004"/>
              <a:ext cx="311534" cy="330583"/>
            </a:xfrm>
            <a:custGeom>
              <a:avLst/>
              <a:gdLst>
                <a:gd name="connsiteX0" fmla="*/ 363728 w 363728"/>
                <a:gd name="connsiteY0" fmla="*/ 182626 h 385826"/>
                <a:gd name="connsiteX1" fmla="*/ 171323 w 363728"/>
                <a:gd name="connsiteY1" fmla="*/ 385826 h 385826"/>
                <a:gd name="connsiteX2" fmla="*/ 0 w 363728"/>
                <a:gd name="connsiteY2" fmla="*/ 172974 h 385826"/>
                <a:gd name="connsiteX3" fmla="*/ 161544 w 363728"/>
                <a:gd name="connsiteY3" fmla="*/ 0 h 385826"/>
                <a:gd name="connsiteX4" fmla="*/ 363728 w 363728"/>
                <a:gd name="connsiteY4" fmla="*/ 182626 h 38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28" h="385826">
                  <a:moveTo>
                    <a:pt x="363728" y="182626"/>
                  </a:moveTo>
                  <a:lnTo>
                    <a:pt x="171323" y="385826"/>
                  </a:lnTo>
                  <a:lnTo>
                    <a:pt x="0" y="172974"/>
                  </a:lnTo>
                  <a:lnTo>
                    <a:pt x="161544" y="0"/>
                  </a:lnTo>
                  <a:lnTo>
                    <a:pt x="363728" y="182626"/>
                  </a:lnTo>
                </a:path>
              </a:pathLst>
            </a:custGeom>
            <a:solidFill>
              <a:schemeClr val="accent2"/>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40" name="任意多边形: 形状 34"/>
            <p:cNvSpPr/>
            <p:nvPr>
              <p:custDataLst>
                <p:tags r:id="rId11"/>
              </p:custDataLst>
            </p:nvPr>
          </p:nvSpPr>
          <p:spPr>
            <a:xfrm rot="16560000">
              <a:off x="640691" y="6535755"/>
              <a:ext cx="336009" cy="241572"/>
            </a:xfrm>
            <a:custGeom>
              <a:avLst/>
              <a:gdLst/>
              <a:ahLst/>
              <a:cxnLst/>
              <a:rect l="0" t="0" r="0" b="0"/>
              <a:pathLst>
                <a:path w="392304" h="281941">
                  <a:moveTo>
                    <a:pt x="93980" y="68199"/>
                  </a:moveTo>
                  <a:cubicBezTo>
                    <a:pt x="117475" y="53594"/>
                    <a:pt x="140970" y="76327"/>
                    <a:pt x="119380" y="98933"/>
                  </a:cubicBezTo>
                  <a:lnTo>
                    <a:pt x="76708" y="143764"/>
                  </a:lnTo>
                  <a:cubicBezTo>
                    <a:pt x="62357" y="178308"/>
                    <a:pt x="94869" y="198628"/>
                    <a:pt x="117729" y="182626"/>
                  </a:cubicBezTo>
                  <a:lnTo>
                    <a:pt x="291338" y="16129"/>
                  </a:lnTo>
                  <a:cubicBezTo>
                    <a:pt x="356616" y="0"/>
                    <a:pt x="392303" y="33909"/>
                    <a:pt x="381508" y="99314"/>
                  </a:cubicBezTo>
                  <a:cubicBezTo>
                    <a:pt x="372110" y="128778"/>
                    <a:pt x="356616" y="136017"/>
                    <a:pt x="330708" y="163068"/>
                  </a:cubicBezTo>
                  <a:cubicBezTo>
                    <a:pt x="308229" y="187452"/>
                    <a:pt x="315468" y="204978"/>
                    <a:pt x="332867" y="220345"/>
                  </a:cubicBezTo>
                  <a:lnTo>
                    <a:pt x="364871" y="252095"/>
                  </a:lnTo>
                  <a:lnTo>
                    <a:pt x="335026" y="281940"/>
                  </a:lnTo>
                  <a:lnTo>
                    <a:pt x="292862" y="239014"/>
                  </a:lnTo>
                  <a:cubicBezTo>
                    <a:pt x="261747" y="206883"/>
                    <a:pt x="271526" y="172847"/>
                    <a:pt x="300482" y="142875"/>
                  </a:cubicBezTo>
                  <a:lnTo>
                    <a:pt x="341503" y="100711"/>
                  </a:lnTo>
                  <a:cubicBezTo>
                    <a:pt x="356616" y="73914"/>
                    <a:pt x="338836" y="41529"/>
                    <a:pt x="296164" y="58547"/>
                  </a:cubicBezTo>
                  <a:lnTo>
                    <a:pt x="149098" y="217424"/>
                  </a:lnTo>
                  <a:cubicBezTo>
                    <a:pt x="82677" y="262763"/>
                    <a:pt x="0" y="217424"/>
                    <a:pt x="44196" y="122301"/>
                  </a:cubicBezTo>
                  <a:close/>
                </a:path>
              </a:pathLst>
            </a:cu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编辑标题</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幼圆" panose="02010509060101010101" pitchFamily="49" charset="-122"/>
              <a:sym typeface="+mn-ea"/>
            </a:endParaRPr>
          </a:p>
        </p:txBody>
      </p:sp>
      <p:pic>
        <p:nvPicPr>
          <p:cNvPr id="8" name="图片 7"/>
          <p:cNvPicPr>
            <a:picLocks noChangeAspect="1"/>
          </p:cNvPicPr>
          <p:nvPr>
            <p:custDataLst>
              <p:tags r:id="rId2"/>
            </p:custDataLst>
          </p:nvPr>
        </p:nvPicPr>
        <p:blipFill>
          <a:blip r:embed="rId10" cstate="print"/>
          <a:stretch>
            <a:fillRect/>
          </a:stretch>
        </p:blipFill>
        <p:spPr>
          <a:xfrm>
            <a:off x="10662425" y="593629"/>
            <a:ext cx="1051560" cy="1481328"/>
          </a:xfrm>
          <a:prstGeom prst="rect">
            <a:avLst/>
          </a:prstGeom>
        </p:spPr>
      </p:pic>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幼圆" panose="02010509060101010101" pitchFamily="49" charset="-122"/>
              <a:sym typeface="+mn-ea"/>
            </a:endParaRPr>
          </a:p>
        </p:txBody>
      </p:sp>
      <p:pic>
        <p:nvPicPr>
          <p:cNvPr id="15" name="图片 14"/>
          <p:cNvPicPr>
            <a:picLocks noChangeAspect="1"/>
          </p:cNvPicPr>
          <p:nvPr>
            <p:custDataLst>
              <p:tags r:id="rId2"/>
            </p:custDataLst>
          </p:nvPr>
        </p:nvPicPr>
        <p:blipFill>
          <a:blip r:embed="rId10" cstate="print"/>
          <a:stretch>
            <a:fillRect/>
          </a:stretch>
        </p:blipFill>
        <p:spPr>
          <a:xfrm>
            <a:off x="726947" y="364373"/>
            <a:ext cx="1536192" cy="1222248"/>
          </a:xfrm>
          <a:prstGeom prst="rect">
            <a:avLst/>
          </a:prstGeom>
        </p:spPr>
      </p:pic>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幼圆" panose="02010509060101010101" pitchFamily="49" charset="-122"/>
              <a:sym typeface="+mn-ea"/>
            </a:endParaRPr>
          </a:p>
        </p:txBody>
      </p:sp>
      <p:grpSp>
        <p:nvGrpSpPr>
          <p:cNvPr id="6" name="组合 5"/>
          <p:cNvGrpSpPr/>
          <p:nvPr>
            <p:custDataLst>
              <p:tags r:id="rId2"/>
            </p:custDataLst>
          </p:nvPr>
        </p:nvGrpSpPr>
        <p:grpSpPr>
          <a:xfrm>
            <a:off x="10308794" y="113253"/>
            <a:ext cx="1392925" cy="646086"/>
            <a:chOff x="10308794" y="113253"/>
            <a:chExt cx="1392925" cy="646086"/>
          </a:xfrm>
        </p:grpSpPr>
        <p:grpSp>
          <p:nvGrpSpPr>
            <p:cNvPr id="50" name="组合 49"/>
            <p:cNvGrpSpPr/>
            <p:nvPr userDrawn="1"/>
          </p:nvGrpSpPr>
          <p:grpSpPr>
            <a:xfrm>
              <a:off x="10308794" y="419967"/>
              <a:ext cx="750273" cy="339372"/>
              <a:chOff x="3276398" y="2359686"/>
              <a:chExt cx="750273" cy="339372"/>
            </a:xfrm>
          </p:grpSpPr>
          <p:sp>
            <p:nvSpPr>
              <p:cNvPr id="42" name="任意多边形: 形状 41"/>
              <p:cNvSpPr/>
              <p:nvPr>
                <p:custDataLst>
                  <p:tags r:id="rId12"/>
                </p:custDataLst>
              </p:nvPr>
            </p:nvSpPr>
            <p:spPr>
              <a:xfrm>
                <a:off x="3276398" y="2359686"/>
                <a:ext cx="667464" cy="339372"/>
              </a:xfrm>
              <a:custGeom>
                <a:avLst/>
                <a:gdLst/>
                <a:ahLst/>
                <a:cxnLst/>
                <a:rect l="0" t="0" r="0" b="0"/>
                <a:pathLst>
                  <a:path w="969392" h="492888">
                    <a:moveTo>
                      <a:pt x="223647" y="0"/>
                    </a:moveTo>
                    <a:lnTo>
                      <a:pt x="713232" y="0"/>
                    </a:lnTo>
                    <a:cubicBezTo>
                      <a:pt x="800735" y="29210"/>
                      <a:pt x="813689" y="132969"/>
                      <a:pt x="713232" y="168656"/>
                    </a:cubicBezTo>
                    <a:lnTo>
                      <a:pt x="593217" y="168656"/>
                    </a:lnTo>
                    <a:cubicBezTo>
                      <a:pt x="540766" y="206121"/>
                      <a:pt x="518668" y="291846"/>
                      <a:pt x="596519" y="327533"/>
                    </a:cubicBezTo>
                    <a:lnTo>
                      <a:pt x="868934" y="327533"/>
                    </a:lnTo>
                    <a:cubicBezTo>
                      <a:pt x="969391" y="372872"/>
                      <a:pt x="930656" y="492887"/>
                      <a:pt x="868934" y="492887"/>
                    </a:cubicBezTo>
                    <a:lnTo>
                      <a:pt x="87503" y="492887"/>
                    </a:lnTo>
                    <a:cubicBezTo>
                      <a:pt x="0" y="447548"/>
                      <a:pt x="11684" y="381508"/>
                      <a:pt x="87503" y="334010"/>
                    </a:cubicBezTo>
                    <a:lnTo>
                      <a:pt x="372872" y="334010"/>
                    </a:lnTo>
                    <a:cubicBezTo>
                      <a:pt x="440944" y="295148"/>
                      <a:pt x="440944" y="204343"/>
                      <a:pt x="350139" y="175133"/>
                    </a:cubicBezTo>
                    <a:lnTo>
                      <a:pt x="226949" y="171831"/>
                    </a:lnTo>
                    <a:cubicBezTo>
                      <a:pt x="176784" y="109728"/>
                      <a:pt x="174498" y="52324"/>
                      <a:pt x="223647" y="0"/>
                    </a:cubicBezTo>
                    <a:close/>
                  </a:path>
                </a:pathLst>
              </a:cu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43" name="椭圆 42"/>
              <p:cNvSpPr/>
              <p:nvPr>
                <p:custDataLst>
                  <p:tags r:id="rId13"/>
                </p:custDataLst>
              </p:nvPr>
            </p:nvSpPr>
            <p:spPr>
              <a:xfrm>
                <a:off x="3917191" y="2368693"/>
                <a:ext cx="109480" cy="109480"/>
              </a:xfrm>
              <a:prstGeom prst="ellipse">
                <a:avLst/>
              </a:prstGeom>
              <a:solidFill>
                <a:schemeClr val="accent3"/>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sp>
          <p:nvSpPr>
            <p:cNvPr id="39" name="任意多边形: 形状 38"/>
            <p:cNvSpPr/>
            <p:nvPr userDrawn="1">
              <p:custDataLst>
                <p:tags r:id="rId11"/>
              </p:custDataLst>
            </p:nvPr>
          </p:nvSpPr>
          <p:spPr>
            <a:xfrm>
              <a:off x="11407031" y="113253"/>
              <a:ext cx="294688" cy="306581"/>
            </a:xfrm>
            <a:custGeom>
              <a:avLst/>
              <a:gdLst/>
              <a:ahLst/>
              <a:cxnLst/>
              <a:rect l="0" t="0" r="0" b="0"/>
              <a:pathLst>
                <a:path w="427991" h="445263">
                  <a:moveTo>
                    <a:pt x="207518" y="0"/>
                  </a:moveTo>
                  <a:cubicBezTo>
                    <a:pt x="176403" y="112903"/>
                    <a:pt x="112522" y="194310"/>
                    <a:pt x="0" y="229108"/>
                  </a:cubicBezTo>
                  <a:cubicBezTo>
                    <a:pt x="94869" y="252603"/>
                    <a:pt x="162306" y="327787"/>
                    <a:pt x="207518" y="445262"/>
                  </a:cubicBezTo>
                  <a:cubicBezTo>
                    <a:pt x="253873" y="330073"/>
                    <a:pt x="320675" y="248031"/>
                    <a:pt x="427990" y="231267"/>
                  </a:cubicBezTo>
                  <a:cubicBezTo>
                    <a:pt x="320167" y="202692"/>
                    <a:pt x="252857" y="129667"/>
                    <a:pt x="207518" y="0"/>
                  </a:cubicBez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ea typeface="幼圆" panose="02010509060101010101" pitchFamily="49" charset="-122"/>
              <a:sym typeface="+mn-ea"/>
            </a:endParaRPr>
          </a:p>
        </p:txBody>
      </p:sp>
      <p:pic>
        <p:nvPicPr>
          <p:cNvPr id="18" name="图片 17"/>
          <p:cNvPicPr>
            <a:picLocks noChangeAspect="1"/>
          </p:cNvPicPr>
          <p:nvPr>
            <p:custDataLst>
              <p:tags r:id="rId2"/>
            </p:custDataLst>
          </p:nvPr>
        </p:nvPicPr>
        <p:blipFill>
          <a:blip r:embed="rId11" cstate="print"/>
          <a:stretch>
            <a:fillRect/>
          </a:stretch>
        </p:blipFill>
        <p:spPr>
          <a:xfrm>
            <a:off x="190500" y="251460"/>
            <a:ext cx="1822450" cy="1252855"/>
          </a:xfrm>
          <a:prstGeom prst="rect">
            <a:avLst/>
          </a:prstGeom>
        </p:spPr>
      </p:pic>
      <p:pic>
        <p:nvPicPr>
          <p:cNvPr id="20" name="图片 19"/>
          <p:cNvPicPr>
            <a:picLocks noChangeAspect="1"/>
          </p:cNvPicPr>
          <p:nvPr>
            <p:custDataLst>
              <p:tags r:id="rId3"/>
            </p:custDataLst>
          </p:nvPr>
        </p:nvPicPr>
        <p:blipFill>
          <a:blip r:embed="rId12" cstate="print"/>
          <a:stretch>
            <a:fillRect/>
          </a:stretch>
        </p:blipFill>
        <p:spPr>
          <a:xfrm>
            <a:off x="11006455" y="1207770"/>
            <a:ext cx="880745" cy="661670"/>
          </a:xfrm>
          <a:prstGeom prst="rect">
            <a:avLst/>
          </a:prstGeom>
        </p:spPr>
      </p:pic>
      <p:pic>
        <p:nvPicPr>
          <p:cNvPr id="22" name="图片 21"/>
          <p:cNvPicPr>
            <a:picLocks noChangeAspect="1"/>
          </p:cNvPicPr>
          <p:nvPr>
            <p:custDataLst>
              <p:tags r:id="rId4"/>
            </p:custDataLst>
          </p:nvPr>
        </p:nvPicPr>
        <p:blipFill>
          <a:blip r:embed="rId13" cstate="print"/>
          <a:stretch>
            <a:fillRect/>
          </a:stretch>
        </p:blipFill>
        <p:spPr>
          <a:xfrm>
            <a:off x="9440545" y="4898390"/>
            <a:ext cx="2499360" cy="1728470"/>
          </a:xfrm>
          <a:prstGeom prst="rect">
            <a:avLst/>
          </a:prstGeom>
        </p:spPr>
      </p:pic>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2022/5/10</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10308794" y="113253"/>
            <a:ext cx="1392925" cy="646086"/>
            <a:chOff x="10308794" y="113253"/>
            <a:chExt cx="1392925" cy="646086"/>
          </a:xfrm>
        </p:grpSpPr>
        <p:grpSp>
          <p:nvGrpSpPr>
            <p:cNvPr id="8" name="组合 7"/>
            <p:cNvGrpSpPr/>
            <p:nvPr userDrawn="1"/>
          </p:nvGrpSpPr>
          <p:grpSpPr>
            <a:xfrm>
              <a:off x="10308794" y="419967"/>
              <a:ext cx="750273" cy="339372"/>
              <a:chOff x="3276398" y="2359686"/>
              <a:chExt cx="750273" cy="339372"/>
            </a:xfrm>
          </p:grpSpPr>
          <p:sp>
            <p:nvSpPr>
              <p:cNvPr id="10" name="任意多边形: 形状 9"/>
              <p:cNvSpPr/>
              <p:nvPr>
                <p:custDataLst>
                  <p:tags r:id="rId8"/>
                </p:custDataLst>
              </p:nvPr>
            </p:nvSpPr>
            <p:spPr>
              <a:xfrm>
                <a:off x="3276398" y="2359686"/>
                <a:ext cx="667464" cy="339372"/>
              </a:xfrm>
              <a:custGeom>
                <a:avLst/>
                <a:gdLst/>
                <a:ahLst/>
                <a:cxnLst/>
                <a:rect l="0" t="0" r="0" b="0"/>
                <a:pathLst>
                  <a:path w="969392" h="492888">
                    <a:moveTo>
                      <a:pt x="223647" y="0"/>
                    </a:moveTo>
                    <a:lnTo>
                      <a:pt x="713232" y="0"/>
                    </a:lnTo>
                    <a:cubicBezTo>
                      <a:pt x="800735" y="29210"/>
                      <a:pt x="813689" y="132969"/>
                      <a:pt x="713232" y="168656"/>
                    </a:cubicBezTo>
                    <a:lnTo>
                      <a:pt x="593217" y="168656"/>
                    </a:lnTo>
                    <a:cubicBezTo>
                      <a:pt x="540766" y="206121"/>
                      <a:pt x="518668" y="291846"/>
                      <a:pt x="596519" y="327533"/>
                    </a:cubicBezTo>
                    <a:lnTo>
                      <a:pt x="868934" y="327533"/>
                    </a:lnTo>
                    <a:cubicBezTo>
                      <a:pt x="969391" y="372872"/>
                      <a:pt x="930656" y="492887"/>
                      <a:pt x="868934" y="492887"/>
                    </a:cubicBezTo>
                    <a:lnTo>
                      <a:pt x="87503" y="492887"/>
                    </a:lnTo>
                    <a:cubicBezTo>
                      <a:pt x="0" y="447548"/>
                      <a:pt x="11684" y="381508"/>
                      <a:pt x="87503" y="334010"/>
                    </a:cubicBezTo>
                    <a:lnTo>
                      <a:pt x="372872" y="334010"/>
                    </a:lnTo>
                    <a:cubicBezTo>
                      <a:pt x="440944" y="295148"/>
                      <a:pt x="440944" y="204343"/>
                      <a:pt x="350139" y="175133"/>
                    </a:cubicBezTo>
                    <a:lnTo>
                      <a:pt x="226949" y="171831"/>
                    </a:lnTo>
                    <a:cubicBezTo>
                      <a:pt x="176784" y="109728"/>
                      <a:pt x="174498" y="52324"/>
                      <a:pt x="223647" y="0"/>
                    </a:cubicBezTo>
                    <a:close/>
                  </a:path>
                </a:pathLst>
              </a:cu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11" name="椭圆 10"/>
              <p:cNvSpPr/>
              <p:nvPr>
                <p:custDataLst>
                  <p:tags r:id="rId9"/>
                </p:custDataLst>
              </p:nvPr>
            </p:nvSpPr>
            <p:spPr>
              <a:xfrm>
                <a:off x="3917191" y="2368693"/>
                <a:ext cx="109480" cy="109480"/>
              </a:xfrm>
              <a:prstGeom prst="ellipse">
                <a:avLst/>
              </a:prstGeom>
              <a:solidFill>
                <a:schemeClr val="accent3"/>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sp>
          <p:nvSpPr>
            <p:cNvPr id="9" name="任意多边形: 形状 8"/>
            <p:cNvSpPr/>
            <p:nvPr userDrawn="1">
              <p:custDataLst>
                <p:tags r:id="rId7"/>
              </p:custDataLst>
            </p:nvPr>
          </p:nvSpPr>
          <p:spPr>
            <a:xfrm>
              <a:off x="11407031" y="113253"/>
              <a:ext cx="294688" cy="306581"/>
            </a:xfrm>
            <a:custGeom>
              <a:avLst/>
              <a:gdLst/>
              <a:ahLst/>
              <a:cxnLst/>
              <a:rect l="0" t="0" r="0" b="0"/>
              <a:pathLst>
                <a:path w="427991" h="445263">
                  <a:moveTo>
                    <a:pt x="207518" y="0"/>
                  </a:moveTo>
                  <a:cubicBezTo>
                    <a:pt x="176403" y="112903"/>
                    <a:pt x="112522" y="194310"/>
                    <a:pt x="0" y="229108"/>
                  </a:cubicBezTo>
                  <a:cubicBezTo>
                    <a:pt x="94869" y="252603"/>
                    <a:pt x="162306" y="327787"/>
                    <a:pt x="207518" y="445262"/>
                  </a:cubicBezTo>
                  <a:cubicBezTo>
                    <a:pt x="253873" y="330073"/>
                    <a:pt x="320675" y="248031"/>
                    <a:pt x="427990" y="231267"/>
                  </a:cubicBezTo>
                  <a:cubicBezTo>
                    <a:pt x="320167" y="202692"/>
                    <a:pt x="252857" y="129667"/>
                    <a:pt x="207518" y="0"/>
                  </a:cubicBez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13" name="图片 12" descr="0 (82)"/>
          <p:cNvPicPr>
            <a:picLocks noChangeAspect="1"/>
          </p:cNvPicPr>
          <p:nvPr userDrawn="1"/>
        </p:nvPicPr>
        <p:blipFill>
          <a:blip r:embed="rId2"/>
          <a:stretch>
            <a:fillRect/>
          </a:stretch>
        </p:blipFill>
        <p:spPr>
          <a:xfrm>
            <a:off x="528320" y="390525"/>
            <a:ext cx="9893935" cy="6076950"/>
          </a:xfrm>
          <a:prstGeom prst="rect">
            <a:avLst/>
          </a:prstGeom>
        </p:spPr>
      </p:pic>
      <p:pic>
        <p:nvPicPr>
          <p:cNvPr id="14" name="图片 13" descr="未标题-1"/>
          <p:cNvPicPr>
            <a:picLocks noChangeAspect="1"/>
          </p:cNvPicPr>
          <p:nvPr userDrawn="1"/>
        </p:nvPicPr>
        <p:blipFill>
          <a:blip r:embed="rId3"/>
          <a:srcRect t="10024"/>
          <a:stretch>
            <a:fillRect/>
          </a:stretch>
        </p:blipFill>
        <p:spPr>
          <a:xfrm>
            <a:off x="6280785" y="2435860"/>
            <a:ext cx="5922010" cy="4544060"/>
          </a:xfrm>
          <a:prstGeom prst="rect">
            <a:avLst/>
          </a:prstGeom>
        </p:spPr>
      </p:pic>
      <p:sp>
        <p:nvSpPr>
          <p:cNvPr id="16" name="任意多边形 15"/>
          <p:cNvSpPr/>
          <p:nvPr userDrawn="1"/>
        </p:nvSpPr>
        <p:spPr>
          <a:xfrm>
            <a:off x="528320" y="140335"/>
            <a:ext cx="518795" cy="697865"/>
          </a:xfrm>
          <a:custGeom>
            <a:avLst/>
            <a:gdLst>
              <a:gd name="connisteX0" fmla="*/ 244414 w 636307"/>
              <a:gd name="connsiteY0" fmla="*/ 1057279 h 1057279"/>
              <a:gd name="connisteX1" fmla="*/ 15814 w 636307"/>
              <a:gd name="connsiteY1" fmla="*/ 567694 h 1057279"/>
              <a:gd name="connisteX2" fmla="*/ 81219 w 636307"/>
              <a:gd name="connsiteY2" fmla="*/ 121289 h 1057279"/>
              <a:gd name="connisteX3" fmla="*/ 429834 w 636307"/>
              <a:gd name="connsiteY3" fmla="*/ 23499 h 1057279"/>
              <a:gd name="connisteX4" fmla="*/ 636209 w 636307"/>
              <a:gd name="connsiteY4" fmla="*/ 393704 h 1057279"/>
              <a:gd name="connisteX5" fmla="*/ 451424 w 636307"/>
              <a:gd name="connsiteY5" fmla="*/ 904879 h 105727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636307" h="1057280">
                <a:moveTo>
                  <a:pt x="244414" y="1057280"/>
                </a:moveTo>
                <a:cubicBezTo>
                  <a:pt x="197424" y="968380"/>
                  <a:pt x="48199" y="755020"/>
                  <a:pt x="15814" y="567695"/>
                </a:cubicBezTo>
                <a:cubicBezTo>
                  <a:pt x="-16571" y="380370"/>
                  <a:pt x="-1331" y="229875"/>
                  <a:pt x="81219" y="121290"/>
                </a:cubicBezTo>
                <a:cubicBezTo>
                  <a:pt x="163769" y="12705"/>
                  <a:pt x="318709" y="-31110"/>
                  <a:pt x="429834" y="23500"/>
                </a:cubicBezTo>
                <a:cubicBezTo>
                  <a:pt x="540959" y="78110"/>
                  <a:pt x="631764" y="217175"/>
                  <a:pt x="636209" y="393705"/>
                </a:cubicBezTo>
                <a:cubicBezTo>
                  <a:pt x="640654" y="570235"/>
                  <a:pt x="492699" y="810265"/>
                  <a:pt x="451424" y="904880"/>
                </a:cubicBezTo>
              </a:path>
            </a:pathLst>
          </a:custGeom>
          <a:noFill/>
          <a:ln w="444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a:off x="528320" y="129540"/>
            <a:ext cx="518795" cy="697865"/>
          </a:xfrm>
          <a:custGeom>
            <a:avLst/>
            <a:gdLst>
              <a:gd name="connisteX0" fmla="*/ 244414 w 636307"/>
              <a:gd name="connsiteY0" fmla="*/ 1057279 h 1057279"/>
              <a:gd name="connisteX1" fmla="*/ 15814 w 636307"/>
              <a:gd name="connsiteY1" fmla="*/ 567694 h 1057279"/>
              <a:gd name="connisteX2" fmla="*/ 81219 w 636307"/>
              <a:gd name="connsiteY2" fmla="*/ 121289 h 1057279"/>
              <a:gd name="connisteX3" fmla="*/ 429834 w 636307"/>
              <a:gd name="connsiteY3" fmla="*/ 23499 h 1057279"/>
              <a:gd name="connisteX4" fmla="*/ 636209 w 636307"/>
              <a:gd name="connsiteY4" fmla="*/ 393704 h 1057279"/>
              <a:gd name="connisteX5" fmla="*/ 451424 w 636307"/>
              <a:gd name="connsiteY5" fmla="*/ 904879 h 105727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636307" h="1057280">
                <a:moveTo>
                  <a:pt x="244414" y="1057280"/>
                </a:moveTo>
                <a:cubicBezTo>
                  <a:pt x="197424" y="968380"/>
                  <a:pt x="48199" y="755020"/>
                  <a:pt x="15814" y="567695"/>
                </a:cubicBezTo>
                <a:cubicBezTo>
                  <a:pt x="-16571" y="380370"/>
                  <a:pt x="-1331" y="229875"/>
                  <a:pt x="81219" y="121290"/>
                </a:cubicBezTo>
                <a:cubicBezTo>
                  <a:pt x="163769" y="12705"/>
                  <a:pt x="318709" y="-31110"/>
                  <a:pt x="429834" y="23500"/>
                </a:cubicBezTo>
                <a:cubicBezTo>
                  <a:pt x="540959" y="78110"/>
                  <a:pt x="631764" y="217175"/>
                  <a:pt x="636209" y="393705"/>
                </a:cubicBezTo>
                <a:cubicBezTo>
                  <a:pt x="640654" y="570235"/>
                  <a:pt x="492699" y="810265"/>
                  <a:pt x="451424" y="904880"/>
                </a:cubicBezTo>
              </a:path>
            </a:pathLst>
          </a:custGeom>
          <a:noFill/>
          <a:ln w="444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userDrawn="1"/>
        </p:nvSpPr>
        <p:spPr>
          <a:xfrm flipH="1">
            <a:off x="9845040" y="140335"/>
            <a:ext cx="251460" cy="447675"/>
          </a:xfrm>
          <a:custGeom>
            <a:avLst/>
            <a:gdLst>
              <a:gd name="connisteX0" fmla="*/ 244414 w 636307"/>
              <a:gd name="connsiteY0" fmla="*/ 1057279 h 1057279"/>
              <a:gd name="connisteX1" fmla="*/ 15814 w 636307"/>
              <a:gd name="connsiteY1" fmla="*/ 567694 h 1057279"/>
              <a:gd name="connisteX2" fmla="*/ 81219 w 636307"/>
              <a:gd name="connsiteY2" fmla="*/ 121289 h 1057279"/>
              <a:gd name="connisteX3" fmla="*/ 429834 w 636307"/>
              <a:gd name="connsiteY3" fmla="*/ 23499 h 1057279"/>
              <a:gd name="connisteX4" fmla="*/ 636209 w 636307"/>
              <a:gd name="connsiteY4" fmla="*/ 393704 h 1057279"/>
              <a:gd name="connisteX5" fmla="*/ 451424 w 636307"/>
              <a:gd name="connsiteY5" fmla="*/ 904879 h 105727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636307" h="1057280">
                <a:moveTo>
                  <a:pt x="244414" y="1057280"/>
                </a:moveTo>
                <a:cubicBezTo>
                  <a:pt x="197424" y="968380"/>
                  <a:pt x="48199" y="755020"/>
                  <a:pt x="15814" y="567695"/>
                </a:cubicBezTo>
                <a:cubicBezTo>
                  <a:pt x="-16571" y="380370"/>
                  <a:pt x="-1331" y="229875"/>
                  <a:pt x="81219" y="121290"/>
                </a:cubicBezTo>
                <a:cubicBezTo>
                  <a:pt x="163769" y="12705"/>
                  <a:pt x="318709" y="-31110"/>
                  <a:pt x="429834" y="23500"/>
                </a:cubicBezTo>
                <a:cubicBezTo>
                  <a:pt x="540959" y="78110"/>
                  <a:pt x="631764" y="217175"/>
                  <a:pt x="636209" y="393705"/>
                </a:cubicBezTo>
                <a:cubicBezTo>
                  <a:pt x="640654" y="570235"/>
                  <a:pt x="492699" y="810265"/>
                  <a:pt x="451424" y="904880"/>
                </a:cubicBezTo>
              </a:path>
            </a:pathLst>
          </a:custGeom>
          <a:noFill/>
          <a:ln w="444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1516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grpSp>
        <p:nvGrpSpPr>
          <p:cNvPr id="8" name="组合 7"/>
          <p:cNvGrpSpPr/>
          <p:nvPr userDrawn="1"/>
        </p:nvGrpSpPr>
        <p:grpSpPr>
          <a:xfrm>
            <a:off x="-1905" y="-13335"/>
            <a:ext cx="12204700" cy="6873240"/>
            <a:chOff x="-3" y="-21"/>
            <a:chExt cx="19220" cy="10824"/>
          </a:xfrm>
        </p:grpSpPr>
        <p:pic>
          <p:nvPicPr>
            <p:cNvPr id="9" name="图片 8" descr="0 (45)"/>
            <p:cNvPicPr>
              <a:picLocks noChangeAspect="1"/>
            </p:cNvPicPr>
            <p:nvPr userDrawn="1"/>
          </p:nvPicPr>
          <p:blipFill>
            <a:blip r:embed="rId2"/>
            <a:srcRect l="10869" t="18602" r="12125" b="78480"/>
            <a:stretch>
              <a:fillRect/>
            </a:stretch>
          </p:blipFill>
          <p:spPr>
            <a:xfrm flipH="1" flipV="1">
              <a:off x="-3" y="10317"/>
              <a:ext cx="19220" cy="486"/>
            </a:xfrm>
            <a:prstGeom prst="rect">
              <a:avLst/>
            </a:prstGeom>
          </p:spPr>
        </p:pic>
        <p:pic>
          <p:nvPicPr>
            <p:cNvPr id="10" name="图片 9" descr="0 (45)"/>
            <p:cNvPicPr>
              <a:picLocks noChangeAspect="1"/>
            </p:cNvPicPr>
            <p:nvPr userDrawn="1"/>
          </p:nvPicPr>
          <p:blipFill>
            <a:blip r:embed="rId2"/>
            <a:srcRect l="10869" t="18602" r="12125" b="78480"/>
            <a:stretch>
              <a:fillRect/>
            </a:stretch>
          </p:blipFill>
          <p:spPr>
            <a:xfrm flipH="1">
              <a:off x="-3" y="-21"/>
              <a:ext cx="19220" cy="486"/>
            </a:xfrm>
            <a:prstGeom prst="rect">
              <a:avLst/>
            </a:prstGeom>
          </p:spPr>
        </p:pic>
      </p:grpSp>
    </p:spTree>
    <p:extLst>
      <p:ext uri="{BB962C8B-B14F-4D97-AF65-F5344CB8AC3E}">
        <p14:creationId xmlns:p14="http://schemas.microsoft.com/office/powerpoint/2010/main" val="2351160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9" name="图片 8" descr="0 (82)"/>
          <p:cNvPicPr>
            <a:picLocks noChangeAspect="1"/>
          </p:cNvPicPr>
          <p:nvPr userDrawn="1"/>
        </p:nvPicPr>
        <p:blipFill>
          <a:blip r:embed="rId2"/>
          <a:stretch>
            <a:fillRect/>
          </a:stretch>
        </p:blipFill>
        <p:spPr>
          <a:xfrm>
            <a:off x="2358390" y="1760855"/>
            <a:ext cx="6377305" cy="4097655"/>
          </a:xfrm>
          <a:prstGeom prst="rect">
            <a:avLst/>
          </a:prstGeom>
        </p:spPr>
      </p:pic>
      <p:pic>
        <p:nvPicPr>
          <p:cNvPr id="14" name="图片 13" descr="未标题-1"/>
          <p:cNvPicPr>
            <a:picLocks noChangeAspect="1"/>
          </p:cNvPicPr>
          <p:nvPr userDrawn="1"/>
        </p:nvPicPr>
        <p:blipFill>
          <a:blip r:embed="rId3"/>
          <a:srcRect t="10024"/>
          <a:stretch>
            <a:fillRect/>
          </a:stretch>
        </p:blipFill>
        <p:spPr>
          <a:xfrm>
            <a:off x="5982335" y="2207260"/>
            <a:ext cx="6220460" cy="4772660"/>
          </a:xfrm>
          <a:prstGeom prst="rect">
            <a:avLst/>
          </a:prstGeom>
        </p:spPr>
      </p:pic>
      <p:sp>
        <p:nvSpPr>
          <p:cNvPr id="15" name="任意多边形 14"/>
          <p:cNvSpPr/>
          <p:nvPr userDrawn="1"/>
        </p:nvSpPr>
        <p:spPr>
          <a:xfrm>
            <a:off x="2274570" y="1184910"/>
            <a:ext cx="593725" cy="916305"/>
          </a:xfrm>
          <a:custGeom>
            <a:avLst/>
            <a:gdLst>
              <a:gd name="connisteX0" fmla="*/ 244414 w 636307"/>
              <a:gd name="connsiteY0" fmla="*/ 1057279 h 1057279"/>
              <a:gd name="connisteX1" fmla="*/ 15814 w 636307"/>
              <a:gd name="connsiteY1" fmla="*/ 567694 h 1057279"/>
              <a:gd name="connisteX2" fmla="*/ 81219 w 636307"/>
              <a:gd name="connsiteY2" fmla="*/ 121289 h 1057279"/>
              <a:gd name="connisteX3" fmla="*/ 429834 w 636307"/>
              <a:gd name="connsiteY3" fmla="*/ 23499 h 1057279"/>
              <a:gd name="connisteX4" fmla="*/ 636209 w 636307"/>
              <a:gd name="connsiteY4" fmla="*/ 393704 h 1057279"/>
              <a:gd name="connisteX5" fmla="*/ 451424 w 636307"/>
              <a:gd name="connsiteY5" fmla="*/ 904879 h 105727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636307" h="1057280">
                <a:moveTo>
                  <a:pt x="244414" y="1057280"/>
                </a:moveTo>
                <a:cubicBezTo>
                  <a:pt x="197424" y="968380"/>
                  <a:pt x="48199" y="755020"/>
                  <a:pt x="15814" y="567695"/>
                </a:cubicBezTo>
                <a:cubicBezTo>
                  <a:pt x="-16571" y="380370"/>
                  <a:pt x="-1331" y="229875"/>
                  <a:pt x="81219" y="121290"/>
                </a:cubicBezTo>
                <a:cubicBezTo>
                  <a:pt x="163769" y="12705"/>
                  <a:pt x="318709" y="-31110"/>
                  <a:pt x="429834" y="23500"/>
                </a:cubicBezTo>
                <a:cubicBezTo>
                  <a:pt x="540959" y="78110"/>
                  <a:pt x="631764" y="217175"/>
                  <a:pt x="636209" y="393705"/>
                </a:cubicBezTo>
                <a:cubicBezTo>
                  <a:pt x="640654" y="570235"/>
                  <a:pt x="492699" y="810265"/>
                  <a:pt x="451424" y="904880"/>
                </a:cubicBezTo>
              </a:path>
            </a:pathLst>
          </a:custGeom>
          <a:noFill/>
          <a:ln w="444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flipH="1">
            <a:off x="8161020" y="1136015"/>
            <a:ext cx="487680" cy="754380"/>
          </a:xfrm>
          <a:custGeom>
            <a:avLst/>
            <a:gdLst>
              <a:gd name="connisteX0" fmla="*/ 244414 w 636307"/>
              <a:gd name="connsiteY0" fmla="*/ 1057279 h 1057279"/>
              <a:gd name="connisteX1" fmla="*/ 15814 w 636307"/>
              <a:gd name="connsiteY1" fmla="*/ 567694 h 1057279"/>
              <a:gd name="connisteX2" fmla="*/ 81219 w 636307"/>
              <a:gd name="connsiteY2" fmla="*/ 121289 h 1057279"/>
              <a:gd name="connisteX3" fmla="*/ 429834 w 636307"/>
              <a:gd name="connsiteY3" fmla="*/ 23499 h 1057279"/>
              <a:gd name="connisteX4" fmla="*/ 636209 w 636307"/>
              <a:gd name="connsiteY4" fmla="*/ 393704 h 1057279"/>
              <a:gd name="connisteX5" fmla="*/ 451424 w 636307"/>
              <a:gd name="connsiteY5" fmla="*/ 904879 h 105727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636307" h="1057280">
                <a:moveTo>
                  <a:pt x="244414" y="1057280"/>
                </a:moveTo>
                <a:cubicBezTo>
                  <a:pt x="197424" y="968380"/>
                  <a:pt x="48199" y="755020"/>
                  <a:pt x="15814" y="567695"/>
                </a:cubicBezTo>
                <a:cubicBezTo>
                  <a:pt x="-16571" y="380370"/>
                  <a:pt x="-1331" y="229875"/>
                  <a:pt x="81219" y="121290"/>
                </a:cubicBezTo>
                <a:cubicBezTo>
                  <a:pt x="163769" y="12705"/>
                  <a:pt x="318709" y="-31110"/>
                  <a:pt x="429834" y="23500"/>
                </a:cubicBezTo>
                <a:cubicBezTo>
                  <a:pt x="540959" y="78110"/>
                  <a:pt x="631764" y="217175"/>
                  <a:pt x="636209" y="393705"/>
                </a:cubicBezTo>
                <a:cubicBezTo>
                  <a:pt x="640654" y="570235"/>
                  <a:pt x="492699" y="810265"/>
                  <a:pt x="451424" y="904880"/>
                </a:cubicBezTo>
              </a:path>
            </a:pathLst>
          </a:custGeom>
          <a:noFill/>
          <a:ln w="444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3828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563369" y="1096645"/>
            <a:ext cx="808948" cy="105721"/>
            <a:chOff x="2765898" y="3958519"/>
            <a:chExt cx="808948" cy="105721"/>
          </a:xfrm>
          <a:solidFill>
            <a:schemeClr val="accent6"/>
          </a:solidFill>
        </p:grpSpPr>
        <p:sp>
          <p:nvSpPr>
            <p:cNvPr id="8" name="任意多边形: 形状 7"/>
            <p:cNvSpPr/>
            <p:nvPr>
              <p:custDataLst>
                <p:tags r:id="rId21"/>
              </p:custDataLst>
            </p:nvPr>
          </p:nvSpPr>
          <p:spPr>
            <a:xfrm>
              <a:off x="2765898" y="3958519"/>
              <a:ext cx="610800" cy="105721"/>
            </a:xfrm>
            <a:custGeom>
              <a:avLst/>
              <a:gdLst/>
              <a:ahLst/>
              <a:cxnLst/>
              <a:rect l="0" t="0" r="0" b="0"/>
              <a:pathLst>
                <a:path w="887096" h="153544">
                  <a:moveTo>
                    <a:pt x="813562" y="153543"/>
                  </a:moveTo>
                  <a:lnTo>
                    <a:pt x="57023" y="153543"/>
                  </a:lnTo>
                  <a:cubicBezTo>
                    <a:pt x="20701" y="116205"/>
                    <a:pt x="0" y="50419"/>
                    <a:pt x="57023" y="0"/>
                  </a:cubicBezTo>
                  <a:lnTo>
                    <a:pt x="813562" y="0"/>
                  </a:lnTo>
                  <a:cubicBezTo>
                    <a:pt x="884936" y="36830"/>
                    <a:pt x="887095" y="112395"/>
                    <a:pt x="813562" y="153543"/>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9" name="椭圆 8"/>
            <p:cNvSpPr/>
            <p:nvPr>
              <p:custDataLst>
                <p:tags r:id="rId22"/>
              </p:custDataLst>
            </p:nvPr>
          </p:nvSpPr>
          <p:spPr>
            <a:xfrm>
              <a:off x="3472361" y="3961754"/>
              <a:ext cx="102485" cy="102485"/>
            </a:xfrm>
            <a:prstGeom prst="ellipse">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grpSp>
        <p:nvGrpSpPr>
          <p:cNvPr id="10" name="组合 9"/>
          <p:cNvGrpSpPr/>
          <p:nvPr>
            <p:custDataLst>
              <p:tags r:id="rId2"/>
            </p:custDataLst>
          </p:nvPr>
        </p:nvGrpSpPr>
        <p:grpSpPr>
          <a:xfrm>
            <a:off x="8880044" y="863197"/>
            <a:ext cx="750273" cy="339372"/>
            <a:chOff x="3276398" y="2359686"/>
            <a:chExt cx="750273" cy="339372"/>
          </a:xfrm>
          <a:solidFill>
            <a:schemeClr val="accent2"/>
          </a:solidFill>
        </p:grpSpPr>
        <p:sp>
          <p:nvSpPr>
            <p:cNvPr id="11" name="任意多边形: 形状 10"/>
            <p:cNvSpPr/>
            <p:nvPr>
              <p:custDataLst>
                <p:tags r:id="rId19"/>
              </p:custDataLst>
            </p:nvPr>
          </p:nvSpPr>
          <p:spPr>
            <a:xfrm>
              <a:off x="3276398" y="2359686"/>
              <a:ext cx="667464" cy="339372"/>
            </a:xfrm>
            <a:custGeom>
              <a:avLst/>
              <a:gdLst/>
              <a:ahLst/>
              <a:cxnLst/>
              <a:rect l="0" t="0" r="0" b="0"/>
              <a:pathLst>
                <a:path w="969392" h="492888">
                  <a:moveTo>
                    <a:pt x="223647" y="0"/>
                  </a:moveTo>
                  <a:lnTo>
                    <a:pt x="713232" y="0"/>
                  </a:lnTo>
                  <a:cubicBezTo>
                    <a:pt x="800735" y="29210"/>
                    <a:pt x="813689" y="132969"/>
                    <a:pt x="713232" y="168656"/>
                  </a:cubicBezTo>
                  <a:lnTo>
                    <a:pt x="593217" y="168656"/>
                  </a:lnTo>
                  <a:cubicBezTo>
                    <a:pt x="540766" y="206121"/>
                    <a:pt x="518668" y="291846"/>
                    <a:pt x="596519" y="327533"/>
                  </a:cubicBezTo>
                  <a:lnTo>
                    <a:pt x="868934" y="327533"/>
                  </a:lnTo>
                  <a:cubicBezTo>
                    <a:pt x="969391" y="372872"/>
                    <a:pt x="930656" y="492887"/>
                    <a:pt x="868934" y="492887"/>
                  </a:cubicBezTo>
                  <a:lnTo>
                    <a:pt x="87503" y="492887"/>
                  </a:lnTo>
                  <a:cubicBezTo>
                    <a:pt x="0" y="447548"/>
                    <a:pt x="11684" y="381508"/>
                    <a:pt x="87503" y="334010"/>
                  </a:cubicBezTo>
                  <a:lnTo>
                    <a:pt x="372872" y="334010"/>
                  </a:lnTo>
                  <a:cubicBezTo>
                    <a:pt x="440944" y="295148"/>
                    <a:pt x="440944" y="204343"/>
                    <a:pt x="350139" y="175133"/>
                  </a:cubicBezTo>
                  <a:lnTo>
                    <a:pt x="226949" y="171831"/>
                  </a:lnTo>
                  <a:cubicBezTo>
                    <a:pt x="176784" y="109728"/>
                    <a:pt x="174498" y="52324"/>
                    <a:pt x="223647" y="0"/>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12" name="椭圆 11"/>
            <p:cNvSpPr/>
            <p:nvPr>
              <p:custDataLst>
                <p:tags r:id="rId20"/>
              </p:custDataLst>
            </p:nvPr>
          </p:nvSpPr>
          <p:spPr>
            <a:xfrm>
              <a:off x="3917191" y="2368693"/>
              <a:ext cx="109480" cy="109480"/>
            </a:xfrm>
            <a:prstGeom prst="ellipse">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grpSp>
        <p:nvGrpSpPr>
          <p:cNvPr id="13" name="组合 12"/>
          <p:cNvGrpSpPr/>
          <p:nvPr>
            <p:custDataLst>
              <p:tags r:id="rId3"/>
            </p:custDataLst>
          </p:nvPr>
        </p:nvGrpSpPr>
        <p:grpSpPr>
          <a:xfrm rot="2760000">
            <a:off x="6953250" y="1948815"/>
            <a:ext cx="3246120" cy="2753995"/>
            <a:chOff x="7956598" y="1176302"/>
            <a:chExt cx="1469504" cy="1246433"/>
          </a:xfrm>
        </p:grpSpPr>
        <p:sp>
          <p:nvSpPr>
            <p:cNvPr id="14" name="任意多边形: 形状 13"/>
            <p:cNvSpPr/>
            <p:nvPr>
              <p:custDataLst>
                <p:tags r:id="rId13"/>
              </p:custDataLst>
            </p:nvPr>
          </p:nvSpPr>
          <p:spPr>
            <a:xfrm>
              <a:off x="7956598" y="1176302"/>
              <a:ext cx="1469504" cy="1246433"/>
            </a:xfrm>
            <a:custGeom>
              <a:avLst/>
              <a:gdLst/>
              <a:ahLst/>
              <a:cxnLst/>
              <a:rect l="0" t="0" r="0" b="0"/>
              <a:pathLst>
                <a:path w="2134236" h="1810259">
                  <a:moveTo>
                    <a:pt x="1266698" y="4953"/>
                  </a:moveTo>
                  <a:cubicBezTo>
                    <a:pt x="0" y="134620"/>
                    <a:pt x="259334" y="1810258"/>
                    <a:pt x="1266698" y="1807845"/>
                  </a:cubicBezTo>
                  <a:cubicBezTo>
                    <a:pt x="1616075" y="1769872"/>
                    <a:pt x="1850390" y="1669542"/>
                    <a:pt x="2001647" y="1349502"/>
                  </a:cubicBezTo>
                  <a:cubicBezTo>
                    <a:pt x="2134235" y="1103249"/>
                    <a:pt x="2055749" y="1036447"/>
                    <a:pt x="1876298" y="1055497"/>
                  </a:cubicBezTo>
                  <a:cubicBezTo>
                    <a:pt x="1763903" y="1042543"/>
                    <a:pt x="1720596" y="803148"/>
                    <a:pt x="1928241" y="761492"/>
                  </a:cubicBezTo>
                  <a:cubicBezTo>
                    <a:pt x="2105534" y="752856"/>
                    <a:pt x="2124202" y="591566"/>
                    <a:pt x="1889379" y="289433"/>
                  </a:cubicBezTo>
                  <a:cubicBezTo>
                    <a:pt x="1686052" y="78359"/>
                    <a:pt x="1477772" y="0"/>
                    <a:pt x="1266698" y="4953"/>
                  </a:cubicBezTo>
                  <a:close/>
                </a:path>
              </a:pathLst>
            </a:custGeom>
            <a:solidFill>
              <a:schemeClr val="accent6">
                <a:lumMod val="40000"/>
                <a:lumOff val="6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a typeface="幼圆" panose="02010509060101010101" pitchFamily="49" charset="-122"/>
              </a:endParaRPr>
            </a:p>
          </p:txBody>
        </p:sp>
        <p:grpSp>
          <p:nvGrpSpPr>
            <p:cNvPr id="15" name="组合 14"/>
            <p:cNvGrpSpPr/>
            <p:nvPr/>
          </p:nvGrpSpPr>
          <p:grpSpPr>
            <a:xfrm>
              <a:off x="8367850" y="1319798"/>
              <a:ext cx="813495" cy="854331"/>
              <a:chOff x="8566786" y="937006"/>
              <a:chExt cx="1181480" cy="1240790"/>
            </a:xfrm>
          </p:grpSpPr>
          <p:sp>
            <p:nvSpPr>
              <p:cNvPr id="16" name="椭圆 15"/>
              <p:cNvSpPr/>
              <p:nvPr>
                <p:custDataLst>
                  <p:tags r:id="rId14"/>
                </p:custDataLst>
              </p:nvPr>
            </p:nvSpPr>
            <p:spPr>
              <a:xfrm>
                <a:off x="9098662" y="937006"/>
                <a:ext cx="265938" cy="265938"/>
              </a:xfrm>
              <a:prstGeom prst="ellipse">
                <a:avLst/>
              </a:prstGeom>
              <a:solidFill>
                <a:schemeClr val="accent3"/>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17" name="椭圆 16"/>
              <p:cNvSpPr/>
              <p:nvPr>
                <p:custDataLst>
                  <p:tags r:id="rId15"/>
                </p:custDataLst>
              </p:nvPr>
            </p:nvSpPr>
            <p:spPr>
              <a:xfrm>
                <a:off x="8725281" y="1099058"/>
                <a:ext cx="265938" cy="265938"/>
              </a:xfrm>
              <a:prstGeom prst="ellipse">
                <a:avLst/>
              </a:pr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18" name="椭圆 17"/>
              <p:cNvSpPr/>
              <p:nvPr>
                <p:custDataLst>
                  <p:tags r:id="rId16"/>
                </p:custDataLst>
              </p:nvPr>
            </p:nvSpPr>
            <p:spPr>
              <a:xfrm>
                <a:off x="8566786" y="1501902"/>
                <a:ext cx="265938" cy="265938"/>
              </a:xfrm>
              <a:prstGeom prst="ellipse">
                <a:avLst/>
              </a:prstGeom>
              <a:solidFill>
                <a:schemeClr val="accent4"/>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19" name="椭圆 18"/>
              <p:cNvSpPr/>
              <p:nvPr>
                <p:custDataLst>
                  <p:tags r:id="rId17"/>
                </p:custDataLst>
              </p:nvPr>
            </p:nvSpPr>
            <p:spPr>
              <a:xfrm>
                <a:off x="8725281" y="1911858"/>
                <a:ext cx="265938" cy="265938"/>
              </a:xfrm>
              <a:prstGeom prst="ellipse">
                <a:avLst/>
              </a:prstGeom>
              <a:solidFill>
                <a:schemeClr val="accent6"/>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20" name="椭圆 19"/>
              <p:cNvSpPr/>
              <p:nvPr>
                <p:custDataLst>
                  <p:tags r:id="rId18"/>
                </p:custDataLst>
              </p:nvPr>
            </p:nvSpPr>
            <p:spPr>
              <a:xfrm>
                <a:off x="9482328" y="1899158"/>
                <a:ext cx="265938" cy="265938"/>
              </a:xfrm>
              <a:prstGeom prst="ellipse">
                <a:avLst/>
              </a:pr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grpSp>
      <p:pic>
        <p:nvPicPr>
          <p:cNvPr id="30" name="图片 29"/>
          <p:cNvPicPr>
            <a:picLocks noChangeAspect="1"/>
          </p:cNvPicPr>
          <p:nvPr>
            <p:custDataLst>
              <p:tags r:id="rId4"/>
            </p:custDataLst>
          </p:nvPr>
        </p:nvPicPr>
        <p:blipFill>
          <a:blip r:embed="rId24" cstate="print"/>
          <a:stretch>
            <a:fillRect/>
          </a:stretch>
        </p:blipFill>
        <p:spPr>
          <a:xfrm>
            <a:off x="643925" y="642884"/>
            <a:ext cx="10945368" cy="4940808"/>
          </a:xfrm>
          <a:prstGeom prst="rect">
            <a:avLst/>
          </a:prstGeom>
        </p:spPr>
      </p:pic>
      <p:grpSp>
        <p:nvGrpSpPr>
          <p:cNvPr id="21" name="组合 20"/>
          <p:cNvGrpSpPr/>
          <p:nvPr>
            <p:custDataLst>
              <p:tags r:id="rId5"/>
            </p:custDataLst>
          </p:nvPr>
        </p:nvGrpSpPr>
        <p:grpSpPr>
          <a:xfrm>
            <a:off x="10022205" y="3093085"/>
            <a:ext cx="584200" cy="940435"/>
            <a:chOff x="8118370" y="3865915"/>
            <a:chExt cx="239686" cy="385456"/>
          </a:xfrm>
        </p:grpSpPr>
        <p:sp>
          <p:nvSpPr>
            <p:cNvPr id="22" name="矩形 21"/>
            <p:cNvSpPr/>
            <p:nvPr>
              <p:custDataLst>
                <p:tags r:id="rId10"/>
              </p:custDataLst>
            </p:nvPr>
          </p:nvSpPr>
          <p:spPr>
            <a:xfrm>
              <a:off x="8152648" y="3865915"/>
              <a:ext cx="168156" cy="90767"/>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a typeface="幼圆" panose="02010509060101010101" pitchFamily="49" charset="-122"/>
              </a:endParaRPr>
            </a:p>
          </p:txBody>
        </p:sp>
        <p:sp>
          <p:nvSpPr>
            <p:cNvPr id="23" name="任意多边形: 形状 22"/>
            <p:cNvSpPr/>
            <p:nvPr>
              <p:custDataLst>
                <p:tags r:id="rId11"/>
              </p:custDataLst>
            </p:nvPr>
          </p:nvSpPr>
          <p:spPr>
            <a:xfrm>
              <a:off x="8121343" y="3955196"/>
              <a:ext cx="236713" cy="296175"/>
            </a:xfrm>
            <a:custGeom>
              <a:avLst/>
              <a:gdLst/>
              <a:ahLst/>
              <a:cxnLst/>
              <a:rect l="0" t="0" r="0" b="0"/>
              <a:pathLst>
                <a:path w="343790" h="430150">
                  <a:moveTo>
                    <a:pt x="0" y="67056"/>
                  </a:moveTo>
                  <a:cubicBezTo>
                    <a:pt x="24256" y="54102"/>
                    <a:pt x="58928" y="25654"/>
                    <a:pt x="75692" y="0"/>
                  </a:cubicBezTo>
                  <a:lnTo>
                    <a:pt x="259969" y="0"/>
                  </a:lnTo>
                  <a:cubicBezTo>
                    <a:pt x="278638" y="29464"/>
                    <a:pt x="316738" y="53467"/>
                    <a:pt x="343789" y="67056"/>
                  </a:cubicBezTo>
                  <a:lnTo>
                    <a:pt x="343789" y="389128"/>
                  </a:lnTo>
                  <a:cubicBezTo>
                    <a:pt x="334518" y="414528"/>
                    <a:pt x="326517" y="424307"/>
                    <a:pt x="302768" y="430149"/>
                  </a:cubicBezTo>
                  <a:lnTo>
                    <a:pt x="33528" y="430149"/>
                  </a:lnTo>
                  <a:cubicBezTo>
                    <a:pt x="17018" y="427101"/>
                    <a:pt x="5969" y="415417"/>
                    <a:pt x="0" y="395605"/>
                  </a:cubicBezTo>
                  <a:cubicBezTo>
                    <a:pt x="0" y="281051"/>
                    <a:pt x="0" y="120015"/>
                    <a:pt x="0" y="67056"/>
                  </a:cubicBezTo>
                  <a:close/>
                </a:path>
              </a:pathLst>
            </a:custGeom>
            <a:solidFill>
              <a:schemeClr val="accent1">
                <a:lumMod val="20000"/>
                <a:lumOff val="8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24" name="任意多边形: 形状 23"/>
            <p:cNvSpPr/>
            <p:nvPr>
              <p:custDataLst>
                <p:tags r:id="rId12"/>
              </p:custDataLst>
            </p:nvPr>
          </p:nvSpPr>
          <p:spPr>
            <a:xfrm>
              <a:off x="8118370" y="4064939"/>
              <a:ext cx="239686" cy="84909"/>
            </a:xfrm>
            <a:custGeom>
              <a:avLst/>
              <a:gdLst/>
              <a:ahLst/>
              <a:cxnLst/>
              <a:rect l="0" t="0" r="0" b="0"/>
              <a:pathLst>
                <a:path w="348108" h="123318">
                  <a:moveTo>
                    <a:pt x="0" y="0"/>
                  </a:moveTo>
                  <a:lnTo>
                    <a:pt x="348107" y="0"/>
                  </a:lnTo>
                  <a:lnTo>
                    <a:pt x="348107" y="123317"/>
                  </a:lnTo>
                  <a:lnTo>
                    <a:pt x="0" y="108712"/>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sp>
        <p:nvSpPr>
          <p:cNvPr id="4" name="日期占位符 3"/>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5" name="页脚占位符 4"/>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a:p>
        </p:txBody>
      </p:sp>
      <p:sp>
        <p:nvSpPr>
          <p:cNvPr id="36" name="标题 35"/>
          <p:cNvSpPr>
            <a:spLocks noGrp="1"/>
          </p:cNvSpPr>
          <p:nvPr>
            <p:ph type="title" hasCustomPrompt="1"/>
            <p:custDataLst>
              <p:tags r:id="rId9"/>
            </p:custDataLst>
          </p:nvPr>
        </p:nvSpPr>
        <p:spPr>
          <a:xfrm>
            <a:off x="1270000" y="3460749"/>
            <a:ext cx="5246914" cy="1691821"/>
          </a:xfrm>
        </p:spPr>
        <p:txBody>
          <a:bodyPr lIns="91440" tIns="45720" rIns="91440" bIns="45720">
            <a:normAutofit/>
          </a:bodyPr>
          <a:lstStyle>
            <a:lvl1pPr>
              <a:defRPr sz="2800" b="0" baseline="0">
                <a:latin typeface="Arial" panose="020B0604020202020204" pitchFamily="34" charset="0"/>
                <a:ea typeface="汉仪乐喵体W" panose="00020600040101010101" pitchFamily="18" charset="-122"/>
              </a:defRPr>
            </a:lvl1pPr>
          </a:lstStyle>
          <a:p>
            <a:r>
              <a:rPr lang="zh-CN" altLang="en-US" dirty="0"/>
              <a:t>单击此处编辑标题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9" cstate="print"/>
          <a:stretch>
            <a:fillRect/>
          </a:stretch>
        </p:blipFill>
        <p:spPr>
          <a:xfrm>
            <a:off x="11006486" y="1207933"/>
            <a:ext cx="880872" cy="661416"/>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幼圆" panose="02010509060101010101" pitchFamily="49" charset="-122"/>
              </a:defRPr>
            </a:lvl1pPr>
            <a:lvl2pPr>
              <a:defRPr sz="1600" baseline="0">
                <a:solidFill>
                  <a:schemeClr val="tx1">
                    <a:lumMod val="85000"/>
                    <a:lumOff val="15000"/>
                  </a:schemeClr>
                </a:solidFill>
                <a:latin typeface="Arial" panose="020B0604020202020204" pitchFamily="34" charset="0"/>
                <a:ea typeface="幼圆" panose="02010509060101010101" pitchFamily="49" charset="-122"/>
              </a:defRPr>
            </a:lvl2pPr>
            <a:lvl3pPr>
              <a:defRPr sz="1600" baseline="0">
                <a:solidFill>
                  <a:schemeClr val="tx1">
                    <a:lumMod val="85000"/>
                    <a:lumOff val="15000"/>
                  </a:schemeClr>
                </a:solidFill>
                <a:latin typeface="Arial" panose="020B0604020202020204" pitchFamily="34" charset="0"/>
                <a:ea typeface="幼圆" panose="02010509060101010101" pitchFamily="49" charset="-122"/>
              </a:defRPr>
            </a:lvl3pPr>
            <a:lvl4pPr>
              <a:defRPr sz="1600" baseline="0">
                <a:solidFill>
                  <a:schemeClr val="tx1">
                    <a:lumMod val="85000"/>
                    <a:lumOff val="15000"/>
                  </a:schemeClr>
                </a:solidFill>
                <a:latin typeface="Arial" panose="020B0604020202020204" pitchFamily="34" charset="0"/>
                <a:ea typeface="幼圆" panose="02010509060101010101" pitchFamily="49" charset="-122"/>
              </a:defRPr>
            </a:lvl4pPr>
            <a:lvl5pPr>
              <a:defRPr sz="1600"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11" cstate="print"/>
          <a:stretch>
            <a:fillRect/>
          </a:stretch>
        </p:blipFill>
        <p:spPr>
          <a:xfrm>
            <a:off x="9440228" y="4898162"/>
            <a:ext cx="2499360" cy="1728216"/>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8" name="页脚占位符 7"/>
          <p:cNvSpPr>
            <a:spLocks noGrp="1"/>
          </p:cNvSpPr>
          <p:nvPr>
            <p:ph type="ftr" sz="quarter" idx="11"/>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17" cstate="print"/>
          <a:stretch>
            <a:fillRect/>
          </a:stretch>
        </p:blipFill>
        <p:spPr>
          <a:xfrm>
            <a:off x="6808724" y="701040"/>
            <a:ext cx="4623816" cy="5751576"/>
          </a:xfrm>
          <a:prstGeom prst="rect">
            <a:avLst/>
          </a:prstGeom>
        </p:spPr>
      </p:pic>
      <p:pic>
        <p:nvPicPr>
          <p:cNvPr id="26" name="图片 25"/>
          <p:cNvPicPr>
            <a:picLocks noChangeAspect="1"/>
          </p:cNvPicPr>
          <p:nvPr>
            <p:custDataLst>
              <p:tags r:id="rId2"/>
            </p:custDataLst>
          </p:nvPr>
        </p:nvPicPr>
        <p:blipFill>
          <a:blip r:embed="rId18" cstate="print"/>
          <a:stretch>
            <a:fillRect/>
          </a:stretch>
        </p:blipFill>
        <p:spPr>
          <a:xfrm>
            <a:off x="273505" y="316388"/>
            <a:ext cx="304800" cy="320040"/>
          </a:xfrm>
          <a:prstGeom prst="rect">
            <a:avLst/>
          </a:prstGeom>
        </p:spPr>
      </p:pic>
      <p:grpSp>
        <p:nvGrpSpPr>
          <p:cNvPr id="27" name="组合 26"/>
          <p:cNvGrpSpPr/>
          <p:nvPr>
            <p:custDataLst>
              <p:tags r:id="rId3"/>
            </p:custDataLst>
          </p:nvPr>
        </p:nvGrpSpPr>
        <p:grpSpPr>
          <a:xfrm flipH="1">
            <a:off x="7106285" y="1703070"/>
            <a:ext cx="808990" cy="105410"/>
            <a:chOff x="2765898" y="3958519"/>
            <a:chExt cx="808948" cy="105721"/>
          </a:xfrm>
          <a:solidFill>
            <a:schemeClr val="accent1"/>
          </a:solidFill>
        </p:grpSpPr>
        <p:sp>
          <p:nvSpPr>
            <p:cNvPr id="28" name="任意多边形: 形状 27"/>
            <p:cNvSpPr/>
            <p:nvPr>
              <p:custDataLst>
                <p:tags r:id="rId14"/>
              </p:custDataLst>
            </p:nvPr>
          </p:nvSpPr>
          <p:spPr>
            <a:xfrm>
              <a:off x="2765898" y="3958519"/>
              <a:ext cx="610800" cy="105721"/>
            </a:xfrm>
            <a:custGeom>
              <a:avLst/>
              <a:gdLst/>
              <a:ahLst/>
              <a:cxnLst/>
              <a:rect l="0" t="0" r="0" b="0"/>
              <a:pathLst>
                <a:path w="887096" h="153544">
                  <a:moveTo>
                    <a:pt x="813562" y="153543"/>
                  </a:moveTo>
                  <a:lnTo>
                    <a:pt x="57023" y="153543"/>
                  </a:lnTo>
                  <a:cubicBezTo>
                    <a:pt x="20701" y="116205"/>
                    <a:pt x="0" y="50419"/>
                    <a:pt x="57023" y="0"/>
                  </a:cubicBezTo>
                  <a:lnTo>
                    <a:pt x="813562" y="0"/>
                  </a:lnTo>
                  <a:cubicBezTo>
                    <a:pt x="884936" y="36830"/>
                    <a:pt x="887095" y="112395"/>
                    <a:pt x="813562" y="153543"/>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29" name="椭圆 28"/>
            <p:cNvSpPr/>
            <p:nvPr>
              <p:custDataLst>
                <p:tags r:id="rId15"/>
              </p:custDataLst>
            </p:nvPr>
          </p:nvSpPr>
          <p:spPr>
            <a:xfrm>
              <a:off x="3472361" y="3961754"/>
              <a:ext cx="102485" cy="102485"/>
            </a:xfrm>
            <a:prstGeom prst="ellipse">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grpSp>
        <p:nvGrpSpPr>
          <p:cNvPr id="30" name="组合 29"/>
          <p:cNvGrpSpPr/>
          <p:nvPr>
            <p:custDataLst>
              <p:tags r:id="rId4"/>
            </p:custDataLst>
          </p:nvPr>
        </p:nvGrpSpPr>
        <p:grpSpPr>
          <a:xfrm flipH="1">
            <a:off x="10753090" y="3698240"/>
            <a:ext cx="897890" cy="406400"/>
            <a:chOff x="3276398" y="2359686"/>
            <a:chExt cx="750273" cy="339372"/>
          </a:xfrm>
          <a:solidFill>
            <a:schemeClr val="accent6"/>
          </a:solidFill>
        </p:grpSpPr>
        <p:sp>
          <p:nvSpPr>
            <p:cNvPr id="31" name="任意多边形: 形状 30"/>
            <p:cNvSpPr/>
            <p:nvPr>
              <p:custDataLst>
                <p:tags r:id="rId12"/>
              </p:custDataLst>
            </p:nvPr>
          </p:nvSpPr>
          <p:spPr>
            <a:xfrm>
              <a:off x="3276398" y="2359686"/>
              <a:ext cx="667464" cy="339372"/>
            </a:xfrm>
            <a:custGeom>
              <a:avLst/>
              <a:gdLst/>
              <a:ahLst/>
              <a:cxnLst/>
              <a:rect l="0" t="0" r="0" b="0"/>
              <a:pathLst>
                <a:path w="969392" h="492888">
                  <a:moveTo>
                    <a:pt x="223647" y="0"/>
                  </a:moveTo>
                  <a:lnTo>
                    <a:pt x="713232" y="0"/>
                  </a:lnTo>
                  <a:cubicBezTo>
                    <a:pt x="800735" y="29210"/>
                    <a:pt x="813689" y="132969"/>
                    <a:pt x="713232" y="168656"/>
                  </a:cubicBezTo>
                  <a:lnTo>
                    <a:pt x="593217" y="168656"/>
                  </a:lnTo>
                  <a:cubicBezTo>
                    <a:pt x="540766" y="206121"/>
                    <a:pt x="518668" y="291846"/>
                    <a:pt x="596519" y="327533"/>
                  </a:cubicBezTo>
                  <a:lnTo>
                    <a:pt x="868934" y="327533"/>
                  </a:lnTo>
                  <a:cubicBezTo>
                    <a:pt x="969391" y="372872"/>
                    <a:pt x="930656" y="492887"/>
                    <a:pt x="868934" y="492887"/>
                  </a:cubicBezTo>
                  <a:lnTo>
                    <a:pt x="87503" y="492887"/>
                  </a:lnTo>
                  <a:cubicBezTo>
                    <a:pt x="0" y="447548"/>
                    <a:pt x="11684" y="381508"/>
                    <a:pt x="87503" y="334010"/>
                  </a:cubicBezTo>
                  <a:lnTo>
                    <a:pt x="372872" y="334010"/>
                  </a:lnTo>
                  <a:cubicBezTo>
                    <a:pt x="440944" y="295148"/>
                    <a:pt x="440944" y="204343"/>
                    <a:pt x="350139" y="175133"/>
                  </a:cubicBezTo>
                  <a:lnTo>
                    <a:pt x="226949" y="171831"/>
                  </a:lnTo>
                  <a:cubicBezTo>
                    <a:pt x="176784" y="109728"/>
                    <a:pt x="174498" y="52324"/>
                    <a:pt x="223647" y="0"/>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32" name="椭圆 31"/>
            <p:cNvSpPr/>
            <p:nvPr>
              <p:custDataLst>
                <p:tags r:id="rId13"/>
              </p:custDataLst>
            </p:nvPr>
          </p:nvSpPr>
          <p:spPr>
            <a:xfrm>
              <a:off x="3917191" y="2368693"/>
              <a:ext cx="109480" cy="109480"/>
            </a:xfrm>
            <a:prstGeom prst="ellipse">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grpSp>
        <p:nvGrpSpPr>
          <p:cNvPr id="33" name="组合 32"/>
          <p:cNvGrpSpPr/>
          <p:nvPr>
            <p:custDataLst>
              <p:tags r:id="rId5"/>
            </p:custDataLst>
          </p:nvPr>
        </p:nvGrpSpPr>
        <p:grpSpPr>
          <a:xfrm flipH="1">
            <a:off x="637540" y="523875"/>
            <a:ext cx="897890" cy="406400"/>
            <a:chOff x="3276398" y="2359686"/>
            <a:chExt cx="750273" cy="339372"/>
          </a:xfrm>
          <a:solidFill>
            <a:schemeClr val="accent6"/>
          </a:solidFill>
        </p:grpSpPr>
        <p:sp>
          <p:nvSpPr>
            <p:cNvPr id="34" name="任意多边形: 形状 84"/>
            <p:cNvSpPr/>
            <p:nvPr>
              <p:custDataLst>
                <p:tags r:id="rId10"/>
              </p:custDataLst>
            </p:nvPr>
          </p:nvSpPr>
          <p:spPr>
            <a:xfrm>
              <a:off x="3276398" y="2359686"/>
              <a:ext cx="667464" cy="339372"/>
            </a:xfrm>
            <a:custGeom>
              <a:avLst/>
              <a:gdLst/>
              <a:ahLst/>
              <a:cxnLst/>
              <a:rect l="0" t="0" r="0" b="0"/>
              <a:pathLst>
                <a:path w="969392" h="492888">
                  <a:moveTo>
                    <a:pt x="223647" y="0"/>
                  </a:moveTo>
                  <a:lnTo>
                    <a:pt x="713232" y="0"/>
                  </a:lnTo>
                  <a:cubicBezTo>
                    <a:pt x="800735" y="29210"/>
                    <a:pt x="813689" y="132969"/>
                    <a:pt x="713232" y="168656"/>
                  </a:cubicBezTo>
                  <a:lnTo>
                    <a:pt x="593217" y="168656"/>
                  </a:lnTo>
                  <a:cubicBezTo>
                    <a:pt x="540766" y="206121"/>
                    <a:pt x="518668" y="291846"/>
                    <a:pt x="596519" y="327533"/>
                  </a:cubicBezTo>
                  <a:lnTo>
                    <a:pt x="868934" y="327533"/>
                  </a:lnTo>
                  <a:cubicBezTo>
                    <a:pt x="969391" y="372872"/>
                    <a:pt x="930656" y="492887"/>
                    <a:pt x="868934" y="492887"/>
                  </a:cubicBezTo>
                  <a:lnTo>
                    <a:pt x="87503" y="492887"/>
                  </a:lnTo>
                  <a:cubicBezTo>
                    <a:pt x="0" y="447548"/>
                    <a:pt x="11684" y="381508"/>
                    <a:pt x="87503" y="334010"/>
                  </a:cubicBezTo>
                  <a:lnTo>
                    <a:pt x="372872" y="334010"/>
                  </a:lnTo>
                  <a:cubicBezTo>
                    <a:pt x="440944" y="295148"/>
                    <a:pt x="440944" y="204343"/>
                    <a:pt x="350139" y="175133"/>
                  </a:cubicBezTo>
                  <a:lnTo>
                    <a:pt x="226949" y="171831"/>
                  </a:lnTo>
                  <a:cubicBezTo>
                    <a:pt x="176784" y="109728"/>
                    <a:pt x="174498" y="52324"/>
                    <a:pt x="223647" y="0"/>
                  </a:cubicBezTo>
                  <a:close/>
                </a:path>
              </a:pathLst>
            </a:cu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35" name="椭圆 34"/>
            <p:cNvSpPr/>
            <p:nvPr>
              <p:custDataLst>
                <p:tags r:id="rId11"/>
              </p:custDataLst>
            </p:nvPr>
          </p:nvSpPr>
          <p:spPr>
            <a:xfrm>
              <a:off x="3917191" y="2368693"/>
              <a:ext cx="109480" cy="109480"/>
            </a:xfrm>
            <a:prstGeom prst="ellipse">
              <a:avLst/>
            </a:prstGeom>
            <a:gr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sp>
        <p:nvSpPr>
          <p:cNvPr id="2" name="标题 1"/>
          <p:cNvSpPr>
            <a:spLocks noGrp="1"/>
          </p:cNvSpPr>
          <p:nvPr>
            <p:ph type="title"/>
            <p:custDataLst>
              <p:tags r:id="rId6"/>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2022/5/10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405765" y="5853430"/>
            <a:ext cx="1192871" cy="971115"/>
            <a:chOff x="405765" y="5853430"/>
            <a:chExt cx="1192871" cy="971115"/>
          </a:xfrm>
        </p:grpSpPr>
        <p:grpSp>
          <p:nvGrpSpPr>
            <p:cNvPr id="9" name="组合 8"/>
            <p:cNvGrpSpPr/>
            <p:nvPr/>
          </p:nvGrpSpPr>
          <p:grpSpPr>
            <a:xfrm>
              <a:off x="405765" y="5853430"/>
              <a:ext cx="525177" cy="845643"/>
              <a:chOff x="8118370" y="3865915"/>
              <a:chExt cx="239686" cy="385456"/>
            </a:xfrm>
          </p:grpSpPr>
          <p:sp>
            <p:nvSpPr>
              <p:cNvPr id="13" name="矩形 12"/>
              <p:cNvSpPr/>
              <p:nvPr>
                <p:custDataLst>
                  <p:tags r:id="rId11"/>
                </p:custDataLst>
              </p:nvPr>
            </p:nvSpPr>
            <p:spPr>
              <a:xfrm>
                <a:off x="8152648" y="3865915"/>
                <a:ext cx="168156" cy="90767"/>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14" name="任意多边形: 形状 36"/>
              <p:cNvSpPr/>
              <p:nvPr>
                <p:custDataLst>
                  <p:tags r:id="rId12"/>
                </p:custDataLst>
              </p:nvPr>
            </p:nvSpPr>
            <p:spPr>
              <a:xfrm>
                <a:off x="8121343" y="3955196"/>
                <a:ext cx="236713" cy="296175"/>
              </a:xfrm>
              <a:custGeom>
                <a:avLst/>
                <a:gdLst/>
                <a:ahLst/>
                <a:cxnLst/>
                <a:rect l="0" t="0" r="0" b="0"/>
                <a:pathLst>
                  <a:path w="343790" h="430150">
                    <a:moveTo>
                      <a:pt x="0" y="67056"/>
                    </a:moveTo>
                    <a:cubicBezTo>
                      <a:pt x="24256" y="54102"/>
                      <a:pt x="58928" y="25654"/>
                      <a:pt x="75692" y="0"/>
                    </a:cubicBezTo>
                    <a:lnTo>
                      <a:pt x="259969" y="0"/>
                    </a:lnTo>
                    <a:cubicBezTo>
                      <a:pt x="278638" y="29464"/>
                      <a:pt x="316738" y="53467"/>
                      <a:pt x="343789" y="67056"/>
                    </a:cubicBezTo>
                    <a:lnTo>
                      <a:pt x="343789" y="389128"/>
                    </a:lnTo>
                    <a:cubicBezTo>
                      <a:pt x="334518" y="414528"/>
                      <a:pt x="326517" y="424307"/>
                      <a:pt x="302768" y="430149"/>
                    </a:cubicBezTo>
                    <a:lnTo>
                      <a:pt x="33528" y="430149"/>
                    </a:lnTo>
                    <a:cubicBezTo>
                      <a:pt x="17018" y="427101"/>
                      <a:pt x="5969" y="415417"/>
                      <a:pt x="0" y="395605"/>
                    </a:cubicBezTo>
                    <a:cubicBezTo>
                      <a:pt x="0" y="281051"/>
                      <a:pt x="0" y="120015"/>
                      <a:pt x="0" y="67056"/>
                    </a:cubicBezTo>
                    <a:close/>
                  </a:path>
                </a:pathLst>
              </a:custGeom>
              <a:solidFill>
                <a:schemeClr val="accent1">
                  <a:lumMod val="40000"/>
                  <a:lumOff val="6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15" name="任意多边形: 形状 37"/>
              <p:cNvSpPr/>
              <p:nvPr>
                <p:custDataLst>
                  <p:tags r:id="rId13"/>
                </p:custDataLst>
              </p:nvPr>
            </p:nvSpPr>
            <p:spPr>
              <a:xfrm>
                <a:off x="8118370" y="4064939"/>
                <a:ext cx="239686" cy="84909"/>
              </a:xfrm>
              <a:custGeom>
                <a:avLst/>
                <a:gdLst/>
                <a:ahLst/>
                <a:cxnLst/>
                <a:rect l="0" t="0" r="0" b="0"/>
                <a:pathLst>
                  <a:path w="348108" h="123318">
                    <a:moveTo>
                      <a:pt x="0" y="0"/>
                    </a:moveTo>
                    <a:lnTo>
                      <a:pt x="348107" y="0"/>
                    </a:lnTo>
                    <a:lnTo>
                      <a:pt x="348107" y="123317"/>
                    </a:lnTo>
                    <a:lnTo>
                      <a:pt x="0" y="108712"/>
                    </a:lnTo>
                  </a:path>
                </a:pathLst>
              </a:custGeom>
              <a:solidFill>
                <a:schemeClr val="accent1"/>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pic>
          <p:nvPicPr>
            <p:cNvPr id="10" name="图片 9"/>
            <p:cNvPicPr>
              <a:picLocks noChangeAspect="1"/>
            </p:cNvPicPr>
            <p:nvPr userDrawn="1">
              <p:custDataLst>
                <p:tags r:id="rId8"/>
              </p:custDataLst>
            </p:nvPr>
          </p:nvPicPr>
          <p:blipFill>
            <a:blip r:embed="rId15" cstate="print"/>
            <a:stretch>
              <a:fillRect/>
            </a:stretch>
          </p:blipFill>
          <p:spPr>
            <a:xfrm>
              <a:off x="897596" y="5980021"/>
              <a:ext cx="701040" cy="597408"/>
            </a:xfrm>
            <a:prstGeom prst="rect">
              <a:avLst/>
            </a:prstGeom>
          </p:spPr>
        </p:pic>
        <p:sp>
          <p:nvSpPr>
            <p:cNvPr id="11" name="任意多边形: 形状 33"/>
            <p:cNvSpPr/>
            <p:nvPr>
              <p:custDataLst>
                <p:tags r:id="rId9"/>
              </p:custDataLst>
            </p:nvPr>
          </p:nvSpPr>
          <p:spPr>
            <a:xfrm rot="16560000">
              <a:off x="974514" y="6218004"/>
              <a:ext cx="311534" cy="330583"/>
            </a:xfrm>
            <a:custGeom>
              <a:avLst/>
              <a:gdLst>
                <a:gd name="connsiteX0" fmla="*/ 363728 w 363728"/>
                <a:gd name="connsiteY0" fmla="*/ 182626 h 385826"/>
                <a:gd name="connsiteX1" fmla="*/ 171323 w 363728"/>
                <a:gd name="connsiteY1" fmla="*/ 385826 h 385826"/>
                <a:gd name="connsiteX2" fmla="*/ 0 w 363728"/>
                <a:gd name="connsiteY2" fmla="*/ 172974 h 385826"/>
                <a:gd name="connsiteX3" fmla="*/ 161544 w 363728"/>
                <a:gd name="connsiteY3" fmla="*/ 0 h 385826"/>
                <a:gd name="connsiteX4" fmla="*/ 363728 w 363728"/>
                <a:gd name="connsiteY4" fmla="*/ 182626 h 385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728" h="385826">
                  <a:moveTo>
                    <a:pt x="363728" y="182626"/>
                  </a:moveTo>
                  <a:lnTo>
                    <a:pt x="171323" y="385826"/>
                  </a:lnTo>
                  <a:lnTo>
                    <a:pt x="0" y="172974"/>
                  </a:lnTo>
                  <a:lnTo>
                    <a:pt x="161544" y="0"/>
                  </a:lnTo>
                  <a:lnTo>
                    <a:pt x="363728" y="182626"/>
                  </a:lnTo>
                </a:path>
              </a:pathLst>
            </a:custGeom>
            <a:solidFill>
              <a:schemeClr val="accent2"/>
            </a:solidFill>
            <a:ln w="6350" cap="flat" cmpd="sng" algn="ctr">
              <a:noFill/>
              <a:prstDash val="solid"/>
              <a:miter lim="800000"/>
            </a:ln>
            <a:effectLst/>
            <a:extLst>
              <a:ext uri="{91240B29-F687-4F45-9708-019B960494DF}">
                <a14:hiddenLine xmlns:a14="http://schemas.microsoft.com/office/drawing/2010/main" w="6350">
                  <a:solidFill>
                    <a:schemeClr val="accent1"/>
                  </a:solidFill>
                  <a:prstDash val="solid"/>
                  <a:miter lim="800000"/>
                  <a:headEnd/>
                  <a:tailEn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sp>
          <p:nvSpPr>
            <p:cNvPr id="12" name="任意多边形: 形状 34"/>
            <p:cNvSpPr/>
            <p:nvPr>
              <p:custDataLst>
                <p:tags r:id="rId10"/>
              </p:custDataLst>
            </p:nvPr>
          </p:nvSpPr>
          <p:spPr>
            <a:xfrm rot="16560000">
              <a:off x="640691" y="6535755"/>
              <a:ext cx="336009" cy="241572"/>
            </a:xfrm>
            <a:custGeom>
              <a:avLst/>
              <a:gdLst/>
              <a:ahLst/>
              <a:cxnLst/>
              <a:rect l="0" t="0" r="0" b="0"/>
              <a:pathLst>
                <a:path w="392304" h="281941">
                  <a:moveTo>
                    <a:pt x="93980" y="68199"/>
                  </a:moveTo>
                  <a:cubicBezTo>
                    <a:pt x="117475" y="53594"/>
                    <a:pt x="140970" y="76327"/>
                    <a:pt x="119380" y="98933"/>
                  </a:cubicBezTo>
                  <a:lnTo>
                    <a:pt x="76708" y="143764"/>
                  </a:lnTo>
                  <a:cubicBezTo>
                    <a:pt x="62357" y="178308"/>
                    <a:pt x="94869" y="198628"/>
                    <a:pt x="117729" y="182626"/>
                  </a:cubicBezTo>
                  <a:lnTo>
                    <a:pt x="291338" y="16129"/>
                  </a:lnTo>
                  <a:cubicBezTo>
                    <a:pt x="356616" y="0"/>
                    <a:pt x="392303" y="33909"/>
                    <a:pt x="381508" y="99314"/>
                  </a:cubicBezTo>
                  <a:cubicBezTo>
                    <a:pt x="372110" y="128778"/>
                    <a:pt x="356616" y="136017"/>
                    <a:pt x="330708" y="163068"/>
                  </a:cubicBezTo>
                  <a:cubicBezTo>
                    <a:pt x="308229" y="187452"/>
                    <a:pt x="315468" y="204978"/>
                    <a:pt x="332867" y="220345"/>
                  </a:cubicBezTo>
                  <a:lnTo>
                    <a:pt x="364871" y="252095"/>
                  </a:lnTo>
                  <a:lnTo>
                    <a:pt x="335026" y="281940"/>
                  </a:lnTo>
                  <a:lnTo>
                    <a:pt x="292862" y="239014"/>
                  </a:lnTo>
                  <a:cubicBezTo>
                    <a:pt x="261747" y="206883"/>
                    <a:pt x="271526" y="172847"/>
                    <a:pt x="300482" y="142875"/>
                  </a:cubicBezTo>
                  <a:lnTo>
                    <a:pt x="341503" y="100711"/>
                  </a:lnTo>
                  <a:cubicBezTo>
                    <a:pt x="356616" y="73914"/>
                    <a:pt x="338836" y="41529"/>
                    <a:pt x="296164" y="58547"/>
                  </a:cubicBezTo>
                  <a:lnTo>
                    <a:pt x="149098" y="217424"/>
                  </a:lnTo>
                  <a:cubicBezTo>
                    <a:pt x="82677" y="262763"/>
                    <a:pt x="0" y="217424"/>
                    <a:pt x="44196" y="122301"/>
                  </a:cubicBezTo>
                  <a:close/>
                </a:path>
              </a:pathLst>
            </a:cu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幼圆" panose="02010509060101010101" pitchFamily="49" charset="-122"/>
              </a:endParaRPr>
            </a:p>
          </p:txBody>
        </p:sp>
      </p:grpSp>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fld id="{9EFD9D74-47D9-4702-A33C-335B63B48DBF}" type="datetimeFigureOut">
              <a:rPr lang="zh-CN" altLang="en-US" smtClean="0"/>
              <a:t>2022/5/10</a:t>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8" cstate="print"/>
          <a:stretch>
            <a:fillRect/>
          </a:stretch>
        </p:blipFill>
        <p:spPr>
          <a:xfrm>
            <a:off x="190753" y="251576"/>
            <a:ext cx="1822704" cy="1252728"/>
          </a:xfrm>
          <a:prstGeom prst="rect">
            <a:avLst/>
          </a:prstGeom>
        </p:spPr>
      </p:pic>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4"/>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5"/>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6"/>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t>2022/5/10</a:t>
            </a:fld>
            <a:endParaRPr lang="zh-CN" altLang="en-US"/>
          </a:p>
        </p:txBody>
      </p:sp>
      <p:sp>
        <p:nvSpPr>
          <p:cNvPr id="5" name="页脚占位符 4"/>
          <p:cNvSpPr>
            <a:spLocks noGrp="1"/>
          </p:cNvSpPr>
          <p:nvPr>
            <p:ph type="ftr" sz="quarter" idx="3"/>
            <p:custDataLst>
              <p:tags r:id="rId2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p>
        </p:txBody>
      </p:sp>
      <p:sp>
        <p:nvSpPr>
          <p:cNvPr id="6" name="灯片编号占位符 5"/>
          <p:cNvSpPr>
            <a:spLocks noGrp="1"/>
          </p:cNvSpPr>
          <p:nvPr>
            <p:ph type="sldNum" sz="quarter" idx="4"/>
            <p:custDataLst>
              <p:tags r:id="rId2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webp"/></Relationships>
</file>

<file path=ppt/slides/_rels/slide10.xml.rels><?xml version="1.0" encoding="UTF-8" standalone="yes"?>
<Relationships xmlns="http://schemas.openxmlformats.org/package/2006/relationships"><Relationship Id="rId3" Type="http://schemas.openxmlformats.org/officeDocument/2006/relationships/image" Target="../media/image26.webp"/><Relationship Id="rId2" Type="http://schemas.openxmlformats.org/officeDocument/2006/relationships/slideLayout" Target="../slideLayouts/slideLayout21.xml"/><Relationship Id="rId1" Type="http://schemas.openxmlformats.org/officeDocument/2006/relationships/tags" Target="../tags/tag197.xml"/><Relationship Id="rId5" Type="http://schemas.openxmlformats.org/officeDocument/2006/relationships/image" Target="../media/image28.png"/><Relationship Id="rId4" Type="http://schemas.openxmlformats.org/officeDocument/2006/relationships/image" Target="../media/image27.web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98.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image" Target="../media/image31.pn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image" Target="../media/image32.png"/><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04.xml"/><Relationship Id="rId1" Type="http://schemas.openxmlformats.org/officeDocument/2006/relationships/tags" Target="../tags/tag203.xml"/><Relationship Id="rId5" Type="http://schemas.openxmlformats.org/officeDocument/2006/relationships/image" Target="../media/image33.png"/><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20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208.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9"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image" Target="../media/image20.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88.xml"/><Relationship Id="rId4" Type="http://schemas.openxmlformats.org/officeDocument/2006/relationships/image" Target="../media/image21.web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image" Target="../media/image15.png"/><Relationship Id="rId5" Type="http://schemas.openxmlformats.org/officeDocument/2006/relationships/notesSlide" Target="../notesSlides/notesSlide4.xml"/><Relationship Id="rId4"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1.xml"/><Relationship Id="rId1" Type="http://schemas.openxmlformats.org/officeDocument/2006/relationships/tags" Target="../tags/tag19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9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1.xml"/><Relationship Id="rId1" Type="http://schemas.openxmlformats.org/officeDocument/2006/relationships/tags" Target="../tags/tag196.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web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AutoShape 6">
            <a:extLst>
              <a:ext uri="{FF2B5EF4-FFF2-40B4-BE49-F238E27FC236}">
                <a16:creationId xmlns:a16="http://schemas.microsoft.com/office/drawing/2014/main" id="{59678C73-C276-41E2-A33B-2F8DF01DE04E}"/>
              </a:ext>
            </a:extLst>
          </p:cNvPr>
          <p:cNvSpPr>
            <a:spLocks noChangeArrowheads="1"/>
          </p:cNvSpPr>
          <p:nvPr/>
        </p:nvSpPr>
        <p:spPr bwMode="auto">
          <a:xfrm>
            <a:off x="9525000" y="457200"/>
            <a:ext cx="533400" cy="533400"/>
          </a:xfrm>
          <a:prstGeom prst="diamond">
            <a:avLst/>
          </a:prstGeom>
          <a:solidFill>
            <a:srgbClr val="FFD6D5">
              <a:alpha val="48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75" name="Rectangle 7">
            <a:extLst>
              <a:ext uri="{FF2B5EF4-FFF2-40B4-BE49-F238E27FC236}">
                <a16:creationId xmlns:a16="http://schemas.microsoft.com/office/drawing/2014/main" id="{25075C50-8AB3-45A3-92FA-58ACEC1A76BC}"/>
              </a:ext>
            </a:extLst>
          </p:cNvPr>
          <p:cNvSpPr>
            <a:spLocks noChangeArrowheads="1"/>
          </p:cNvSpPr>
          <p:nvPr/>
        </p:nvSpPr>
        <p:spPr bwMode="auto">
          <a:xfrm>
            <a:off x="10134600" y="0"/>
            <a:ext cx="533400" cy="533400"/>
          </a:xfrm>
          <a:prstGeom prst="rect">
            <a:avLst/>
          </a:prstGeom>
          <a:gradFill rotWithShape="1">
            <a:gsLst>
              <a:gs pos="0">
                <a:srgbClr val="FFD6D5">
                  <a:alpha val="78000"/>
                </a:srgbClr>
              </a:gs>
              <a:gs pos="100000">
                <a:srgbClr val="FFD6D5">
                  <a:alpha val="81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矩形 24">
            <a:extLst>
              <a:ext uri="{FF2B5EF4-FFF2-40B4-BE49-F238E27FC236}">
                <a16:creationId xmlns:a16="http://schemas.microsoft.com/office/drawing/2014/main" id="{742982A3-B51C-4B65-BC37-660366DC6D6C}"/>
              </a:ext>
            </a:extLst>
          </p:cNvPr>
          <p:cNvSpPr/>
          <p:nvPr/>
        </p:nvSpPr>
        <p:spPr>
          <a:xfrm>
            <a:off x="914400" y="1606508"/>
            <a:ext cx="9144000" cy="2214563"/>
          </a:xfrm>
          <a:prstGeom prst="rect">
            <a:avLst/>
          </a:prstGeom>
          <a:solidFill>
            <a:srgbClr val="00B050"/>
          </a:soli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B050"/>
              </a:solidFill>
            </a:endParaRPr>
          </a:p>
        </p:txBody>
      </p:sp>
      <p:sp>
        <p:nvSpPr>
          <p:cNvPr id="26" name="矩形 25">
            <a:extLst>
              <a:ext uri="{FF2B5EF4-FFF2-40B4-BE49-F238E27FC236}">
                <a16:creationId xmlns:a16="http://schemas.microsoft.com/office/drawing/2014/main" id="{ABC2D834-6801-4BE0-9B80-E046B1EC11D9}"/>
              </a:ext>
            </a:extLst>
          </p:cNvPr>
          <p:cNvSpPr/>
          <p:nvPr/>
        </p:nvSpPr>
        <p:spPr>
          <a:xfrm>
            <a:off x="1126013" y="1974861"/>
            <a:ext cx="9144000" cy="1643063"/>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600" b="1" dirty="0"/>
              <a:t>英语多模态听说教学探讨</a:t>
            </a:r>
            <a:endParaRPr lang="en-US" altLang="zh-CN" sz="3600" b="1" dirty="0"/>
          </a:p>
          <a:p>
            <a:pPr algn="ctr">
              <a:defRPr/>
            </a:pPr>
            <a:r>
              <a:rPr lang="en-US" altLang="zh-CN" sz="2400" i="1" dirty="0">
                <a:solidFill>
                  <a:schemeClr val="bg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-Unit1 We burst into laughter.-Listening and speaking.</a:t>
            </a:r>
          </a:p>
          <a:p>
            <a:pPr algn="ctr">
              <a:defRPr/>
            </a:pPr>
            <a:endParaRPr lang="zh-CN" altLang="en-US" dirty="0"/>
          </a:p>
        </p:txBody>
      </p:sp>
      <p:sp>
        <p:nvSpPr>
          <p:cNvPr id="31" name="矩形 30">
            <a:extLst>
              <a:ext uri="{FF2B5EF4-FFF2-40B4-BE49-F238E27FC236}">
                <a16:creationId xmlns:a16="http://schemas.microsoft.com/office/drawing/2014/main" id="{37AB98AE-3323-4473-918A-5FF5C6F676EE}"/>
              </a:ext>
            </a:extLst>
          </p:cNvPr>
          <p:cNvSpPr/>
          <p:nvPr/>
        </p:nvSpPr>
        <p:spPr>
          <a:xfrm rot="18900000">
            <a:off x="9750426" y="560388"/>
            <a:ext cx="398463" cy="400050"/>
          </a:xfrm>
          <a:prstGeom prst="rect">
            <a:avLst/>
          </a:prstGeom>
          <a:solidFill>
            <a:srgbClr val="E6D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dirty="0"/>
          </a:p>
        </p:txBody>
      </p:sp>
      <p:sp>
        <p:nvSpPr>
          <p:cNvPr id="32" name="矩形 31">
            <a:extLst>
              <a:ext uri="{FF2B5EF4-FFF2-40B4-BE49-F238E27FC236}">
                <a16:creationId xmlns:a16="http://schemas.microsoft.com/office/drawing/2014/main" id="{F890F066-6123-4C24-B764-CA694BDD71DC}"/>
              </a:ext>
            </a:extLst>
          </p:cNvPr>
          <p:cNvSpPr/>
          <p:nvPr/>
        </p:nvSpPr>
        <p:spPr>
          <a:xfrm rot="15675317">
            <a:off x="9825038" y="1079501"/>
            <a:ext cx="192088" cy="192087"/>
          </a:xfrm>
          <a:prstGeom prst="rect">
            <a:avLst/>
          </a:prstGeom>
          <a:solidFill>
            <a:srgbClr val="EBE1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dirty="0"/>
          </a:p>
        </p:txBody>
      </p:sp>
      <p:sp>
        <p:nvSpPr>
          <p:cNvPr id="7190" name="Text Box 22">
            <a:extLst>
              <a:ext uri="{FF2B5EF4-FFF2-40B4-BE49-F238E27FC236}">
                <a16:creationId xmlns:a16="http://schemas.microsoft.com/office/drawing/2014/main" id="{B94F95CD-3E7F-4F14-8549-9D6273646CDC}"/>
              </a:ext>
            </a:extLst>
          </p:cNvPr>
          <p:cNvSpPr txBox="1">
            <a:spLocks noChangeArrowheads="1"/>
          </p:cNvSpPr>
          <p:nvPr/>
        </p:nvSpPr>
        <p:spPr bwMode="auto">
          <a:xfrm>
            <a:off x="4946323" y="4810372"/>
            <a:ext cx="436115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b="1" dirty="0"/>
              <a:t>四川省泸县建筑职业中专学校   刁维琴</a:t>
            </a:r>
          </a:p>
        </p:txBody>
      </p:sp>
      <p:pic>
        <p:nvPicPr>
          <p:cNvPr id="14" name="图片占位符 33" descr="一群女孩正在自拍" title="一群女孩正在自拍">
            <a:extLst>
              <a:ext uri="{FF2B5EF4-FFF2-40B4-BE49-F238E27FC236}">
                <a16:creationId xmlns:a16="http://schemas.microsoft.com/office/drawing/2014/main" id="{134D0554-EDDB-407B-9C5A-C4740DF071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9660413" y="782752"/>
            <a:ext cx="2408228" cy="1605486"/>
          </a:xfrm>
          <a:prstGeom prst="rect">
            <a:avLst/>
          </a:prstGeom>
        </p:spPr>
      </p:pic>
      <p:pic>
        <p:nvPicPr>
          <p:cNvPr id="15" name="图片占位符 30" descr="女孩用手拨弄头发" title="女孩用手拨弄头发">
            <a:extLst>
              <a:ext uri="{FF2B5EF4-FFF2-40B4-BE49-F238E27FC236}">
                <a16:creationId xmlns:a16="http://schemas.microsoft.com/office/drawing/2014/main" id="{7B121C72-98B2-4393-BF4E-29F8817E2F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04"/>
          <a:stretch/>
        </p:blipFill>
        <p:spPr>
          <a:xfrm rot="21371983">
            <a:off x="9418729" y="2626242"/>
            <a:ext cx="1926005" cy="2027373"/>
          </a:xfrm>
          <a:prstGeom prst="rect">
            <a:avLst/>
          </a:prstGeom>
        </p:spPr>
      </p:pic>
      <p:pic>
        <p:nvPicPr>
          <p:cNvPr id="3" name="图片 2">
            <a:extLst>
              <a:ext uri="{FF2B5EF4-FFF2-40B4-BE49-F238E27FC236}">
                <a16:creationId xmlns:a16="http://schemas.microsoft.com/office/drawing/2014/main" id="{6DD92CFB-05BB-42AE-A9FE-05523CE379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8718">
            <a:off x="9700745" y="4638292"/>
            <a:ext cx="2327563" cy="16525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ppt_w</p:attrName>
                                        </p:attrNameLst>
                                      </p:cBhvr>
                                      <p:tavLst>
                                        <p:tav tm="0">
                                          <p:val>
                                            <p:fltVal val="0"/>
                                          </p:val>
                                        </p:tav>
                                        <p:tav tm="100000">
                                          <p:val>
                                            <p:strVal val="#ppt_w"/>
                                          </p:val>
                                        </p:tav>
                                      </p:tavLst>
                                    </p:anim>
                                    <p:anim calcmode="lin" valueType="num">
                                      <p:cBhvr>
                                        <p:cTn id="8" dur="250" fill="hold"/>
                                        <p:tgtEl>
                                          <p:spTgt spid="14"/>
                                        </p:tgtEl>
                                        <p:attrNameLst>
                                          <p:attrName>ppt_h</p:attrName>
                                        </p:attrNameLst>
                                      </p:cBhvr>
                                      <p:tavLst>
                                        <p:tav tm="0">
                                          <p:val>
                                            <p:fltVal val="0"/>
                                          </p:val>
                                        </p:tav>
                                        <p:tav tm="100000">
                                          <p:val>
                                            <p:strVal val="#ppt_h"/>
                                          </p:val>
                                        </p:tav>
                                      </p:tavLst>
                                    </p:anim>
                                    <p:animEffect transition="in" filter="fade">
                                      <p:cBhvr>
                                        <p:cTn id="9"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569390" y="2419315"/>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253444" y="2407127"/>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119413" y="2419315"/>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779827" y="2419315"/>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546706" y="2402113"/>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0215344" y="2444695"/>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8">
            <a:extLst>
              <a:ext uri="{FF2B5EF4-FFF2-40B4-BE49-F238E27FC236}">
                <a16:creationId xmlns:a16="http://schemas.microsoft.com/office/drawing/2014/main" id="{593C2D82-12FE-4D09-B838-E24BED79E6AC}"/>
              </a:ext>
            </a:extLst>
          </p:cNvPr>
          <p:cNvSpPr>
            <a:spLocks noChangeAspect="1" noChangeArrowheads="1"/>
          </p:cNvSpPr>
          <p:nvPr/>
        </p:nvSpPr>
        <p:spPr bwMode="gray">
          <a:xfrm rot="3419336">
            <a:off x="1311603" y="292495"/>
            <a:ext cx="466725" cy="506413"/>
          </a:xfrm>
          <a:prstGeom prst="rect">
            <a:avLst/>
          </a:prstGeom>
          <a:solidFill>
            <a:srgbClr val="99CC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p:spPr>
        <p:txBody>
          <a:bodyPr rot="10800000" vert="eaVert"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dirty="0"/>
          </a:p>
        </p:txBody>
      </p:sp>
      <p:sp>
        <p:nvSpPr>
          <p:cNvPr id="25" name="Text Box 9">
            <a:extLst>
              <a:ext uri="{FF2B5EF4-FFF2-40B4-BE49-F238E27FC236}">
                <a16:creationId xmlns:a16="http://schemas.microsoft.com/office/drawing/2014/main" id="{34D6A296-FED9-4419-B746-6B200B038134}"/>
              </a:ext>
            </a:extLst>
          </p:cNvPr>
          <p:cNvSpPr txBox="1">
            <a:spLocks noChangeArrowheads="1"/>
          </p:cNvSpPr>
          <p:nvPr/>
        </p:nvSpPr>
        <p:spPr bwMode="gray">
          <a:xfrm>
            <a:off x="1316184" y="277232"/>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r>
              <a:rPr lang="en-US" altLang="zh-CN" sz="2400" b="1" dirty="0">
                <a:solidFill>
                  <a:srgbClr val="FFFFFF"/>
                </a:solidFill>
              </a:rPr>
              <a:t>6</a:t>
            </a:r>
          </a:p>
        </p:txBody>
      </p:sp>
      <p:sp>
        <p:nvSpPr>
          <p:cNvPr id="28" name="文本框 27">
            <a:extLst>
              <a:ext uri="{FF2B5EF4-FFF2-40B4-BE49-F238E27FC236}">
                <a16:creationId xmlns:a16="http://schemas.microsoft.com/office/drawing/2014/main" id="{AF0CF6D3-DAB0-4B60-B6D9-FDE6D119331A}"/>
              </a:ext>
            </a:extLst>
          </p:cNvPr>
          <p:cNvSpPr txBox="1"/>
          <p:nvPr/>
        </p:nvSpPr>
        <p:spPr>
          <a:xfrm>
            <a:off x="2047875" y="194310"/>
            <a:ext cx="2605405" cy="645160"/>
          </a:xfrm>
          <a:prstGeom prst="rect">
            <a:avLst/>
          </a:prstGeom>
          <a:noFill/>
        </p:spPr>
        <p:txBody>
          <a:bodyPr wrap="square" rtlCol="0">
            <a:spAutoFit/>
          </a:bodyPr>
          <a:lstStyle/>
          <a:p>
            <a:r>
              <a:rPr lang="zh-CN" altLang="en-US" sz="3600" b="1" dirty="0">
                <a:solidFill>
                  <a:srgbClr val="749B00"/>
                </a:solidFill>
              </a:rPr>
              <a:t>教学准备</a:t>
            </a:r>
          </a:p>
        </p:txBody>
      </p:sp>
      <p:pic>
        <p:nvPicPr>
          <p:cNvPr id="31" name="图片 30">
            <a:extLst>
              <a:ext uri="{FF2B5EF4-FFF2-40B4-BE49-F238E27FC236}">
                <a16:creationId xmlns:a16="http://schemas.microsoft.com/office/drawing/2014/main" id="{D77413DC-564A-4967-BB7F-814F1AB2E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27" y="2693941"/>
            <a:ext cx="2690486" cy="1470117"/>
          </a:xfrm>
          <a:prstGeom prst="rect">
            <a:avLst/>
          </a:prstGeom>
        </p:spPr>
      </p:pic>
      <p:sp>
        <p:nvSpPr>
          <p:cNvPr id="15" name="箭头: 右 14">
            <a:extLst>
              <a:ext uri="{FF2B5EF4-FFF2-40B4-BE49-F238E27FC236}">
                <a16:creationId xmlns:a16="http://schemas.microsoft.com/office/drawing/2014/main" id="{02952DCC-548D-4FE6-B91D-EDE563EA7F7C}"/>
              </a:ext>
            </a:extLst>
          </p:cNvPr>
          <p:cNvSpPr/>
          <p:nvPr/>
        </p:nvSpPr>
        <p:spPr>
          <a:xfrm>
            <a:off x="3416004" y="3257549"/>
            <a:ext cx="1067778" cy="342900"/>
          </a:xfrm>
          <a:prstGeom prst="rightArrow">
            <a:avLst/>
          </a:prstGeom>
          <a:solidFill>
            <a:srgbClr val="456F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A79B7BA3-3A3D-481D-8046-A7EA1E08F36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66" t="19593" r="17533" b="18742"/>
          <a:stretch/>
        </p:blipFill>
        <p:spPr>
          <a:xfrm>
            <a:off x="7656699" y="4069079"/>
            <a:ext cx="4165317" cy="2261972"/>
          </a:xfrm>
          <a:prstGeom prst="rect">
            <a:avLst/>
          </a:prstGeom>
        </p:spPr>
      </p:pic>
      <p:pic>
        <p:nvPicPr>
          <p:cNvPr id="11" name="图片 10">
            <a:extLst>
              <a:ext uri="{FF2B5EF4-FFF2-40B4-BE49-F238E27FC236}">
                <a16:creationId xmlns:a16="http://schemas.microsoft.com/office/drawing/2014/main" id="{C1F641E9-1113-49D6-AC26-B1B45DD4DA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6723" y="505832"/>
            <a:ext cx="5217499" cy="3758220"/>
          </a:xfrm>
          <a:prstGeom prst="rect">
            <a:avLst/>
          </a:prstGeom>
        </p:spPr>
      </p:pic>
    </p:spTree>
    <p:custDataLst>
      <p:tags r:id="rId1"/>
    </p:custDataLst>
    <p:extLst>
      <p:ext uri="{BB962C8B-B14F-4D97-AF65-F5344CB8AC3E}">
        <p14:creationId xmlns:p14="http://schemas.microsoft.com/office/powerpoint/2010/main" val="102747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047875" y="194310"/>
            <a:ext cx="2466975" cy="645160"/>
          </a:xfrm>
          <a:prstGeom prst="rect">
            <a:avLst/>
          </a:prstGeom>
          <a:noFill/>
        </p:spPr>
        <p:txBody>
          <a:bodyPr wrap="square" rtlCol="0">
            <a:spAutoFit/>
          </a:bodyPr>
          <a:lstStyle/>
          <a:p>
            <a:r>
              <a:rPr lang="zh-CN" altLang="en-US" sz="3600" b="1" dirty="0">
                <a:solidFill>
                  <a:srgbClr val="749B00"/>
                </a:solidFill>
              </a:rPr>
              <a:t>教学过程</a:t>
            </a:r>
            <a:r>
              <a:rPr lang="en-US" altLang="zh-CN" sz="3600" b="1" dirty="0"/>
              <a:t>:</a:t>
            </a:r>
            <a:endParaRPr lang="en-US" altLang="zh-CN"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圆角矩形 6"/>
          <p:cNvSpPr/>
          <p:nvPr/>
        </p:nvSpPr>
        <p:spPr>
          <a:xfrm>
            <a:off x="7662987" y="1066642"/>
            <a:ext cx="4253423" cy="502554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zh-CN" altLang="zh-CN" sz="2400" b="1" kern="100" dirty="0">
                <a:solidFill>
                  <a:srgbClr val="FF0000"/>
                </a:solidFill>
                <a:effectLst/>
                <a:ea typeface="宋体" panose="02010600030101010101" pitchFamily="2" charset="-122"/>
                <a:cs typeface="Times New Roman" panose="02020603050405020304" pitchFamily="18" charset="0"/>
              </a:rPr>
              <a:t>设计意图</a:t>
            </a:r>
            <a:r>
              <a:rPr lang="en-US" altLang="zh-CN" sz="2400" b="1" kern="100" dirty="0">
                <a:solidFill>
                  <a:srgbClr val="FF0000"/>
                </a:solidFill>
                <a:effectLst/>
                <a:ea typeface="宋体" panose="02010600030101010101" pitchFamily="2" charset="-122"/>
                <a:cs typeface="Times New Roman" panose="02020603050405020304" pitchFamily="18" charset="0"/>
              </a:rPr>
              <a:t>:</a:t>
            </a:r>
            <a:r>
              <a:rPr lang="zh-CN" altLang="zh-CN" sz="2400" b="1" kern="100" dirty="0">
                <a:solidFill>
                  <a:srgbClr val="FF0000"/>
                </a:solidFill>
                <a:effectLst/>
                <a:ea typeface="宋体" panose="02010600030101010101" pitchFamily="2" charset="-122"/>
                <a:cs typeface="Times New Roman" panose="02020603050405020304" pitchFamily="18" charset="0"/>
              </a:rPr>
              <a:t>本活动为图片激活</a:t>
            </a:r>
            <a:r>
              <a:rPr lang="zh-CN" altLang="en-US" sz="2400" b="1" kern="100" dirty="0">
                <a:solidFill>
                  <a:srgbClr val="FF0000"/>
                </a:solidFill>
                <a:ea typeface="宋体" panose="02010600030101010101" pitchFamily="2" charset="-122"/>
                <a:cs typeface="Times New Roman" panose="02020603050405020304" pitchFamily="18" charset="0"/>
              </a:rPr>
              <a:t>和词组搭配</a:t>
            </a:r>
            <a:r>
              <a:rPr lang="zh-CN" altLang="zh-CN" sz="2400" b="1" kern="100" dirty="0">
                <a:solidFill>
                  <a:srgbClr val="FF0000"/>
                </a:solidFill>
                <a:effectLst/>
                <a:ea typeface="宋体" panose="02010600030101010101" pitchFamily="2" charset="-122"/>
                <a:cs typeface="Times New Roman" panose="02020603050405020304" pitchFamily="18" charset="0"/>
              </a:rPr>
              <a:t>，通过图片激活学生的大脑</a:t>
            </a:r>
            <a:r>
              <a:rPr lang="en-US" altLang="zh-CN" sz="2400" b="1" kern="100" dirty="0">
                <a:solidFill>
                  <a:srgbClr val="FF0000"/>
                </a:solidFill>
                <a:effectLst/>
                <a:ea typeface="宋体" panose="02010600030101010101" pitchFamily="2" charset="-122"/>
                <a:cs typeface="Times New Roman" panose="02020603050405020304" pitchFamily="18" charset="0"/>
              </a:rPr>
              <a:t>,</a:t>
            </a:r>
            <a:r>
              <a:rPr lang="zh-CN" altLang="zh-CN" sz="2400" b="1" kern="100" dirty="0">
                <a:solidFill>
                  <a:srgbClr val="FF0000"/>
                </a:solidFill>
                <a:effectLst/>
                <a:ea typeface="宋体" panose="02010600030101010101" pitchFamily="2" charset="-122"/>
                <a:cs typeface="Times New Roman" panose="02020603050405020304" pitchFamily="18" charset="0"/>
              </a:rPr>
              <a:t>复习以前学过的单词和词组，并对新单词和短语有个基本印象</a:t>
            </a:r>
            <a:r>
              <a:rPr lang="en-US" altLang="zh-CN" sz="2400" b="1" kern="100" dirty="0">
                <a:solidFill>
                  <a:srgbClr val="FF0000"/>
                </a:solidFill>
                <a:effectLst/>
                <a:ea typeface="宋体" panose="02010600030101010101" pitchFamily="2" charset="-122"/>
                <a:cs typeface="Times New Roman" panose="02020603050405020304" pitchFamily="18" charset="0"/>
              </a:rPr>
              <a:t>;</a:t>
            </a:r>
            <a:r>
              <a:rPr lang="zh-CN" altLang="zh-CN" sz="2400" b="1" kern="100" dirty="0">
                <a:solidFill>
                  <a:srgbClr val="FF0000"/>
                </a:solidFill>
                <a:effectLst/>
                <a:ea typeface="宋体" panose="02010600030101010101" pitchFamily="2" charset="-122"/>
                <a:cs typeface="Times New Roman" panose="02020603050405020304" pitchFamily="18" charset="0"/>
              </a:rPr>
              <a:t>游戏和比赛有利于充分调动学生的积极性和学习兴趣</a:t>
            </a:r>
            <a:r>
              <a:rPr lang="en-US" altLang="zh-CN" sz="2400" b="1" kern="100" dirty="0">
                <a:solidFill>
                  <a:srgbClr val="FF0000"/>
                </a:solidFill>
                <a:effectLst/>
                <a:ea typeface="宋体" panose="02010600030101010101" pitchFamily="2" charset="-122"/>
                <a:cs typeface="Times New Roman" panose="02020603050405020304" pitchFamily="18" charset="0"/>
              </a:rPr>
              <a:t>;</a:t>
            </a:r>
            <a:r>
              <a:rPr lang="zh-CN" altLang="zh-CN" sz="2400" b="1" kern="100" dirty="0">
                <a:solidFill>
                  <a:srgbClr val="FF0000"/>
                </a:solidFill>
                <a:effectLst/>
                <a:ea typeface="宋体" panose="02010600030101010101" pitchFamily="2" charset="-122"/>
                <a:cs typeface="Times New Roman" panose="02020603050405020304" pitchFamily="18" charset="0"/>
              </a:rPr>
              <a:t>让学生参与到课堂当中来</a:t>
            </a:r>
            <a:r>
              <a:rPr lang="en-US" altLang="zh-CN" sz="2400" b="1" kern="100" dirty="0">
                <a:solidFill>
                  <a:srgbClr val="FF0000"/>
                </a:solidFill>
                <a:effectLst/>
                <a:ea typeface="宋体" panose="02010600030101010101" pitchFamily="2" charset="-122"/>
                <a:cs typeface="Times New Roman" panose="02020603050405020304" pitchFamily="18" charset="0"/>
              </a:rPr>
              <a:t>,</a:t>
            </a:r>
            <a:r>
              <a:rPr lang="zh-CN" altLang="zh-CN" sz="2400" b="1" kern="100" dirty="0">
                <a:solidFill>
                  <a:srgbClr val="FF0000"/>
                </a:solidFill>
                <a:effectLst/>
                <a:ea typeface="宋体" panose="02010600030101010101" pitchFamily="2" charset="-122"/>
                <a:cs typeface="Times New Roman" panose="02020603050405020304" pitchFamily="18" charset="0"/>
              </a:rPr>
              <a:t>同时</a:t>
            </a:r>
            <a:r>
              <a:rPr lang="zh-CN" altLang="en-US" sz="2400" b="1" kern="100" dirty="0">
                <a:solidFill>
                  <a:srgbClr val="FF0000"/>
                </a:solidFill>
                <a:ea typeface="宋体" panose="02010600030101010101" pitchFamily="2" charset="-122"/>
                <a:cs typeface="Times New Roman" panose="02020603050405020304" pitchFamily="18" charset="0"/>
              </a:rPr>
              <a:t>把</a:t>
            </a:r>
            <a:r>
              <a:rPr lang="zh-CN" altLang="zh-CN" sz="2400" b="1" kern="100" dirty="0">
                <a:solidFill>
                  <a:srgbClr val="FF0000"/>
                </a:solidFill>
                <a:effectLst/>
                <a:ea typeface="宋体" panose="02010600030101010101" pitchFamily="2" charset="-122"/>
                <a:cs typeface="Times New Roman" panose="02020603050405020304" pitchFamily="18" charset="0"/>
              </a:rPr>
              <a:t>过程性评价融入进来</a:t>
            </a:r>
            <a:r>
              <a:rPr lang="zh-CN" altLang="en-US" sz="2400" b="1" kern="100" dirty="0">
                <a:solidFill>
                  <a:srgbClr val="FF0000"/>
                </a:solidFill>
                <a:effectLst/>
                <a:ea typeface="宋体" panose="02010600030101010101" pitchFamily="2" charset="-122"/>
                <a:cs typeface="Times New Roman" panose="02020603050405020304" pitchFamily="18" charset="0"/>
              </a:rPr>
              <a:t>，</a:t>
            </a:r>
            <a:r>
              <a:rPr lang="zh-CN" altLang="zh-CN" sz="2400" b="1" kern="100" dirty="0">
                <a:solidFill>
                  <a:srgbClr val="FF0000"/>
                </a:solidFill>
                <a:effectLst/>
                <a:ea typeface="宋体" panose="02010600030101010101" pitchFamily="2" charset="-122"/>
                <a:cs typeface="Times New Roman" panose="02020603050405020304" pitchFamily="18" charset="0"/>
              </a:rPr>
              <a:t>通过小组合作竞争的形式调动学生参与的积极性。</a:t>
            </a:r>
            <a:endParaRPr lang="zh-CN" sz="2400" dirty="0">
              <a:solidFill>
                <a:srgbClr val="FF0000"/>
              </a:solidFill>
              <a:latin typeface="Arial" panose="020B0604020202020204" pitchFamily="34" charset="0"/>
              <a:sym typeface="+mn-ea"/>
            </a:endParaRPr>
          </a:p>
        </p:txBody>
      </p:sp>
      <p:sp>
        <p:nvSpPr>
          <p:cNvPr id="8" name="Rectangle 8">
            <a:extLst>
              <a:ext uri="{FF2B5EF4-FFF2-40B4-BE49-F238E27FC236}">
                <a16:creationId xmlns:a16="http://schemas.microsoft.com/office/drawing/2014/main" id="{021B09D6-422A-451E-9E07-182244D89EAE}"/>
              </a:ext>
            </a:extLst>
          </p:cNvPr>
          <p:cNvSpPr>
            <a:spLocks noChangeAspect="1" noChangeArrowheads="1"/>
          </p:cNvSpPr>
          <p:nvPr/>
        </p:nvSpPr>
        <p:spPr bwMode="gray">
          <a:xfrm rot="3419336">
            <a:off x="1336032" y="274742"/>
            <a:ext cx="466725" cy="506413"/>
          </a:xfrm>
          <a:prstGeom prst="rect">
            <a:avLst/>
          </a:prstGeom>
          <a:solidFill>
            <a:srgbClr val="99CC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p:spPr>
        <p:txBody>
          <a:bodyPr rot="10800000" vert="eaVert"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dirty="0"/>
          </a:p>
        </p:txBody>
      </p:sp>
      <p:sp>
        <p:nvSpPr>
          <p:cNvPr id="11" name="Text Box 9">
            <a:extLst>
              <a:ext uri="{FF2B5EF4-FFF2-40B4-BE49-F238E27FC236}">
                <a16:creationId xmlns:a16="http://schemas.microsoft.com/office/drawing/2014/main" id="{1D1FF31C-E0FF-48B8-8846-9448E0C58917}"/>
              </a:ext>
            </a:extLst>
          </p:cNvPr>
          <p:cNvSpPr txBox="1">
            <a:spLocks noChangeArrowheads="1"/>
          </p:cNvSpPr>
          <p:nvPr/>
        </p:nvSpPr>
        <p:spPr bwMode="gray">
          <a:xfrm>
            <a:off x="1316184" y="277232"/>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r>
              <a:rPr lang="en-US" altLang="zh-CN" sz="2400" b="1" dirty="0">
                <a:solidFill>
                  <a:srgbClr val="FFFFFF"/>
                </a:solidFill>
              </a:rPr>
              <a:t>7</a:t>
            </a:r>
          </a:p>
        </p:txBody>
      </p:sp>
      <p:pic>
        <p:nvPicPr>
          <p:cNvPr id="10" name="图片 9">
            <a:extLst>
              <a:ext uri="{FF2B5EF4-FFF2-40B4-BE49-F238E27FC236}">
                <a16:creationId xmlns:a16="http://schemas.microsoft.com/office/drawing/2014/main" id="{1BE455CE-D636-4EDE-9144-161A0CD5E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6620" y="1081946"/>
            <a:ext cx="3291388" cy="2281664"/>
          </a:xfrm>
          <a:prstGeom prst="rect">
            <a:avLst/>
          </a:prstGeom>
        </p:spPr>
      </p:pic>
      <p:pic>
        <p:nvPicPr>
          <p:cNvPr id="13" name="图片 12">
            <a:extLst>
              <a:ext uri="{FF2B5EF4-FFF2-40B4-BE49-F238E27FC236}">
                <a16:creationId xmlns:a16="http://schemas.microsoft.com/office/drawing/2014/main" id="{AF5537B4-4E0A-472D-9D2C-43DB6DB5A2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6339" y="3705953"/>
            <a:ext cx="3431949" cy="2057400"/>
          </a:xfrm>
          <a:prstGeom prst="rect">
            <a:avLst/>
          </a:prstGeom>
        </p:spPr>
      </p:pic>
      <p:sp>
        <p:nvSpPr>
          <p:cNvPr id="20" name="Arc 75">
            <a:extLst>
              <a:ext uri="{FF2B5EF4-FFF2-40B4-BE49-F238E27FC236}">
                <a16:creationId xmlns:a16="http://schemas.microsoft.com/office/drawing/2014/main" id="{0BF9574B-0C0D-4771-ADDA-9CCA637DB260}"/>
              </a:ext>
            </a:extLst>
          </p:cNvPr>
          <p:cNvSpPr/>
          <p:nvPr/>
        </p:nvSpPr>
        <p:spPr bwMode="auto">
          <a:xfrm>
            <a:off x="6222740" y="1424289"/>
            <a:ext cx="1606617" cy="3482153"/>
          </a:xfrm>
          <a:custGeom>
            <a:avLst/>
            <a:gdLst>
              <a:gd name="G0" fmla="+- 0 0 0"/>
              <a:gd name="G1" fmla="+- 21600 0 0"/>
              <a:gd name="G2" fmla="+- 21600 0 0"/>
              <a:gd name="T0" fmla="*/ 0 w 21600"/>
              <a:gd name="T1" fmla="*/ 0 h 43200"/>
              <a:gd name="T2" fmla="*/ 102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489"/>
                  <a:pt x="11991" y="43143"/>
                  <a:pt x="101" y="43199"/>
                </a:cubicBezTo>
              </a:path>
              <a:path w="21600" h="43200" stroke="0" extrusionOk="0">
                <a:moveTo>
                  <a:pt x="-1" y="0"/>
                </a:moveTo>
                <a:cubicBezTo>
                  <a:pt x="11929" y="0"/>
                  <a:pt x="21600" y="9670"/>
                  <a:pt x="21600" y="21600"/>
                </a:cubicBezTo>
                <a:cubicBezTo>
                  <a:pt x="21600" y="33489"/>
                  <a:pt x="11991" y="43143"/>
                  <a:pt x="101" y="43199"/>
                </a:cubicBezTo>
                <a:lnTo>
                  <a:pt x="0" y="21600"/>
                </a:lnTo>
                <a:close/>
              </a:path>
            </a:pathLst>
          </a:custGeom>
          <a:noFill/>
          <a:ln w="25400" cap="rnd">
            <a:solidFill>
              <a:schemeClr val="tx2">
                <a:lumMod val="75000"/>
              </a:schemeClr>
            </a:solidFill>
            <a:prstDash val="sysDot"/>
            <a:roun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3133" tIns="61566" rIns="123133" bIns="61566" anchor="ctr"/>
          <a:lstStyle/>
          <a:p>
            <a:pPr defTabSz="1096645">
              <a:defRPr/>
            </a:pPr>
            <a:endParaRPr lang="zh-CN" altLang="en-US" sz="2095" kern="0">
              <a:solidFill>
                <a:srgbClr val="000000"/>
              </a:solidFill>
            </a:endParaRPr>
          </a:p>
        </p:txBody>
      </p:sp>
      <p:grpSp>
        <p:nvGrpSpPr>
          <p:cNvPr id="21" name="组合 20">
            <a:extLst>
              <a:ext uri="{FF2B5EF4-FFF2-40B4-BE49-F238E27FC236}">
                <a16:creationId xmlns:a16="http://schemas.microsoft.com/office/drawing/2014/main" id="{0E503761-E3D0-4E63-8FC2-07A5C28B6FBE}"/>
              </a:ext>
            </a:extLst>
          </p:cNvPr>
          <p:cNvGrpSpPr/>
          <p:nvPr/>
        </p:nvGrpSpPr>
        <p:grpSpPr>
          <a:xfrm>
            <a:off x="4254500" y="154940"/>
            <a:ext cx="4257675" cy="684530"/>
            <a:chOff x="6102748" y="1607214"/>
            <a:chExt cx="4120738" cy="558141"/>
          </a:xfrm>
        </p:grpSpPr>
        <p:sp>
          <p:nvSpPr>
            <p:cNvPr id="22" name="椭圆 21">
              <a:extLst>
                <a:ext uri="{FF2B5EF4-FFF2-40B4-BE49-F238E27FC236}">
                  <a16:creationId xmlns:a16="http://schemas.microsoft.com/office/drawing/2014/main" id="{2A1221B6-02B2-4BE3-8694-EDFE50BA5305}"/>
                </a:ext>
              </a:extLst>
            </p:cNvPr>
            <p:cNvSpPr/>
            <p:nvPr/>
          </p:nvSpPr>
          <p:spPr>
            <a:xfrm>
              <a:off x="6222670" y="1654117"/>
              <a:ext cx="487488" cy="487488"/>
            </a:xfrm>
            <a:prstGeom prst="ellipse">
              <a:avLst/>
            </a:prstGeom>
            <a:solidFill>
              <a:srgbClr val="749B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9B00"/>
                </a:solidFill>
              </a:endParaRPr>
            </a:p>
          </p:txBody>
        </p:sp>
        <p:sp>
          <p:nvSpPr>
            <p:cNvPr id="23" name="圆角矩形 16">
              <a:extLst>
                <a:ext uri="{FF2B5EF4-FFF2-40B4-BE49-F238E27FC236}">
                  <a16:creationId xmlns:a16="http://schemas.microsoft.com/office/drawing/2014/main" id="{EE6155D7-68FA-4903-9C1B-D46A5BBA3877}"/>
                </a:ext>
              </a:extLst>
            </p:cNvPr>
            <p:cNvSpPr/>
            <p:nvPr/>
          </p:nvSpPr>
          <p:spPr>
            <a:xfrm>
              <a:off x="6102748" y="1607214"/>
              <a:ext cx="4120738" cy="558141"/>
            </a:xfrm>
            <a:prstGeom prst="roundRect">
              <a:avLst/>
            </a:prstGeom>
            <a:noFill/>
            <a:ln>
              <a:solidFill>
                <a:srgbClr val="00B050"/>
              </a:solidFill>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4" name="组合 23">
              <a:extLst>
                <a:ext uri="{FF2B5EF4-FFF2-40B4-BE49-F238E27FC236}">
                  <a16:creationId xmlns:a16="http://schemas.microsoft.com/office/drawing/2014/main" id="{086EB7C1-984B-45DC-BA2C-5AE27FB0FA35}"/>
                </a:ext>
              </a:extLst>
            </p:cNvPr>
            <p:cNvGrpSpPr/>
            <p:nvPr/>
          </p:nvGrpSpPr>
          <p:grpSpPr>
            <a:xfrm>
              <a:off x="6195053" y="1677437"/>
              <a:ext cx="3526582" cy="425595"/>
              <a:chOff x="5596367" y="1778017"/>
              <a:chExt cx="3526582" cy="425595"/>
            </a:xfrm>
          </p:grpSpPr>
          <p:sp>
            <p:nvSpPr>
              <p:cNvPr id="25" name="矩形 24">
                <a:extLst>
                  <a:ext uri="{FF2B5EF4-FFF2-40B4-BE49-F238E27FC236}">
                    <a16:creationId xmlns:a16="http://schemas.microsoft.com/office/drawing/2014/main" id="{23001A04-E102-4CEA-A226-934B61F4B726}"/>
                  </a:ext>
                </a:extLst>
              </p:cNvPr>
              <p:cNvSpPr/>
              <p:nvPr/>
            </p:nvSpPr>
            <p:spPr>
              <a:xfrm>
                <a:off x="6295294" y="1778017"/>
                <a:ext cx="2827655" cy="425595"/>
              </a:xfrm>
              <a:prstGeom prst="rect">
                <a:avLst/>
              </a:prstGeom>
              <a:ln>
                <a:noFill/>
              </a:ln>
            </p:spPr>
            <p:txBody>
              <a:bodyPr wrap="square">
                <a:spAutoFit/>
              </a:bodyPr>
              <a:lstStyle/>
              <a:p>
                <a:pPr algn="ctr"/>
                <a:r>
                  <a:rPr lang="en-US" altLang="zh-CN" sz="2800" b="1" kern="0" dirty="0">
                    <a:solidFill>
                      <a:srgbClr val="749B00"/>
                    </a:solidFill>
                    <a:latin typeface="微软雅黑" panose="020B0503020204020204" charset="-122"/>
                    <a:ea typeface="微软雅黑" panose="020B0503020204020204" charset="-122"/>
                  </a:rPr>
                  <a:t>Lead-in</a:t>
                </a:r>
              </a:p>
            </p:txBody>
          </p:sp>
          <p:sp>
            <p:nvSpPr>
              <p:cNvPr id="26" name="矩形 25">
                <a:extLst>
                  <a:ext uri="{FF2B5EF4-FFF2-40B4-BE49-F238E27FC236}">
                    <a16:creationId xmlns:a16="http://schemas.microsoft.com/office/drawing/2014/main" id="{1099C649-B2BD-4F46-840B-4EF1243BF5D8}"/>
                  </a:ext>
                </a:extLst>
              </p:cNvPr>
              <p:cNvSpPr/>
              <p:nvPr/>
            </p:nvSpPr>
            <p:spPr>
              <a:xfrm>
                <a:off x="5596367" y="1778017"/>
                <a:ext cx="579005" cy="375373"/>
              </a:xfrm>
              <a:prstGeom prst="rect">
                <a:avLst/>
              </a:prstGeom>
              <a:ln>
                <a:noFill/>
              </a:ln>
            </p:spPr>
            <p:txBody>
              <a:bodyPr wrap="squar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01</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sp>
        <p:nvSpPr>
          <p:cNvPr id="27" name="标注: 右箭头 26">
            <a:extLst>
              <a:ext uri="{FF2B5EF4-FFF2-40B4-BE49-F238E27FC236}">
                <a16:creationId xmlns:a16="http://schemas.microsoft.com/office/drawing/2014/main" id="{8FF88E48-B049-421D-AEE8-CD4C60AA2FAD}"/>
              </a:ext>
            </a:extLst>
          </p:cNvPr>
          <p:cNvSpPr/>
          <p:nvPr/>
        </p:nvSpPr>
        <p:spPr>
          <a:xfrm>
            <a:off x="984817" y="1946457"/>
            <a:ext cx="2011680" cy="516280"/>
          </a:xfrm>
          <a:prstGeom prst="rightArrowCallout">
            <a:avLst/>
          </a:prstGeom>
          <a:solidFill>
            <a:srgbClr val="749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 </a:t>
            </a:r>
            <a:r>
              <a:rPr lang="zh-CN" altLang="en-US" dirty="0"/>
              <a:t>小组抢答</a:t>
            </a:r>
          </a:p>
        </p:txBody>
      </p:sp>
      <p:sp>
        <p:nvSpPr>
          <p:cNvPr id="28" name="标注: 右箭头 27">
            <a:extLst>
              <a:ext uri="{FF2B5EF4-FFF2-40B4-BE49-F238E27FC236}">
                <a16:creationId xmlns:a16="http://schemas.microsoft.com/office/drawing/2014/main" id="{6FBA762E-281A-4BF8-A8C0-B8CC507F991F}"/>
              </a:ext>
            </a:extLst>
          </p:cNvPr>
          <p:cNvSpPr/>
          <p:nvPr/>
        </p:nvSpPr>
        <p:spPr>
          <a:xfrm>
            <a:off x="797787" y="4300501"/>
            <a:ext cx="2198710" cy="516280"/>
          </a:xfrm>
          <a:prstGeom prst="rightArrowCallout">
            <a:avLst/>
          </a:prstGeom>
          <a:solidFill>
            <a:srgbClr val="749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 </a:t>
            </a:r>
            <a:r>
              <a:rPr lang="zh-CN" altLang="en-US" dirty="0"/>
              <a:t>词组搭配游戏</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Horizontal)">
                                      <p:cBhvr>
                                        <p:cTn id="7" dur="1000"/>
                                        <p:tgtEl>
                                          <p:spTgt spid="20"/>
                                        </p:tgtEl>
                                      </p:cBhvr>
                                    </p:animEffect>
                                  </p:childTnLst>
                                </p:cTn>
                              </p:par>
                            </p:childTnLst>
                          </p:cTn>
                        </p:par>
                        <p:par>
                          <p:cTn id="8" fill="hold">
                            <p:stCondLst>
                              <p:cond delay="1000"/>
                            </p:stCondLst>
                            <p:childTnLst>
                              <p:par>
                                <p:cTn id="9" presetID="2" presetClass="entr" presetSubtype="1" decel="10000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750" fill="hold"/>
                                        <p:tgtEl>
                                          <p:spTgt spid="21"/>
                                        </p:tgtEl>
                                        <p:attrNameLst>
                                          <p:attrName>ppt_x</p:attrName>
                                        </p:attrNameLst>
                                      </p:cBhvr>
                                      <p:tavLst>
                                        <p:tav tm="0">
                                          <p:val>
                                            <p:strVal val="#ppt_x"/>
                                          </p:val>
                                        </p:tav>
                                        <p:tav tm="100000">
                                          <p:val>
                                            <p:strVal val="#ppt_x"/>
                                          </p:val>
                                        </p:tav>
                                      </p:tavLst>
                                    </p:anim>
                                    <p:anim calcmode="lin" valueType="num">
                                      <p:cBhvr additive="base">
                                        <p:cTn id="12" dur="75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custDataLst>
              <p:tags r:id="rId2"/>
            </p:custDataLst>
          </p:nvPr>
        </p:nvSpPr>
        <p:spPr>
          <a:xfrm>
            <a:off x="2369563" y="1760593"/>
            <a:ext cx="2782569" cy="2112115"/>
          </a:xfrm>
        </p:spPr>
        <p:txBody>
          <a:bodyPr>
            <a:normAutofit/>
          </a:bodyPr>
          <a:lstStyle/>
          <a:p>
            <a:pPr marL="0" indent="0">
              <a:buNone/>
            </a:pPr>
            <a:r>
              <a:rPr sz="2800" dirty="0">
                <a:solidFill>
                  <a:schemeClr val="tx1">
                    <a:lumMod val="85000"/>
                    <a:lumOff val="15000"/>
                  </a:schemeClr>
                </a:solidFill>
                <a:latin typeface="Arial" panose="020B0604020202020204" pitchFamily="34" charset="0"/>
              </a:rPr>
              <a:t>让学生听对话并圈出</a:t>
            </a:r>
            <a:r>
              <a:rPr lang="zh-CN" altLang="en-US" sz="2800" dirty="0">
                <a:solidFill>
                  <a:schemeClr val="tx1">
                    <a:lumMod val="85000"/>
                    <a:lumOff val="15000"/>
                  </a:schemeClr>
                </a:solidFill>
                <a:latin typeface="Arial" panose="020B0604020202020204" pitchFamily="34" charset="0"/>
              </a:rPr>
              <a:t>对话中提到的活动</a:t>
            </a:r>
            <a:r>
              <a:rPr sz="2800" dirty="0">
                <a:solidFill>
                  <a:schemeClr val="tx1">
                    <a:lumMod val="85000"/>
                    <a:lumOff val="15000"/>
                  </a:schemeClr>
                </a:solidFill>
                <a:latin typeface="Arial" panose="020B0604020202020204" pitchFamily="34" charset="0"/>
              </a:rPr>
              <a:t>。</a:t>
            </a:r>
            <a:endParaRPr sz="2800" dirty="0">
              <a:solidFill>
                <a:srgbClr val="FF0000"/>
              </a:solidFill>
              <a:latin typeface="Arial" panose="020B0604020202020204" pitchFamily="34" charset="0"/>
            </a:endParaRPr>
          </a:p>
        </p:txBody>
      </p:sp>
      <p:sp>
        <p:nvSpPr>
          <p:cNvPr id="5" name="圆角矩形 4"/>
          <p:cNvSpPr/>
          <p:nvPr/>
        </p:nvSpPr>
        <p:spPr>
          <a:xfrm>
            <a:off x="454659" y="4228465"/>
            <a:ext cx="4430395" cy="18002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sz="2400" dirty="0">
                <a:solidFill>
                  <a:srgbClr val="FF0000"/>
                </a:solidFill>
                <a:latin typeface="Arial" panose="020B0604020202020204" pitchFamily="34" charset="0"/>
                <a:sym typeface="+mn-ea"/>
              </a:rPr>
              <a:t>设计意图：</a:t>
            </a:r>
          </a:p>
          <a:p>
            <a:pPr marL="0" indent="0">
              <a:buNone/>
            </a:pPr>
            <a:r>
              <a:rPr sz="2400" dirty="0">
                <a:solidFill>
                  <a:srgbClr val="FF0000"/>
                </a:solidFill>
                <a:latin typeface="Arial" panose="020B0604020202020204" pitchFamily="34" charset="0"/>
                <a:sym typeface="+mn-ea"/>
              </a:rPr>
              <a:t>听第一遍录音，抓住对话的大意。</a:t>
            </a:r>
          </a:p>
        </p:txBody>
      </p:sp>
      <p:grpSp>
        <p:nvGrpSpPr>
          <p:cNvPr id="6" name="组合 5">
            <a:extLst>
              <a:ext uri="{FF2B5EF4-FFF2-40B4-BE49-F238E27FC236}">
                <a16:creationId xmlns:a16="http://schemas.microsoft.com/office/drawing/2014/main" id="{C460E99D-C55D-42E4-8B47-A422F466FECB}"/>
              </a:ext>
            </a:extLst>
          </p:cNvPr>
          <p:cNvGrpSpPr/>
          <p:nvPr/>
        </p:nvGrpSpPr>
        <p:grpSpPr>
          <a:xfrm>
            <a:off x="323215" y="222885"/>
            <a:ext cx="4257676" cy="684530"/>
            <a:chOff x="6102748" y="1607214"/>
            <a:chExt cx="4120739" cy="558141"/>
          </a:xfrm>
        </p:grpSpPr>
        <p:sp>
          <p:nvSpPr>
            <p:cNvPr id="7" name="椭圆 6">
              <a:extLst>
                <a:ext uri="{FF2B5EF4-FFF2-40B4-BE49-F238E27FC236}">
                  <a16:creationId xmlns:a16="http://schemas.microsoft.com/office/drawing/2014/main" id="{96918158-1D0C-4F80-8C7A-EC47FCF50150}"/>
                </a:ext>
              </a:extLst>
            </p:cNvPr>
            <p:cNvSpPr/>
            <p:nvPr/>
          </p:nvSpPr>
          <p:spPr>
            <a:xfrm>
              <a:off x="6222670" y="1654117"/>
              <a:ext cx="487488" cy="487488"/>
            </a:xfrm>
            <a:prstGeom prst="ellipse">
              <a:avLst/>
            </a:prstGeom>
            <a:solidFill>
              <a:srgbClr val="749B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9B00"/>
                </a:solidFill>
              </a:endParaRPr>
            </a:p>
          </p:txBody>
        </p:sp>
        <p:sp>
          <p:nvSpPr>
            <p:cNvPr id="8" name="圆角矩形 16">
              <a:extLst>
                <a:ext uri="{FF2B5EF4-FFF2-40B4-BE49-F238E27FC236}">
                  <a16:creationId xmlns:a16="http://schemas.microsoft.com/office/drawing/2014/main" id="{317AAC13-EEBE-4C29-8CF6-F75A40D0316D}"/>
                </a:ext>
              </a:extLst>
            </p:cNvPr>
            <p:cNvSpPr/>
            <p:nvPr/>
          </p:nvSpPr>
          <p:spPr>
            <a:xfrm>
              <a:off x="6102748" y="1607214"/>
              <a:ext cx="4120738" cy="558141"/>
            </a:xfrm>
            <a:prstGeom prst="roundRect">
              <a:avLst/>
            </a:prstGeom>
            <a:noFill/>
            <a:ln>
              <a:solidFill>
                <a:srgbClr val="00B050"/>
              </a:solidFill>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a:extLst>
                <a:ext uri="{FF2B5EF4-FFF2-40B4-BE49-F238E27FC236}">
                  <a16:creationId xmlns:a16="http://schemas.microsoft.com/office/drawing/2014/main" id="{1CD3F7DE-7CCD-48C6-A98D-30263EE5D021}"/>
                </a:ext>
              </a:extLst>
            </p:cNvPr>
            <p:cNvGrpSpPr/>
            <p:nvPr/>
          </p:nvGrpSpPr>
          <p:grpSpPr>
            <a:xfrm>
              <a:off x="6195053" y="1677437"/>
              <a:ext cx="4028434" cy="426615"/>
              <a:chOff x="5596367" y="1778017"/>
              <a:chExt cx="4028434" cy="426615"/>
            </a:xfrm>
          </p:grpSpPr>
          <p:sp>
            <p:nvSpPr>
              <p:cNvPr id="11" name="矩形 10">
                <a:extLst>
                  <a:ext uri="{FF2B5EF4-FFF2-40B4-BE49-F238E27FC236}">
                    <a16:creationId xmlns:a16="http://schemas.microsoft.com/office/drawing/2014/main" id="{E6740BBF-C0BC-490A-A565-FE33310939AA}"/>
                  </a:ext>
                </a:extLst>
              </p:cNvPr>
              <p:cNvSpPr/>
              <p:nvPr/>
            </p:nvSpPr>
            <p:spPr>
              <a:xfrm>
                <a:off x="6295294" y="1778017"/>
                <a:ext cx="3329507" cy="426615"/>
              </a:xfrm>
              <a:prstGeom prst="rect">
                <a:avLst/>
              </a:prstGeom>
              <a:ln>
                <a:noFill/>
              </a:ln>
            </p:spPr>
            <p:txBody>
              <a:bodyPr wrap="square">
                <a:spAutoFit/>
              </a:bodyPr>
              <a:lstStyle/>
              <a:p>
                <a:pPr algn="ctr"/>
                <a:r>
                  <a:rPr lang="en-US" altLang="zh-CN" sz="2800" b="1" kern="0" dirty="0">
                    <a:solidFill>
                      <a:srgbClr val="749B00"/>
                    </a:solidFill>
                    <a:latin typeface="微软雅黑" panose="020B0503020204020204" charset="-122"/>
                    <a:ea typeface="微软雅黑" panose="020B0503020204020204" charset="-122"/>
                  </a:rPr>
                  <a:t>Listening</a:t>
                </a:r>
              </a:p>
            </p:txBody>
          </p:sp>
          <p:sp>
            <p:nvSpPr>
              <p:cNvPr id="12" name="矩形 11">
                <a:extLst>
                  <a:ext uri="{FF2B5EF4-FFF2-40B4-BE49-F238E27FC236}">
                    <a16:creationId xmlns:a16="http://schemas.microsoft.com/office/drawing/2014/main" id="{F68195C2-6B5B-41E9-9C4E-612D4A7EB4D9}"/>
                  </a:ext>
                </a:extLst>
              </p:cNvPr>
              <p:cNvSpPr/>
              <p:nvPr/>
            </p:nvSpPr>
            <p:spPr>
              <a:xfrm>
                <a:off x="5596367" y="1778017"/>
                <a:ext cx="579005" cy="375373"/>
              </a:xfrm>
              <a:prstGeom prst="rect">
                <a:avLst/>
              </a:prstGeom>
              <a:ln>
                <a:noFill/>
              </a:ln>
            </p:spPr>
            <p:txBody>
              <a:bodyPr wrap="squar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pic>
        <p:nvPicPr>
          <p:cNvPr id="23" name="图片 22">
            <a:extLst>
              <a:ext uri="{FF2B5EF4-FFF2-40B4-BE49-F238E27FC236}">
                <a16:creationId xmlns:a16="http://schemas.microsoft.com/office/drawing/2014/main" id="{8CB72C79-02AA-4629-9B6C-3DB98CADB0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9211" y="1234440"/>
            <a:ext cx="5885059" cy="4228465"/>
          </a:xfrm>
          <a:prstGeom prst="rect">
            <a:avLst/>
          </a:prstGeom>
        </p:spPr>
      </p:pic>
      <p:sp>
        <p:nvSpPr>
          <p:cNvPr id="24" name="箭头: 五边形 23">
            <a:extLst>
              <a:ext uri="{FF2B5EF4-FFF2-40B4-BE49-F238E27FC236}">
                <a16:creationId xmlns:a16="http://schemas.microsoft.com/office/drawing/2014/main" id="{8591194D-2ED7-4B21-BB86-523279EEFCD0}"/>
              </a:ext>
            </a:extLst>
          </p:cNvPr>
          <p:cNvSpPr/>
          <p:nvPr/>
        </p:nvSpPr>
        <p:spPr>
          <a:xfrm>
            <a:off x="323215" y="1804879"/>
            <a:ext cx="1865631" cy="514350"/>
          </a:xfrm>
          <a:prstGeom prst="homePlate">
            <a:avLst/>
          </a:prstGeom>
          <a:solidFill>
            <a:srgbClr val="749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FFC000"/>
                </a:solidFill>
                <a:latin typeface="Arial Black" panose="020B0A04020102020204" pitchFamily="34" charset="0"/>
              </a:rPr>
              <a:t>Activity 2</a:t>
            </a:r>
            <a:endParaRPr lang="zh-CN" altLang="en-US" sz="2000" dirty="0">
              <a:solidFill>
                <a:srgbClr val="FFC000"/>
              </a:solidFill>
              <a:latin typeface="Arial Black" panose="020B0A040201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custDataLst>
              <p:tags r:id="rId2"/>
            </p:custDataLst>
          </p:nvPr>
        </p:nvSpPr>
        <p:spPr>
          <a:xfrm>
            <a:off x="2188846" y="1804879"/>
            <a:ext cx="2543173" cy="1521251"/>
          </a:xfrm>
        </p:spPr>
        <p:txBody>
          <a:bodyPr>
            <a:normAutofit lnSpcReduction="10000"/>
          </a:bodyPr>
          <a:lstStyle/>
          <a:p>
            <a:pPr marL="0" indent="0">
              <a:buNone/>
            </a:pPr>
            <a:r>
              <a:rPr sz="2800" dirty="0">
                <a:solidFill>
                  <a:schemeClr val="tx1">
                    <a:lumMod val="85000"/>
                    <a:lumOff val="15000"/>
                  </a:schemeClr>
                </a:solidFill>
                <a:latin typeface="Arial" panose="020B0604020202020204" pitchFamily="34" charset="0"/>
              </a:rPr>
              <a:t>让学生听对话并根据问题选出答案。</a:t>
            </a:r>
            <a:endParaRPr lang="en-US" altLang="zh-CN" sz="2800" dirty="0">
              <a:solidFill>
                <a:srgbClr val="FF0000"/>
              </a:solidFill>
              <a:latin typeface="Arial" panose="020B0604020202020204" pitchFamily="34" charset="0"/>
            </a:endParaRPr>
          </a:p>
        </p:txBody>
      </p:sp>
      <p:sp>
        <p:nvSpPr>
          <p:cNvPr id="5" name="圆角矩形 4"/>
          <p:cNvSpPr/>
          <p:nvPr/>
        </p:nvSpPr>
        <p:spPr>
          <a:xfrm>
            <a:off x="150495" y="4150360"/>
            <a:ext cx="4430395" cy="18002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sz="2400" dirty="0">
                <a:solidFill>
                  <a:srgbClr val="FF0000"/>
                </a:solidFill>
                <a:latin typeface="Arial" panose="020B0604020202020204" pitchFamily="34" charset="0"/>
                <a:sym typeface="+mn-ea"/>
              </a:rPr>
              <a:t>设计意图：</a:t>
            </a:r>
          </a:p>
          <a:p>
            <a:pPr marL="0" indent="0">
              <a:buNone/>
            </a:pPr>
            <a:r>
              <a:rPr sz="2400" dirty="0">
                <a:solidFill>
                  <a:srgbClr val="FF0000"/>
                </a:solidFill>
                <a:latin typeface="Arial" panose="020B0604020202020204" pitchFamily="34" charset="0"/>
                <a:sym typeface="+mn-ea"/>
              </a:rPr>
              <a:t>听第二遍录音，识别关键信息。培养学生在听的过程中把握大意并捕捉主要信息的能力。</a:t>
            </a:r>
          </a:p>
        </p:txBody>
      </p:sp>
      <p:grpSp>
        <p:nvGrpSpPr>
          <p:cNvPr id="6" name="组合 5">
            <a:extLst>
              <a:ext uri="{FF2B5EF4-FFF2-40B4-BE49-F238E27FC236}">
                <a16:creationId xmlns:a16="http://schemas.microsoft.com/office/drawing/2014/main" id="{7DC03671-1F50-45DE-948C-2383A28A4119}"/>
              </a:ext>
            </a:extLst>
          </p:cNvPr>
          <p:cNvGrpSpPr/>
          <p:nvPr/>
        </p:nvGrpSpPr>
        <p:grpSpPr>
          <a:xfrm>
            <a:off x="323215" y="222885"/>
            <a:ext cx="4257676" cy="684530"/>
            <a:chOff x="6102748" y="1607214"/>
            <a:chExt cx="4120739" cy="558141"/>
          </a:xfrm>
        </p:grpSpPr>
        <p:sp>
          <p:nvSpPr>
            <p:cNvPr id="8" name="椭圆 7">
              <a:extLst>
                <a:ext uri="{FF2B5EF4-FFF2-40B4-BE49-F238E27FC236}">
                  <a16:creationId xmlns:a16="http://schemas.microsoft.com/office/drawing/2014/main" id="{9BB15860-2DE1-476A-8C3E-F100B6328356}"/>
                </a:ext>
              </a:extLst>
            </p:cNvPr>
            <p:cNvSpPr/>
            <p:nvPr/>
          </p:nvSpPr>
          <p:spPr>
            <a:xfrm>
              <a:off x="6222670" y="1654117"/>
              <a:ext cx="487488" cy="487488"/>
            </a:xfrm>
            <a:prstGeom prst="ellipse">
              <a:avLst/>
            </a:prstGeom>
            <a:solidFill>
              <a:srgbClr val="749B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9B00"/>
                </a:solidFill>
              </a:endParaRPr>
            </a:p>
          </p:txBody>
        </p:sp>
        <p:sp>
          <p:nvSpPr>
            <p:cNvPr id="10" name="圆角矩形 16">
              <a:extLst>
                <a:ext uri="{FF2B5EF4-FFF2-40B4-BE49-F238E27FC236}">
                  <a16:creationId xmlns:a16="http://schemas.microsoft.com/office/drawing/2014/main" id="{C5DD0ADF-5B3C-48AB-87EF-7E1D66E48AFF}"/>
                </a:ext>
              </a:extLst>
            </p:cNvPr>
            <p:cNvSpPr/>
            <p:nvPr/>
          </p:nvSpPr>
          <p:spPr>
            <a:xfrm>
              <a:off x="6102748" y="1607214"/>
              <a:ext cx="4120738" cy="558141"/>
            </a:xfrm>
            <a:prstGeom prst="roundRect">
              <a:avLst/>
            </a:prstGeom>
            <a:noFill/>
            <a:ln>
              <a:solidFill>
                <a:srgbClr val="00B050"/>
              </a:solidFill>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id="{5C04C15E-26E5-4278-98AE-C3BE651D8A58}"/>
                </a:ext>
              </a:extLst>
            </p:cNvPr>
            <p:cNvGrpSpPr/>
            <p:nvPr/>
          </p:nvGrpSpPr>
          <p:grpSpPr>
            <a:xfrm>
              <a:off x="6195053" y="1677437"/>
              <a:ext cx="4028434" cy="426615"/>
              <a:chOff x="5596367" y="1778017"/>
              <a:chExt cx="4028434" cy="426615"/>
            </a:xfrm>
          </p:grpSpPr>
          <p:sp>
            <p:nvSpPr>
              <p:cNvPr id="12" name="矩形 11">
                <a:extLst>
                  <a:ext uri="{FF2B5EF4-FFF2-40B4-BE49-F238E27FC236}">
                    <a16:creationId xmlns:a16="http://schemas.microsoft.com/office/drawing/2014/main" id="{75786DBC-0C57-495E-9339-E192E3D6B45B}"/>
                  </a:ext>
                </a:extLst>
              </p:cNvPr>
              <p:cNvSpPr/>
              <p:nvPr/>
            </p:nvSpPr>
            <p:spPr>
              <a:xfrm>
                <a:off x="6295294" y="1778017"/>
                <a:ext cx="3329507" cy="426615"/>
              </a:xfrm>
              <a:prstGeom prst="rect">
                <a:avLst/>
              </a:prstGeom>
              <a:ln>
                <a:noFill/>
              </a:ln>
            </p:spPr>
            <p:txBody>
              <a:bodyPr wrap="square">
                <a:spAutoFit/>
              </a:bodyPr>
              <a:lstStyle/>
              <a:p>
                <a:pPr algn="ctr"/>
                <a:r>
                  <a:rPr lang="en-US" altLang="zh-CN" sz="2800" b="1" kern="0" dirty="0">
                    <a:solidFill>
                      <a:srgbClr val="749B00"/>
                    </a:solidFill>
                    <a:latin typeface="微软雅黑" panose="020B0503020204020204" charset="-122"/>
                    <a:ea typeface="微软雅黑" panose="020B0503020204020204" charset="-122"/>
                  </a:rPr>
                  <a:t>Listening</a:t>
                </a:r>
              </a:p>
            </p:txBody>
          </p:sp>
          <p:sp>
            <p:nvSpPr>
              <p:cNvPr id="13" name="矩形 12">
                <a:extLst>
                  <a:ext uri="{FF2B5EF4-FFF2-40B4-BE49-F238E27FC236}">
                    <a16:creationId xmlns:a16="http://schemas.microsoft.com/office/drawing/2014/main" id="{C54DD046-84F8-4932-B492-98F6E9202ADD}"/>
                  </a:ext>
                </a:extLst>
              </p:cNvPr>
              <p:cNvSpPr/>
              <p:nvPr/>
            </p:nvSpPr>
            <p:spPr>
              <a:xfrm>
                <a:off x="5596367" y="1778017"/>
                <a:ext cx="579005" cy="375373"/>
              </a:xfrm>
              <a:prstGeom prst="rect">
                <a:avLst/>
              </a:prstGeom>
              <a:ln>
                <a:noFill/>
              </a:ln>
            </p:spPr>
            <p:txBody>
              <a:bodyPr wrap="squar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pic>
        <p:nvPicPr>
          <p:cNvPr id="4" name="图片 3">
            <a:extLst>
              <a:ext uri="{FF2B5EF4-FFF2-40B4-BE49-F238E27FC236}">
                <a16:creationId xmlns:a16="http://schemas.microsoft.com/office/drawing/2014/main" id="{7ED7D423-4B73-4B0F-8937-E27F24E8495F}"/>
              </a:ext>
            </a:extLst>
          </p:cNvPr>
          <p:cNvPicPr>
            <a:picLocks noChangeAspect="1"/>
          </p:cNvPicPr>
          <p:nvPr/>
        </p:nvPicPr>
        <p:blipFill>
          <a:blip r:embed="rId5"/>
          <a:stretch>
            <a:fillRect/>
          </a:stretch>
        </p:blipFill>
        <p:spPr>
          <a:xfrm>
            <a:off x="4978867" y="1234192"/>
            <a:ext cx="6713560" cy="5056374"/>
          </a:xfrm>
          <a:prstGeom prst="rect">
            <a:avLst/>
          </a:prstGeom>
        </p:spPr>
      </p:pic>
      <p:sp>
        <p:nvSpPr>
          <p:cNvPr id="14" name="箭头: 五边形 13">
            <a:extLst>
              <a:ext uri="{FF2B5EF4-FFF2-40B4-BE49-F238E27FC236}">
                <a16:creationId xmlns:a16="http://schemas.microsoft.com/office/drawing/2014/main" id="{CDBE6F0F-0035-467D-A8A6-F83A0C8E7515}"/>
              </a:ext>
            </a:extLst>
          </p:cNvPr>
          <p:cNvSpPr/>
          <p:nvPr/>
        </p:nvSpPr>
        <p:spPr>
          <a:xfrm>
            <a:off x="323215" y="1804879"/>
            <a:ext cx="1865631" cy="514350"/>
          </a:xfrm>
          <a:prstGeom prst="homePlate">
            <a:avLst/>
          </a:prstGeom>
          <a:solidFill>
            <a:srgbClr val="749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FFC000"/>
                </a:solidFill>
                <a:latin typeface="Arial Black" panose="020B0A04020102020204" pitchFamily="34" charset="0"/>
              </a:rPr>
              <a:t>Activity 3</a:t>
            </a:r>
            <a:endParaRPr lang="zh-CN" altLang="en-US" sz="2000" dirty="0">
              <a:solidFill>
                <a:srgbClr val="FFC000"/>
              </a:solidFill>
              <a:latin typeface="Arial Black" panose="020B0A040201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custDataLst>
              <p:tags r:id="rId2"/>
            </p:custDataLst>
          </p:nvPr>
        </p:nvSpPr>
        <p:spPr>
          <a:xfrm>
            <a:off x="2041808" y="1829752"/>
            <a:ext cx="2557779" cy="2111375"/>
          </a:xfrm>
        </p:spPr>
        <p:txBody>
          <a:bodyPr>
            <a:normAutofit/>
          </a:bodyPr>
          <a:lstStyle/>
          <a:p>
            <a:pPr marL="0" indent="0">
              <a:buNone/>
            </a:pPr>
            <a:r>
              <a:rPr sz="2800" dirty="0">
                <a:solidFill>
                  <a:schemeClr val="tx1">
                    <a:lumMod val="85000"/>
                    <a:lumOff val="15000"/>
                  </a:schemeClr>
                </a:solidFill>
                <a:latin typeface="Arial" panose="020B0604020202020204" pitchFamily="34" charset="0"/>
              </a:rPr>
              <a:t>让学生听对话并根据对话内容填空。</a:t>
            </a:r>
            <a:endParaRPr lang="en-US" altLang="zh-CN" sz="2800" dirty="0">
              <a:solidFill>
                <a:srgbClr val="FF0000"/>
              </a:solidFill>
              <a:latin typeface="Arial" panose="020B0604020202020204" pitchFamily="34" charset="0"/>
            </a:endParaRPr>
          </a:p>
        </p:txBody>
      </p:sp>
      <p:sp>
        <p:nvSpPr>
          <p:cNvPr id="5" name="圆角矩形 4"/>
          <p:cNvSpPr/>
          <p:nvPr/>
        </p:nvSpPr>
        <p:spPr>
          <a:xfrm>
            <a:off x="150495" y="4150360"/>
            <a:ext cx="4203700" cy="18002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sz="2400" dirty="0">
                <a:solidFill>
                  <a:srgbClr val="FF0000"/>
                </a:solidFill>
                <a:latin typeface="Arial" panose="020B0604020202020204" pitchFamily="34" charset="0"/>
                <a:sym typeface="+mn-ea"/>
              </a:rPr>
              <a:t>设计意图：</a:t>
            </a:r>
          </a:p>
          <a:p>
            <a:pPr marL="0" indent="0">
              <a:buNone/>
            </a:pPr>
            <a:r>
              <a:rPr sz="2400" dirty="0">
                <a:solidFill>
                  <a:srgbClr val="FF0000"/>
                </a:solidFill>
                <a:latin typeface="Arial" panose="020B0604020202020204" pitchFamily="34" charset="0"/>
                <a:sym typeface="+mn-ea"/>
              </a:rPr>
              <a:t>听第三遍录音，填写细节关键信息。培养学生在听过程中捕捉细节的能力。</a:t>
            </a:r>
          </a:p>
        </p:txBody>
      </p:sp>
      <p:pic>
        <p:nvPicPr>
          <p:cNvPr id="6" name="图片 5">
            <a:extLst>
              <a:ext uri="{FF2B5EF4-FFF2-40B4-BE49-F238E27FC236}">
                <a16:creationId xmlns:a16="http://schemas.microsoft.com/office/drawing/2014/main" id="{2D15B4E8-EE66-4C20-98DB-10E4777D22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4910" y="1325880"/>
            <a:ext cx="6755130" cy="5233327"/>
          </a:xfrm>
          <a:prstGeom prst="rect">
            <a:avLst/>
          </a:prstGeom>
        </p:spPr>
      </p:pic>
      <p:grpSp>
        <p:nvGrpSpPr>
          <p:cNvPr id="8" name="组合 7">
            <a:extLst>
              <a:ext uri="{FF2B5EF4-FFF2-40B4-BE49-F238E27FC236}">
                <a16:creationId xmlns:a16="http://schemas.microsoft.com/office/drawing/2014/main" id="{EEF7C087-7F3F-4FC5-916E-52AA98BAB9A7}"/>
              </a:ext>
            </a:extLst>
          </p:cNvPr>
          <p:cNvGrpSpPr/>
          <p:nvPr/>
        </p:nvGrpSpPr>
        <p:grpSpPr>
          <a:xfrm>
            <a:off x="359173" y="222885"/>
            <a:ext cx="4257676" cy="684530"/>
            <a:chOff x="6102748" y="1607214"/>
            <a:chExt cx="4120739" cy="558141"/>
          </a:xfrm>
        </p:grpSpPr>
        <p:sp>
          <p:nvSpPr>
            <p:cNvPr id="10" name="椭圆 9">
              <a:extLst>
                <a:ext uri="{FF2B5EF4-FFF2-40B4-BE49-F238E27FC236}">
                  <a16:creationId xmlns:a16="http://schemas.microsoft.com/office/drawing/2014/main" id="{A22FD341-996F-46E2-92D8-4AA5BCB99930}"/>
                </a:ext>
              </a:extLst>
            </p:cNvPr>
            <p:cNvSpPr/>
            <p:nvPr/>
          </p:nvSpPr>
          <p:spPr>
            <a:xfrm>
              <a:off x="6222670" y="1654117"/>
              <a:ext cx="487488" cy="487488"/>
            </a:xfrm>
            <a:prstGeom prst="ellipse">
              <a:avLst/>
            </a:prstGeom>
            <a:solidFill>
              <a:srgbClr val="749B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9B00"/>
                </a:solidFill>
              </a:endParaRPr>
            </a:p>
          </p:txBody>
        </p:sp>
        <p:sp>
          <p:nvSpPr>
            <p:cNvPr id="11" name="圆角矩形 16">
              <a:extLst>
                <a:ext uri="{FF2B5EF4-FFF2-40B4-BE49-F238E27FC236}">
                  <a16:creationId xmlns:a16="http://schemas.microsoft.com/office/drawing/2014/main" id="{AFC4A4B9-3EBE-4751-86DC-DA6341BC94C5}"/>
                </a:ext>
              </a:extLst>
            </p:cNvPr>
            <p:cNvSpPr/>
            <p:nvPr/>
          </p:nvSpPr>
          <p:spPr>
            <a:xfrm>
              <a:off x="6102748" y="1607214"/>
              <a:ext cx="4120738" cy="558141"/>
            </a:xfrm>
            <a:prstGeom prst="roundRect">
              <a:avLst/>
            </a:prstGeom>
            <a:noFill/>
            <a:ln>
              <a:solidFill>
                <a:srgbClr val="00B050"/>
              </a:solidFill>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 name="组合 11">
              <a:extLst>
                <a:ext uri="{FF2B5EF4-FFF2-40B4-BE49-F238E27FC236}">
                  <a16:creationId xmlns:a16="http://schemas.microsoft.com/office/drawing/2014/main" id="{F8191F07-59CB-403A-8A27-F67DAC5CCD95}"/>
                </a:ext>
              </a:extLst>
            </p:cNvPr>
            <p:cNvGrpSpPr/>
            <p:nvPr/>
          </p:nvGrpSpPr>
          <p:grpSpPr>
            <a:xfrm>
              <a:off x="6195053" y="1677437"/>
              <a:ext cx="4028434" cy="426615"/>
              <a:chOff x="5596367" y="1778017"/>
              <a:chExt cx="4028434" cy="426615"/>
            </a:xfrm>
          </p:grpSpPr>
          <p:sp>
            <p:nvSpPr>
              <p:cNvPr id="13" name="矩形 12">
                <a:extLst>
                  <a:ext uri="{FF2B5EF4-FFF2-40B4-BE49-F238E27FC236}">
                    <a16:creationId xmlns:a16="http://schemas.microsoft.com/office/drawing/2014/main" id="{88ADEBE6-595C-4206-99CE-3BAC39733CE6}"/>
                  </a:ext>
                </a:extLst>
              </p:cNvPr>
              <p:cNvSpPr/>
              <p:nvPr/>
            </p:nvSpPr>
            <p:spPr>
              <a:xfrm>
                <a:off x="6295294" y="1778017"/>
                <a:ext cx="3329507" cy="426615"/>
              </a:xfrm>
              <a:prstGeom prst="rect">
                <a:avLst/>
              </a:prstGeom>
              <a:ln>
                <a:noFill/>
              </a:ln>
            </p:spPr>
            <p:txBody>
              <a:bodyPr wrap="square">
                <a:spAutoFit/>
              </a:bodyPr>
              <a:lstStyle/>
              <a:p>
                <a:pPr algn="ctr"/>
                <a:r>
                  <a:rPr lang="en-US" altLang="zh-CN" sz="2800" b="1" kern="0" dirty="0">
                    <a:solidFill>
                      <a:srgbClr val="749B00"/>
                    </a:solidFill>
                    <a:latin typeface="微软雅黑" panose="020B0503020204020204" charset="-122"/>
                    <a:ea typeface="微软雅黑" panose="020B0503020204020204" charset="-122"/>
                  </a:rPr>
                  <a:t>Listening</a:t>
                </a:r>
              </a:p>
            </p:txBody>
          </p:sp>
          <p:sp>
            <p:nvSpPr>
              <p:cNvPr id="14" name="矩形 13">
                <a:extLst>
                  <a:ext uri="{FF2B5EF4-FFF2-40B4-BE49-F238E27FC236}">
                    <a16:creationId xmlns:a16="http://schemas.microsoft.com/office/drawing/2014/main" id="{7CFEAD3A-AD01-44A4-AEBA-3528E711C790}"/>
                  </a:ext>
                </a:extLst>
              </p:cNvPr>
              <p:cNvSpPr/>
              <p:nvPr/>
            </p:nvSpPr>
            <p:spPr>
              <a:xfrm>
                <a:off x="5596367" y="1778017"/>
                <a:ext cx="579005" cy="375373"/>
              </a:xfrm>
              <a:prstGeom prst="rect">
                <a:avLst/>
              </a:prstGeom>
              <a:ln>
                <a:noFill/>
              </a:ln>
            </p:spPr>
            <p:txBody>
              <a:bodyPr wrap="squar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02</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sp>
        <p:nvSpPr>
          <p:cNvPr id="15" name="箭头: 五边形 14">
            <a:extLst>
              <a:ext uri="{FF2B5EF4-FFF2-40B4-BE49-F238E27FC236}">
                <a16:creationId xmlns:a16="http://schemas.microsoft.com/office/drawing/2014/main" id="{C43F7BBF-1FC9-4214-BCE9-3CDC68FD5F46}"/>
              </a:ext>
            </a:extLst>
          </p:cNvPr>
          <p:cNvSpPr/>
          <p:nvPr/>
        </p:nvSpPr>
        <p:spPr>
          <a:xfrm>
            <a:off x="150495" y="1829752"/>
            <a:ext cx="1865631" cy="514350"/>
          </a:xfrm>
          <a:prstGeom prst="homePlate">
            <a:avLst/>
          </a:prstGeom>
          <a:solidFill>
            <a:srgbClr val="749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FFC000"/>
                </a:solidFill>
                <a:latin typeface="Arial Black" panose="020B0A04020102020204" pitchFamily="34" charset="0"/>
              </a:rPr>
              <a:t>Activity 4</a:t>
            </a:r>
            <a:endParaRPr lang="zh-CN" altLang="en-US" sz="2000" dirty="0">
              <a:solidFill>
                <a:srgbClr val="FFC000"/>
              </a:solidFill>
              <a:latin typeface="Arial Black" panose="020B0A040201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half" idx="2"/>
            <p:custDataLst>
              <p:tags r:id="rId2"/>
            </p:custDataLst>
          </p:nvPr>
        </p:nvSpPr>
        <p:spPr>
          <a:xfrm>
            <a:off x="1680705" y="1445637"/>
            <a:ext cx="3714750" cy="2650592"/>
          </a:xfrm>
        </p:spPr>
        <p:txBody>
          <a:bodyPr>
            <a:noAutofit/>
          </a:bodyPr>
          <a:lstStyle/>
          <a:p>
            <a:pPr marL="0" indent="0">
              <a:buNone/>
            </a:pPr>
            <a:r>
              <a:rPr lang="en-US" sz="2400" dirty="0">
                <a:solidFill>
                  <a:schemeClr val="tx1">
                    <a:lumMod val="85000"/>
                    <a:lumOff val="15000"/>
                  </a:schemeClr>
                </a:solidFill>
                <a:latin typeface="Arial" panose="020B0604020202020204" pitchFamily="34" charset="0"/>
              </a:rPr>
              <a:t>1</a:t>
            </a:r>
            <a:r>
              <a:rPr lang="zh-CN" altLang="en-US" sz="2400" dirty="0">
                <a:solidFill>
                  <a:schemeClr val="tx1">
                    <a:lumMod val="85000"/>
                    <a:lumOff val="15000"/>
                  </a:schemeClr>
                </a:solidFill>
                <a:latin typeface="Arial" panose="020B0604020202020204" pitchFamily="34" charset="0"/>
              </a:rPr>
              <a:t>、</a:t>
            </a:r>
            <a:r>
              <a:rPr sz="2400" dirty="0">
                <a:solidFill>
                  <a:schemeClr val="tx1">
                    <a:lumMod val="85000"/>
                    <a:lumOff val="15000"/>
                  </a:schemeClr>
                </a:solidFill>
                <a:latin typeface="Arial" panose="020B0604020202020204" pitchFamily="34" charset="0"/>
              </a:rPr>
              <a:t>让学生听对话并跟读， 边听边选出重点句型。</a:t>
            </a:r>
            <a:endParaRPr lang="en-US" sz="2400" dirty="0">
              <a:solidFill>
                <a:schemeClr val="tx1">
                  <a:lumMod val="85000"/>
                  <a:lumOff val="15000"/>
                </a:schemeClr>
              </a:solidFill>
              <a:latin typeface="Arial" panose="020B0604020202020204" pitchFamily="34" charset="0"/>
            </a:endParaRPr>
          </a:p>
          <a:p>
            <a:pPr marL="0" indent="0">
              <a:buNone/>
            </a:pPr>
            <a:r>
              <a:rPr lang="en-US" sz="2400" dirty="0"/>
              <a:t>2</a:t>
            </a:r>
            <a:r>
              <a:rPr lang="zh-CN" altLang="en-US" sz="2400" dirty="0"/>
              <a:t>、</a:t>
            </a:r>
            <a:r>
              <a:rPr lang="en-US" altLang="zh-CN" sz="2400" dirty="0"/>
              <a:t>Role-play.</a:t>
            </a:r>
          </a:p>
          <a:p>
            <a:pPr marL="0" indent="0">
              <a:buNone/>
            </a:pPr>
            <a:r>
              <a:rPr lang="en-US" altLang="zh-CN" sz="2400" dirty="0"/>
              <a:t>3</a:t>
            </a:r>
            <a:r>
              <a:rPr lang="zh-CN" altLang="en-US" sz="2400" dirty="0"/>
              <a:t>、回答提问。</a:t>
            </a:r>
            <a:endParaRPr lang="en-US" altLang="zh-CN" sz="2400" dirty="0"/>
          </a:p>
          <a:p>
            <a:pPr marL="0" indent="0">
              <a:buNone/>
            </a:pPr>
            <a:endParaRPr sz="2400" dirty="0">
              <a:solidFill>
                <a:schemeClr val="tx1">
                  <a:lumMod val="85000"/>
                  <a:lumOff val="15000"/>
                </a:schemeClr>
              </a:solidFill>
              <a:latin typeface="Arial" panose="020B0604020202020204" pitchFamily="34" charset="0"/>
            </a:endParaRPr>
          </a:p>
        </p:txBody>
      </p:sp>
      <p:sp>
        <p:nvSpPr>
          <p:cNvPr id="7" name="圆角矩形 6"/>
          <p:cNvSpPr/>
          <p:nvPr/>
        </p:nvSpPr>
        <p:spPr>
          <a:xfrm>
            <a:off x="794923" y="3984524"/>
            <a:ext cx="4203700" cy="26505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sz="2400" dirty="0">
                <a:solidFill>
                  <a:srgbClr val="FF0000"/>
                </a:solidFill>
                <a:latin typeface="+mn-ea"/>
                <a:sym typeface="+mn-ea"/>
              </a:rPr>
              <a:t>设计意图：</a:t>
            </a:r>
            <a:endParaRPr sz="2400" dirty="0">
              <a:solidFill>
                <a:srgbClr val="FD3536"/>
              </a:solidFill>
              <a:latin typeface="+mn-ea"/>
              <a:sym typeface="+mn-ea"/>
            </a:endParaRPr>
          </a:p>
          <a:p>
            <a:pPr marL="0" indent="0">
              <a:buNone/>
            </a:pPr>
            <a:r>
              <a:rPr lang="zh-CN" sz="2400" dirty="0">
                <a:solidFill>
                  <a:srgbClr val="FD3536"/>
                </a:solidFill>
                <a:latin typeface="+mn-ea"/>
                <a:sym typeface="+mn-ea"/>
              </a:rPr>
              <a:t>训练听说能力，</a:t>
            </a:r>
            <a:r>
              <a:rPr lang="zh-CN" altLang="zh-CN" sz="2400" kern="100" dirty="0">
                <a:solidFill>
                  <a:srgbClr val="FD3536"/>
                </a:solidFill>
                <a:effectLst/>
                <a:latin typeface="+mn-ea"/>
                <a:cs typeface="Times New Roman" panose="02020603050405020304" pitchFamily="18" charset="0"/>
              </a:rPr>
              <a:t>边听边选出重点句型，为后面的练习做铺垫</a:t>
            </a:r>
            <a:r>
              <a:rPr lang="zh-CN" altLang="en-US" sz="2400" kern="100" dirty="0">
                <a:solidFill>
                  <a:srgbClr val="FD3536"/>
                </a:solidFill>
                <a:effectLst/>
                <a:latin typeface="+mn-ea"/>
                <a:cs typeface="Times New Roman" panose="02020603050405020304" pitchFamily="18" charset="0"/>
              </a:rPr>
              <a:t>，</a:t>
            </a:r>
            <a:r>
              <a:rPr lang="zh-CN" sz="2400" dirty="0">
                <a:solidFill>
                  <a:srgbClr val="FF0000"/>
                </a:solidFill>
                <a:latin typeface="+mn-ea"/>
                <a:sym typeface="+mn-ea"/>
              </a:rPr>
              <a:t>同时培养归纳对话重点能力</a:t>
            </a:r>
            <a:r>
              <a:rPr lang="zh-CN" altLang="en-US" sz="2400" dirty="0">
                <a:solidFill>
                  <a:srgbClr val="FF0000"/>
                </a:solidFill>
                <a:latin typeface="+mn-ea"/>
                <a:sym typeface="+mn-ea"/>
              </a:rPr>
              <a:t>，根据提出的问题掌握对话内容。</a:t>
            </a:r>
            <a:endParaRPr lang="zh-CN" sz="2400" dirty="0">
              <a:solidFill>
                <a:srgbClr val="FF0000"/>
              </a:solidFill>
              <a:latin typeface="+mn-ea"/>
              <a:sym typeface="+mn-ea"/>
            </a:endParaRPr>
          </a:p>
        </p:txBody>
      </p:sp>
      <p:grpSp>
        <p:nvGrpSpPr>
          <p:cNvPr id="8" name="组合 7">
            <a:extLst>
              <a:ext uri="{FF2B5EF4-FFF2-40B4-BE49-F238E27FC236}">
                <a16:creationId xmlns:a16="http://schemas.microsoft.com/office/drawing/2014/main" id="{A8E56855-971F-436E-A217-44BE1FC34146}"/>
              </a:ext>
            </a:extLst>
          </p:cNvPr>
          <p:cNvGrpSpPr/>
          <p:nvPr/>
        </p:nvGrpSpPr>
        <p:grpSpPr>
          <a:xfrm>
            <a:off x="359173" y="222885"/>
            <a:ext cx="4257676" cy="684530"/>
            <a:chOff x="6102748" y="1607214"/>
            <a:chExt cx="4120739" cy="558141"/>
          </a:xfrm>
        </p:grpSpPr>
        <p:sp>
          <p:nvSpPr>
            <p:cNvPr id="11" name="椭圆 10">
              <a:extLst>
                <a:ext uri="{FF2B5EF4-FFF2-40B4-BE49-F238E27FC236}">
                  <a16:creationId xmlns:a16="http://schemas.microsoft.com/office/drawing/2014/main" id="{91549AB8-5C40-4D0C-8691-2E9B89A1EBBE}"/>
                </a:ext>
              </a:extLst>
            </p:cNvPr>
            <p:cNvSpPr/>
            <p:nvPr/>
          </p:nvSpPr>
          <p:spPr>
            <a:xfrm>
              <a:off x="6222670" y="1654117"/>
              <a:ext cx="487488" cy="487488"/>
            </a:xfrm>
            <a:prstGeom prst="ellipse">
              <a:avLst/>
            </a:prstGeom>
            <a:solidFill>
              <a:srgbClr val="749B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9B00"/>
                </a:solidFill>
              </a:endParaRPr>
            </a:p>
          </p:txBody>
        </p:sp>
        <p:sp>
          <p:nvSpPr>
            <p:cNvPr id="12" name="圆角矩形 16">
              <a:extLst>
                <a:ext uri="{FF2B5EF4-FFF2-40B4-BE49-F238E27FC236}">
                  <a16:creationId xmlns:a16="http://schemas.microsoft.com/office/drawing/2014/main" id="{7B614B05-2745-4F51-978E-6DCF39C4CA0D}"/>
                </a:ext>
              </a:extLst>
            </p:cNvPr>
            <p:cNvSpPr/>
            <p:nvPr/>
          </p:nvSpPr>
          <p:spPr>
            <a:xfrm>
              <a:off x="6102748" y="1607214"/>
              <a:ext cx="4120738" cy="558141"/>
            </a:xfrm>
            <a:prstGeom prst="roundRect">
              <a:avLst/>
            </a:prstGeom>
            <a:noFill/>
            <a:ln>
              <a:solidFill>
                <a:srgbClr val="00B050"/>
              </a:solidFill>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 name="组合 12">
              <a:extLst>
                <a:ext uri="{FF2B5EF4-FFF2-40B4-BE49-F238E27FC236}">
                  <a16:creationId xmlns:a16="http://schemas.microsoft.com/office/drawing/2014/main" id="{FE1E3A2B-6C62-4257-964F-9276931431AF}"/>
                </a:ext>
              </a:extLst>
            </p:cNvPr>
            <p:cNvGrpSpPr/>
            <p:nvPr/>
          </p:nvGrpSpPr>
          <p:grpSpPr>
            <a:xfrm>
              <a:off x="6195053" y="1677437"/>
              <a:ext cx="4028434" cy="426615"/>
              <a:chOff x="5596367" y="1778017"/>
              <a:chExt cx="4028434" cy="426615"/>
            </a:xfrm>
          </p:grpSpPr>
          <p:sp>
            <p:nvSpPr>
              <p:cNvPr id="14" name="矩形 13">
                <a:extLst>
                  <a:ext uri="{FF2B5EF4-FFF2-40B4-BE49-F238E27FC236}">
                    <a16:creationId xmlns:a16="http://schemas.microsoft.com/office/drawing/2014/main" id="{E8DC35CF-EF05-4425-9902-C47AB377FB58}"/>
                  </a:ext>
                </a:extLst>
              </p:cNvPr>
              <p:cNvSpPr/>
              <p:nvPr/>
            </p:nvSpPr>
            <p:spPr>
              <a:xfrm>
                <a:off x="6295294" y="1778017"/>
                <a:ext cx="3329507" cy="426615"/>
              </a:xfrm>
              <a:prstGeom prst="rect">
                <a:avLst/>
              </a:prstGeom>
              <a:ln>
                <a:noFill/>
              </a:ln>
            </p:spPr>
            <p:txBody>
              <a:bodyPr wrap="square">
                <a:spAutoFit/>
              </a:bodyPr>
              <a:lstStyle/>
              <a:p>
                <a:pPr algn="ctr"/>
                <a:r>
                  <a:rPr lang="en-US" altLang="zh-CN" sz="2800" b="1" kern="0" dirty="0">
                    <a:solidFill>
                      <a:srgbClr val="749B00"/>
                    </a:solidFill>
                    <a:latin typeface="微软雅黑" panose="020B0503020204020204" charset="-122"/>
                    <a:ea typeface="微软雅黑" panose="020B0503020204020204" charset="-122"/>
                  </a:rPr>
                  <a:t>Speaking</a:t>
                </a:r>
              </a:p>
            </p:txBody>
          </p:sp>
          <p:sp>
            <p:nvSpPr>
              <p:cNvPr id="15" name="矩形 14">
                <a:extLst>
                  <a:ext uri="{FF2B5EF4-FFF2-40B4-BE49-F238E27FC236}">
                    <a16:creationId xmlns:a16="http://schemas.microsoft.com/office/drawing/2014/main" id="{A4A2649C-1F75-4AF9-A75F-BE34A7189E46}"/>
                  </a:ext>
                </a:extLst>
              </p:cNvPr>
              <p:cNvSpPr/>
              <p:nvPr/>
            </p:nvSpPr>
            <p:spPr>
              <a:xfrm>
                <a:off x="5596367" y="1778017"/>
                <a:ext cx="579005" cy="375373"/>
              </a:xfrm>
              <a:prstGeom prst="rect">
                <a:avLst/>
              </a:prstGeom>
              <a:ln>
                <a:noFill/>
              </a:ln>
            </p:spPr>
            <p:txBody>
              <a:bodyPr wrap="squar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03</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sp>
        <p:nvSpPr>
          <p:cNvPr id="16" name="箭头: 五边形 15">
            <a:extLst>
              <a:ext uri="{FF2B5EF4-FFF2-40B4-BE49-F238E27FC236}">
                <a16:creationId xmlns:a16="http://schemas.microsoft.com/office/drawing/2014/main" id="{10248C13-46D1-4073-B80F-CBAD0BBA29B2}"/>
              </a:ext>
            </a:extLst>
          </p:cNvPr>
          <p:cNvSpPr/>
          <p:nvPr/>
        </p:nvSpPr>
        <p:spPr>
          <a:xfrm>
            <a:off x="150495" y="1445637"/>
            <a:ext cx="1518285" cy="514350"/>
          </a:xfrm>
          <a:prstGeom prst="homePlate">
            <a:avLst/>
          </a:prstGeom>
          <a:solidFill>
            <a:srgbClr val="749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FFC000"/>
                </a:solidFill>
                <a:latin typeface="Arial Black" panose="020B0A04020102020204" pitchFamily="34" charset="0"/>
              </a:rPr>
              <a:t>Activity 5</a:t>
            </a:r>
            <a:endParaRPr lang="zh-CN" altLang="en-US" sz="2000" dirty="0">
              <a:solidFill>
                <a:srgbClr val="FFC000"/>
              </a:solidFill>
              <a:latin typeface="Arial Black" panose="020B0A04020102020204" pitchFamily="34" charset="0"/>
            </a:endParaRPr>
          </a:p>
        </p:txBody>
      </p:sp>
      <p:pic>
        <p:nvPicPr>
          <p:cNvPr id="37" name="图片 36">
            <a:extLst>
              <a:ext uri="{FF2B5EF4-FFF2-40B4-BE49-F238E27FC236}">
                <a16:creationId xmlns:a16="http://schemas.microsoft.com/office/drawing/2014/main" id="{EE95703A-DA75-492C-899A-8E0A5FBFAB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4923" y="280409"/>
            <a:ext cx="5180379" cy="2544444"/>
          </a:xfrm>
          <a:prstGeom prst="rect">
            <a:avLst/>
          </a:prstGeom>
        </p:spPr>
      </p:pic>
      <p:pic>
        <p:nvPicPr>
          <p:cNvPr id="39" name="图片 38">
            <a:extLst>
              <a:ext uri="{FF2B5EF4-FFF2-40B4-BE49-F238E27FC236}">
                <a16:creationId xmlns:a16="http://schemas.microsoft.com/office/drawing/2014/main" id="{6737217D-3841-45CD-990D-4E061E0761F7}"/>
              </a:ext>
            </a:extLst>
          </p:cNvPr>
          <p:cNvPicPr>
            <a:picLocks noChangeAspect="1"/>
          </p:cNvPicPr>
          <p:nvPr/>
        </p:nvPicPr>
        <p:blipFill rotWithShape="1">
          <a:blip r:embed="rId6">
            <a:extLst>
              <a:ext uri="{28A0092B-C50C-407E-A947-70E740481C1C}">
                <a14:useLocalDpi xmlns:a14="http://schemas.microsoft.com/office/drawing/2010/main" val="0"/>
              </a:ext>
            </a:extLst>
          </a:blip>
          <a:srcRect r="13619" b="-1032"/>
          <a:stretch/>
        </p:blipFill>
        <p:spPr>
          <a:xfrm>
            <a:off x="5877560" y="2941120"/>
            <a:ext cx="5171212" cy="356405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794923" y="3984524"/>
            <a:ext cx="4203700" cy="26505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sz="2400" dirty="0">
                <a:solidFill>
                  <a:srgbClr val="FF0000"/>
                </a:solidFill>
                <a:latin typeface="+mn-ea"/>
                <a:sym typeface="+mn-ea"/>
              </a:rPr>
              <a:t>设计意图：</a:t>
            </a:r>
            <a:endParaRPr sz="2400" dirty="0">
              <a:solidFill>
                <a:srgbClr val="FD3536"/>
              </a:solidFill>
              <a:latin typeface="+mn-ea"/>
              <a:sym typeface="+mn-ea"/>
            </a:endParaRPr>
          </a:p>
          <a:p>
            <a:pPr marL="0" indent="0">
              <a:buNone/>
            </a:pPr>
            <a:r>
              <a:rPr lang="zh-CN" altLang="zh-CN" sz="2400" b="1" kern="100" dirty="0">
                <a:solidFill>
                  <a:srgbClr val="FF0000"/>
                </a:solidFill>
                <a:effectLst/>
                <a:ea typeface="宋体" panose="02010600030101010101" pitchFamily="2" charset="-122"/>
                <a:cs typeface="Times New Roman" panose="02020603050405020304" pitchFamily="18" charset="0"/>
              </a:rPr>
              <a:t>通过这个活动让学生充分运用本节课所学单词和句型，请学生当堂汇报采访结果，训练学生的口语和听力以及语言组织能力，并及时评价。</a:t>
            </a:r>
            <a:endParaRPr lang="zh-CN" sz="2400" dirty="0">
              <a:solidFill>
                <a:srgbClr val="FF0000"/>
              </a:solidFill>
              <a:latin typeface="+mn-ea"/>
              <a:sym typeface="+mn-ea"/>
            </a:endParaRPr>
          </a:p>
        </p:txBody>
      </p:sp>
      <p:grpSp>
        <p:nvGrpSpPr>
          <p:cNvPr id="8" name="组合 7">
            <a:extLst>
              <a:ext uri="{FF2B5EF4-FFF2-40B4-BE49-F238E27FC236}">
                <a16:creationId xmlns:a16="http://schemas.microsoft.com/office/drawing/2014/main" id="{A8E56855-971F-436E-A217-44BE1FC34146}"/>
              </a:ext>
            </a:extLst>
          </p:cNvPr>
          <p:cNvGrpSpPr/>
          <p:nvPr/>
        </p:nvGrpSpPr>
        <p:grpSpPr>
          <a:xfrm>
            <a:off x="359173" y="222885"/>
            <a:ext cx="4257676" cy="684530"/>
            <a:chOff x="6102748" y="1607214"/>
            <a:chExt cx="4120739" cy="558141"/>
          </a:xfrm>
        </p:grpSpPr>
        <p:sp>
          <p:nvSpPr>
            <p:cNvPr id="11" name="椭圆 10">
              <a:extLst>
                <a:ext uri="{FF2B5EF4-FFF2-40B4-BE49-F238E27FC236}">
                  <a16:creationId xmlns:a16="http://schemas.microsoft.com/office/drawing/2014/main" id="{91549AB8-5C40-4D0C-8691-2E9B89A1EBBE}"/>
                </a:ext>
              </a:extLst>
            </p:cNvPr>
            <p:cNvSpPr/>
            <p:nvPr/>
          </p:nvSpPr>
          <p:spPr>
            <a:xfrm>
              <a:off x="6222670" y="1654117"/>
              <a:ext cx="487488" cy="487488"/>
            </a:xfrm>
            <a:prstGeom prst="ellipse">
              <a:avLst/>
            </a:prstGeom>
            <a:solidFill>
              <a:srgbClr val="749B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9B00"/>
                </a:solidFill>
              </a:endParaRPr>
            </a:p>
          </p:txBody>
        </p:sp>
        <p:sp>
          <p:nvSpPr>
            <p:cNvPr id="12" name="圆角矩形 16">
              <a:extLst>
                <a:ext uri="{FF2B5EF4-FFF2-40B4-BE49-F238E27FC236}">
                  <a16:creationId xmlns:a16="http://schemas.microsoft.com/office/drawing/2014/main" id="{7B614B05-2745-4F51-978E-6DCF39C4CA0D}"/>
                </a:ext>
              </a:extLst>
            </p:cNvPr>
            <p:cNvSpPr/>
            <p:nvPr/>
          </p:nvSpPr>
          <p:spPr>
            <a:xfrm>
              <a:off x="6102748" y="1607214"/>
              <a:ext cx="4120738" cy="558141"/>
            </a:xfrm>
            <a:prstGeom prst="roundRect">
              <a:avLst/>
            </a:prstGeom>
            <a:noFill/>
            <a:ln>
              <a:solidFill>
                <a:srgbClr val="00B050"/>
              </a:solidFill>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 name="组合 12">
              <a:extLst>
                <a:ext uri="{FF2B5EF4-FFF2-40B4-BE49-F238E27FC236}">
                  <a16:creationId xmlns:a16="http://schemas.microsoft.com/office/drawing/2014/main" id="{FE1E3A2B-6C62-4257-964F-9276931431AF}"/>
                </a:ext>
              </a:extLst>
            </p:cNvPr>
            <p:cNvGrpSpPr/>
            <p:nvPr/>
          </p:nvGrpSpPr>
          <p:grpSpPr>
            <a:xfrm>
              <a:off x="6195053" y="1677437"/>
              <a:ext cx="4028434" cy="426615"/>
              <a:chOff x="5596367" y="1778017"/>
              <a:chExt cx="4028434" cy="426615"/>
            </a:xfrm>
          </p:grpSpPr>
          <p:sp>
            <p:nvSpPr>
              <p:cNvPr id="14" name="矩形 13">
                <a:extLst>
                  <a:ext uri="{FF2B5EF4-FFF2-40B4-BE49-F238E27FC236}">
                    <a16:creationId xmlns:a16="http://schemas.microsoft.com/office/drawing/2014/main" id="{E8DC35CF-EF05-4425-9902-C47AB377FB58}"/>
                  </a:ext>
                </a:extLst>
              </p:cNvPr>
              <p:cNvSpPr/>
              <p:nvPr/>
            </p:nvSpPr>
            <p:spPr>
              <a:xfrm>
                <a:off x="6295294" y="1778017"/>
                <a:ext cx="3329507" cy="426615"/>
              </a:xfrm>
              <a:prstGeom prst="rect">
                <a:avLst/>
              </a:prstGeom>
              <a:ln>
                <a:noFill/>
              </a:ln>
            </p:spPr>
            <p:txBody>
              <a:bodyPr wrap="square">
                <a:spAutoFit/>
              </a:bodyPr>
              <a:lstStyle/>
              <a:p>
                <a:pPr algn="ctr"/>
                <a:r>
                  <a:rPr lang="en-US" altLang="zh-CN" sz="2800" b="1" kern="100" dirty="0">
                    <a:solidFill>
                      <a:srgbClr val="739A00"/>
                    </a:solidFill>
                    <a:effectLst/>
                    <a:latin typeface="+mn-ea"/>
                  </a:rPr>
                  <a:t>Production</a:t>
                </a:r>
                <a:endParaRPr lang="en-US" altLang="zh-CN" sz="2800" b="1" kern="0" dirty="0">
                  <a:solidFill>
                    <a:srgbClr val="739A00"/>
                  </a:solidFill>
                  <a:latin typeface="+mn-ea"/>
                </a:endParaRPr>
              </a:p>
            </p:txBody>
          </p:sp>
          <p:sp>
            <p:nvSpPr>
              <p:cNvPr id="15" name="矩形 14">
                <a:extLst>
                  <a:ext uri="{FF2B5EF4-FFF2-40B4-BE49-F238E27FC236}">
                    <a16:creationId xmlns:a16="http://schemas.microsoft.com/office/drawing/2014/main" id="{A4A2649C-1F75-4AF9-A75F-BE34A7189E46}"/>
                  </a:ext>
                </a:extLst>
              </p:cNvPr>
              <p:cNvSpPr/>
              <p:nvPr/>
            </p:nvSpPr>
            <p:spPr>
              <a:xfrm>
                <a:off x="5596367" y="1778017"/>
                <a:ext cx="579005" cy="375373"/>
              </a:xfrm>
              <a:prstGeom prst="rect">
                <a:avLst/>
              </a:prstGeom>
              <a:ln>
                <a:noFill/>
              </a:ln>
            </p:spPr>
            <p:txBody>
              <a:bodyPr wrap="squar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04</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sp>
        <p:nvSpPr>
          <p:cNvPr id="16" name="箭头: 五边形 15">
            <a:extLst>
              <a:ext uri="{FF2B5EF4-FFF2-40B4-BE49-F238E27FC236}">
                <a16:creationId xmlns:a16="http://schemas.microsoft.com/office/drawing/2014/main" id="{10248C13-46D1-4073-B80F-CBAD0BBA29B2}"/>
              </a:ext>
            </a:extLst>
          </p:cNvPr>
          <p:cNvSpPr/>
          <p:nvPr/>
        </p:nvSpPr>
        <p:spPr>
          <a:xfrm>
            <a:off x="150495" y="1445636"/>
            <a:ext cx="1346835" cy="684529"/>
          </a:xfrm>
          <a:prstGeom prst="homePlate">
            <a:avLst/>
          </a:prstGeom>
          <a:solidFill>
            <a:srgbClr val="749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rgbClr val="FFC000"/>
                </a:solidFill>
                <a:latin typeface="Arial Black" panose="020B0A04020102020204" pitchFamily="34" charset="0"/>
              </a:rPr>
              <a:t>Do a survey</a:t>
            </a:r>
            <a:endParaRPr lang="zh-CN" altLang="en-US" sz="2000" dirty="0">
              <a:solidFill>
                <a:srgbClr val="FFC000"/>
              </a:solidFill>
              <a:latin typeface="Arial Black" panose="020B0A04020102020204" pitchFamily="34" charset="0"/>
            </a:endParaRPr>
          </a:p>
        </p:txBody>
      </p:sp>
      <p:pic>
        <p:nvPicPr>
          <p:cNvPr id="3" name="图片 2">
            <a:extLst>
              <a:ext uri="{FF2B5EF4-FFF2-40B4-BE49-F238E27FC236}">
                <a16:creationId xmlns:a16="http://schemas.microsoft.com/office/drawing/2014/main" id="{8A945386-91AE-498C-94FD-F96C7DD7F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550" y="474086"/>
            <a:ext cx="5090752" cy="3137793"/>
          </a:xfrm>
          <a:prstGeom prst="rect">
            <a:avLst/>
          </a:prstGeom>
        </p:spPr>
      </p:pic>
      <p:graphicFrame>
        <p:nvGraphicFramePr>
          <p:cNvPr id="4" name="表格 3">
            <a:extLst>
              <a:ext uri="{FF2B5EF4-FFF2-40B4-BE49-F238E27FC236}">
                <a16:creationId xmlns:a16="http://schemas.microsoft.com/office/drawing/2014/main" id="{75A4A0BE-9D7E-4F06-8F28-1247FAFB0C73}"/>
              </a:ext>
            </a:extLst>
          </p:cNvPr>
          <p:cNvGraphicFramePr>
            <a:graphicFrameLocks noGrp="1"/>
          </p:cNvGraphicFramePr>
          <p:nvPr>
            <p:extLst>
              <p:ext uri="{D42A27DB-BD31-4B8C-83A1-F6EECF244321}">
                <p14:modId xmlns:p14="http://schemas.microsoft.com/office/powerpoint/2010/main" val="1621654644"/>
              </p:ext>
            </p:extLst>
          </p:nvPr>
        </p:nvGraphicFramePr>
        <p:xfrm>
          <a:off x="5665426" y="4161630"/>
          <a:ext cx="5349876" cy="2319180"/>
        </p:xfrm>
        <a:graphic>
          <a:graphicData uri="http://schemas.openxmlformats.org/drawingml/2006/table">
            <a:tbl>
              <a:tblPr firstRow="1" firstCol="1" lastRow="1" lastCol="1" bandRow="1" bandCol="1">
                <a:tableStyleId>{5C22544A-7EE6-4342-B048-85BDC9FD1C3A}</a:tableStyleId>
              </a:tblPr>
              <a:tblGrid>
                <a:gridCol w="1069724">
                  <a:extLst>
                    <a:ext uri="{9D8B030D-6E8A-4147-A177-3AD203B41FA5}">
                      <a16:colId xmlns:a16="http://schemas.microsoft.com/office/drawing/2014/main" val="4215062927"/>
                    </a:ext>
                  </a:extLst>
                </a:gridCol>
                <a:gridCol w="1069724">
                  <a:extLst>
                    <a:ext uri="{9D8B030D-6E8A-4147-A177-3AD203B41FA5}">
                      <a16:colId xmlns:a16="http://schemas.microsoft.com/office/drawing/2014/main" val="3061029971"/>
                    </a:ext>
                  </a:extLst>
                </a:gridCol>
                <a:gridCol w="1069724">
                  <a:extLst>
                    <a:ext uri="{9D8B030D-6E8A-4147-A177-3AD203B41FA5}">
                      <a16:colId xmlns:a16="http://schemas.microsoft.com/office/drawing/2014/main" val="3347252676"/>
                    </a:ext>
                  </a:extLst>
                </a:gridCol>
                <a:gridCol w="1070352">
                  <a:extLst>
                    <a:ext uri="{9D8B030D-6E8A-4147-A177-3AD203B41FA5}">
                      <a16:colId xmlns:a16="http://schemas.microsoft.com/office/drawing/2014/main" val="2444621327"/>
                    </a:ext>
                  </a:extLst>
                </a:gridCol>
                <a:gridCol w="1070352">
                  <a:extLst>
                    <a:ext uri="{9D8B030D-6E8A-4147-A177-3AD203B41FA5}">
                      <a16:colId xmlns:a16="http://schemas.microsoft.com/office/drawing/2014/main" val="3786657787"/>
                    </a:ext>
                  </a:extLst>
                </a:gridCol>
              </a:tblGrid>
              <a:tr h="463836">
                <a:tc>
                  <a:txBody>
                    <a:bodyPr/>
                    <a:lstStyle/>
                    <a:p>
                      <a:pPr algn="just"/>
                      <a:r>
                        <a:rPr lang="en-US" sz="1050" kern="100">
                          <a:effectLst/>
                        </a:rPr>
                        <a:t>Name</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Where</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How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How long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What</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418623100"/>
                  </a:ext>
                </a:extLst>
              </a:tr>
              <a:tr h="463836">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883748640"/>
                  </a:ext>
                </a:extLst>
              </a:tr>
              <a:tr h="463836">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508686697"/>
                  </a:ext>
                </a:extLst>
              </a:tr>
              <a:tr h="463836">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3702933767"/>
                  </a:ext>
                </a:extLst>
              </a:tr>
              <a:tr h="463836">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a:effectLst/>
                        </a:rPr>
                        <a:t>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just"/>
                      <a:r>
                        <a:rPr lang="en-US" sz="1050" kern="100" dirty="0">
                          <a:effectLst/>
                        </a:rPr>
                        <a:t> </a:t>
                      </a:r>
                      <a:endParaRPr lang="zh-CN" sz="1050" kern="100" dirty="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999519914"/>
                  </a:ext>
                </a:extLst>
              </a:tr>
            </a:tbl>
          </a:graphicData>
        </a:graphic>
      </p:graphicFrame>
      <p:sp>
        <p:nvSpPr>
          <p:cNvPr id="9" name="文本框 8">
            <a:extLst>
              <a:ext uri="{FF2B5EF4-FFF2-40B4-BE49-F238E27FC236}">
                <a16:creationId xmlns:a16="http://schemas.microsoft.com/office/drawing/2014/main" id="{BABAC1E2-ABB4-4BCF-AF93-F89160B99D6E}"/>
              </a:ext>
            </a:extLst>
          </p:cNvPr>
          <p:cNvSpPr txBox="1"/>
          <p:nvPr/>
        </p:nvSpPr>
        <p:spPr>
          <a:xfrm>
            <a:off x="1588770" y="1405374"/>
            <a:ext cx="3825196" cy="1938992"/>
          </a:xfrm>
          <a:prstGeom prst="rect">
            <a:avLst/>
          </a:prstGeom>
          <a:noFill/>
        </p:spPr>
        <p:txBody>
          <a:bodyPr wrap="square" rtlCol="0">
            <a:spAutoFit/>
          </a:bodyPr>
          <a:lstStyle/>
          <a:p>
            <a:r>
              <a:rPr lang="zh-CN" altLang="en-US" sz="2400" dirty="0">
                <a:solidFill>
                  <a:schemeClr val="tx1"/>
                </a:solidFill>
                <a:latin typeface="幼圆" panose="02010509060101010101" pitchFamily="49" charset="-122"/>
                <a:ea typeface="幼圆" panose="02010509060101010101" pitchFamily="49" charset="-122"/>
              </a:rPr>
              <a:t>创设情境，让学生以小组为单位，根据所给信息</a:t>
            </a:r>
            <a:r>
              <a:rPr lang="zh-CN" altLang="en-US" sz="2400" dirty="0">
                <a:latin typeface="幼圆" panose="02010509060101010101" pitchFamily="49" charset="-122"/>
                <a:ea typeface="幼圆" panose="02010509060101010101" pitchFamily="49" charset="-122"/>
              </a:rPr>
              <a:t>调查小组成员五一劳动节的假期经历和活动，并完成表格。</a:t>
            </a:r>
          </a:p>
        </p:txBody>
      </p:sp>
    </p:spTree>
    <p:custDataLst>
      <p:tags r:id="rId1"/>
    </p:custDataLst>
    <p:extLst>
      <p:ext uri="{BB962C8B-B14F-4D97-AF65-F5344CB8AC3E}">
        <p14:creationId xmlns:p14="http://schemas.microsoft.com/office/powerpoint/2010/main" val="256307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12192" y="3909083"/>
            <a:ext cx="3457037" cy="16310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sz="2400" dirty="0">
                <a:solidFill>
                  <a:srgbClr val="FF0000"/>
                </a:solidFill>
                <a:latin typeface="+mn-ea"/>
                <a:sym typeface="+mn-ea"/>
              </a:rPr>
              <a:t>设计意图：</a:t>
            </a:r>
            <a:endParaRPr sz="2400" dirty="0">
              <a:solidFill>
                <a:srgbClr val="FD3536"/>
              </a:solidFill>
              <a:latin typeface="+mn-ea"/>
              <a:sym typeface="+mn-ea"/>
            </a:endParaRPr>
          </a:p>
          <a:p>
            <a:pPr marL="0" indent="0">
              <a:buNone/>
            </a:pPr>
            <a:r>
              <a:rPr lang="zh-CN" altLang="zh-CN" sz="2400" b="1" kern="100" dirty="0">
                <a:solidFill>
                  <a:srgbClr val="FF0000"/>
                </a:solidFill>
                <a:effectLst/>
                <a:ea typeface="宋体" panose="02010600030101010101" pitchFamily="2" charset="-122"/>
                <a:cs typeface="Times New Roman" panose="02020603050405020304" pitchFamily="18" charset="0"/>
              </a:rPr>
              <a:t>对本课时所学集体做个小结，让学生明确本节课学习目标。</a:t>
            </a:r>
            <a:endParaRPr lang="zh-CN" sz="2400" dirty="0">
              <a:solidFill>
                <a:srgbClr val="FF0000"/>
              </a:solidFill>
              <a:latin typeface="+mn-ea"/>
              <a:sym typeface="+mn-ea"/>
            </a:endParaRPr>
          </a:p>
        </p:txBody>
      </p:sp>
      <p:grpSp>
        <p:nvGrpSpPr>
          <p:cNvPr id="8" name="组合 7">
            <a:extLst>
              <a:ext uri="{FF2B5EF4-FFF2-40B4-BE49-F238E27FC236}">
                <a16:creationId xmlns:a16="http://schemas.microsoft.com/office/drawing/2014/main" id="{A8E56855-971F-436E-A217-44BE1FC34146}"/>
              </a:ext>
            </a:extLst>
          </p:cNvPr>
          <p:cNvGrpSpPr/>
          <p:nvPr/>
        </p:nvGrpSpPr>
        <p:grpSpPr>
          <a:xfrm>
            <a:off x="359173" y="222885"/>
            <a:ext cx="4257676" cy="684530"/>
            <a:chOff x="6102748" y="1607214"/>
            <a:chExt cx="4120739" cy="558141"/>
          </a:xfrm>
        </p:grpSpPr>
        <p:sp>
          <p:nvSpPr>
            <p:cNvPr id="11" name="椭圆 10">
              <a:extLst>
                <a:ext uri="{FF2B5EF4-FFF2-40B4-BE49-F238E27FC236}">
                  <a16:creationId xmlns:a16="http://schemas.microsoft.com/office/drawing/2014/main" id="{91549AB8-5C40-4D0C-8691-2E9B89A1EBBE}"/>
                </a:ext>
              </a:extLst>
            </p:cNvPr>
            <p:cNvSpPr/>
            <p:nvPr/>
          </p:nvSpPr>
          <p:spPr>
            <a:xfrm>
              <a:off x="6222670" y="1654117"/>
              <a:ext cx="487488" cy="487488"/>
            </a:xfrm>
            <a:prstGeom prst="ellipse">
              <a:avLst/>
            </a:prstGeom>
            <a:solidFill>
              <a:srgbClr val="749B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9B00"/>
                </a:solidFill>
              </a:endParaRPr>
            </a:p>
          </p:txBody>
        </p:sp>
        <p:sp>
          <p:nvSpPr>
            <p:cNvPr id="12" name="圆角矩形 16">
              <a:extLst>
                <a:ext uri="{FF2B5EF4-FFF2-40B4-BE49-F238E27FC236}">
                  <a16:creationId xmlns:a16="http://schemas.microsoft.com/office/drawing/2014/main" id="{7B614B05-2745-4F51-978E-6DCF39C4CA0D}"/>
                </a:ext>
              </a:extLst>
            </p:cNvPr>
            <p:cNvSpPr/>
            <p:nvPr/>
          </p:nvSpPr>
          <p:spPr>
            <a:xfrm>
              <a:off x="6102748" y="1607214"/>
              <a:ext cx="4120738" cy="558141"/>
            </a:xfrm>
            <a:prstGeom prst="roundRect">
              <a:avLst/>
            </a:prstGeom>
            <a:noFill/>
            <a:ln>
              <a:solidFill>
                <a:srgbClr val="00B050"/>
              </a:solidFill>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 name="组合 12">
              <a:extLst>
                <a:ext uri="{FF2B5EF4-FFF2-40B4-BE49-F238E27FC236}">
                  <a16:creationId xmlns:a16="http://schemas.microsoft.com/office/drawing/2014/main" id="{FE1E3A2B-6C62-4257-964F-9276931431AF}"/>
                </a:ext>
              </a:extLst>
            </p:cNvPr>
            <p:cNvGrpSpPr/>
            <p:nvPr/>
          </p:nvGrpSpPr>
          <p:grpSpPr>
            <a:xfrm>
              <a:off x="6195053" y="1677437"/>
              <a:ext cx="4028434" cy="426615"/>
              <a:chOff x="5596367" y="1778017"/>
              <a:chExt cx="4028434" cy="426615"/>
            </a:xfrm>
          </p:grpSpPr>
          <p:sp>
            <p:nvSpPr>
              <p:cNvPr id="14" name="矩形 13">
                <a:extLst>
                  <a:ext uri="{FF2B5EF4-FFF2-40B4-BE49-F238E27FC236}">
                    <a16:creationId xmlns:a16="http://schemas.microsoft.com/office/drawing/2014/main" id="{E8DC35CF-EF05-4425-9902-C47AB377FB58}"/>
                  </a:ext>
                </a:extLst>
              </p:cNvPr>
              <p:cNvSpPr/>
              <p:nvPr/>
            </p:nvSpPr>
            <p:spPr>
              <a:xfrm>
                <a:off x="6295294" y="1778017"/>
                <a:ext cx="3329507" cy="426615"/>
              </a:xfrm>
              <a:prstGeom prst="rect">
                <a:avLst/>
              </a:prstGeom>
              <a:ln>
                <a:noFill/>
              </a:ln>
            </p:spPr>
            <p:txBody>
              <a:bodyPr wrap="square">
                <a:spAutoFit/>
              </a:bodyPr>
              <a:lstStyle/>
              <a:p>
                <a:pPr algn="ctr"/>
                <a:r>
                  <a:rPr lang="en-US" altLang="zh-CN" sz="2800" b="1" kern="100" dirty="0">
                    <a:solidFill>
                      <a:srgbClr val="739A00"/>
                    </a:solidFill>
                    <a:effectLst/>
                    <a:latin typeface="+mn-ea"/>
                  </a:rPr>
                  <a:t>Summary</a:t>
                </a:r>
                <a:endParaRPr lang="en-US" altLang="zh-CN" sz="2800" b="1" kern="0" dirty="0">
                  <a:solidFill>
                    <a:srgbClr val="739A00"/>
                  </a:solidFill>
                  <a:latin typeface="+mn-ea"/>
                </a:endParaRPr>
              </a:p>
            </p:txBody>
          </p:sp>
          <p:sp>
            <p:nvSpPr>
              <p:cNvPr id="15" name="矩形 14">
                <a:extLst>
                  <a:ext uri="{FF2B5EF4-FFF2-40B4-BE49-F238E27FC236}">
                    <a16:creationId xmlns:a16="http://schemas.microsoft.com/office/drawing/2014/main" id="{A4A2649C-1F75-4AF9-A75F-BE34A7189E46}"/>
                  </a:ext>
                </a:extLst>
              </p:cNvPr>
              <p:cNvSpPr/>
              <p:nvPr/>
            </p:nvSpPr>
            <p:spPr>
              <a:xfrm>
                <a:off x="5596367" y="1778017"/>
                <a:ext cx="579005" cy="375373"/>
              </a:xfrm>
              <a:prstGeom prst="rect">
                <a:avLst/>
              </a:prstGeom>
              <a:ln>
                <a:noFill/>
              </a:ln>
            </p:spPr>
            <p:txBody>
              <a:bodyPr wrap="squar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05</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sp>
        <p:nvSpPr>
          <p:cNvPr id="5" name="文本框 4">
            <a:extLst>
              <a:ext uri="{FF2B5EF4-FFF2-40B4-BE49-F238E27FC236}">
                <a16:creationId xmlns:a16="http://schemas.microsoft.com/office/drawing/2014/main" id="{6B13CCFA-B49F-4E9F-B482-9C83DBF4959E}"/>
              </a:ext>
            </a:extLst>
          </p:cNvPr>
          <p:cNvSpPr txBox="1"/>
          <p:nvPr/>
        </p:nvSpPr>
        <p:spPr>
          <a:xfrm>
            <a:off x="454545" y="1398111"/>
            <a:ext cx="3797415" cy="1667764"/>
          </a:xfrm>
          <a:prstGeom prst="rect">
            <a:avLst/>
          </a:prstGeom>
          <a:noFill/>
        </p:spPr>
        <p:txBody>
          <a:bodyPr wrap="square" rtlCol="0">
            <a:spAutoFit/>
          </a:bodyPr>
          <a:lstStyle/>
          <a:p>
            <a:pPr>
              <a:lnSpc>
                <a:spcPct val="150000"/>
              </a:lnSpc>
            </a:pPr>
            <a:r>
              <a:rPr lang="zh-CN" altLang="en-US" sz="2400" dirty="0">
                <a:latin typeface="幼圆" panose="02010509060101010101" pitchFamily="49" charset="-122"/>
                <a:ea typeface="幼圆" panose="02010509060101010101" pitchFamily="49" charset="-122"/>
              </a:rPr>
              <a:t>根据每组的采访结果归纳总结假期活动的短语和句型。</a:t>
            </a:r>
          </a:p>
        </p:txBody>
      </p:sp>
      <p:pic>
        <p:nvPicPr>
          <p:cNvPr id="17" name="图片 16" descr="(25)">
            <a:extLst>
              <a:ext uri="{FF2B5EF4-FFF2-40B4-BE49-F238E27FC236}">
                <a16:creationId xmlns:a16="http://schemas.microsoft.com/office/drawing/2014/main" id="{9EDB8DE8-8946-4BB8-9CC7-D2600DAFDBD6}"/>
              </a:ext>
            </a:extLst>
          </p:cNvPr>
          <p:cNvPicPr>
            <a:picLocks noChangeAspect="1"/>
          </p:cNvPicPr>
          <p:nvPr/>
        </p:nvPicPr>
        <p:blipFill>
          <a:blip r:embed="rId4"/>
          <a:stretch>
            <a:fillRect/>
          </a:stretch>
        </p:blipFill>
        <p:spPr>
          <a:xfrm rot="291458">
            <a:off x="3519339" y="-357133"/>
            <a:ext cx="8199313" cy="4153991"/>
          </a:xfrm>
          <a:prstGeom prst="rect">
            <a:avLst/>
          </a:prstGeom>
        </p:spPr>
      </p:pic>
      <p:pic>
        <p:nvPicPr>
          <p:cNvPr id="18" name="图片 17" descr="(25)">
            <a:extLst>
              <a:ext uri="{FF2B5EF4-FFF2-40B4-BE49-F238E27FC236}">
                <a16:creationId xmlns:a16="http://schemas.microsoft.com/office/drawing/2014/main" id="{1E369387-222A-4305-A8FB-EC19219EE110}"/>
              </a:ext>
            </a:extLst>
          </p:cNvPr>
          <p:cNvPicPr>
            <a:picLocks noChangeAspect="1"/>
          </p:cNvPicPr>
          <p:nvPr/>
        </p:nvPicPr>
        <p:blipFill>
          <a:blip r:embed="rId4"/>
          <a:stretch>
            <a:fillRect/>
          </a:stretch>
        </p:blipFill>
        <p:spPr>
          <a:xfrm rot="402911">
            <a:off x="3746563" y="1487675"/>
            <a:ext cx="9176313" cy="6221149"/>
          </a:xfrm>
          <a:prstGeom prst="rect">
            <a:avLst/>
          </a:prstGeom>
        </p:spPr>
      </p:pic>
      <p:sp>
        <p:nvSpPr>
          <p:cNvPr id="20" name="文本框 19">
            <a:extLst>
              <a:ext uri="{FF2B5EF4-FFF2-40B4-BE49-F238E27FC236}">
                <a16:creationId xmlns:a16="http://schemas.microsoft.com/office/drawing/2014/main" id="{A6B0B5C1-71F1-4388-B4D7-AA615E3F335D}"/>
              </a:ext>
            </a:extLst>
          </p:cNvPr>
          <p:cNvSpPr txBox="1"/>
          <p:nvPr/>
        </p:nvSpPr>
        <p:spPr>
          <a:xfrm>
            <a:off x="4795262" y="1311549"/>
            <a:ext cx="5377437" cy="1477328"/>
          </a:xfrm>
          <a:prstGeom prst="rect">
            <a:avLst/>
          </a:prstGeom>
          <a:noFill/>
        </p:spPr>
        <p:txBody>
          <a:bodyPr wrap="square">
            <a:spAutoFit/>
          </a:bodyPr>
          <a:lstStyle/>
          <a:p>
            <a:r>
              <a:rPr lang="en-US" altLang="zh-CN" sz="1800" b="1" kern="100" dirty="0">
                <a:effectLst/>
                <a:latin typeface="Times New Roman" panose="02020603050405020304" pitchFamily="18" charset="0"/>
                <a:ea typeface="宋体" panose="02010600030101010101" pitchFamily="2" charset="-122"/>
              </a:rPr>
              <a:t>Key vocabulary and phrases:</a:t>
            </a:r>
          </a:p>
          <a:p>
            <a:r>
              <a:rPr lang="en-US" altLang="zh-CN" sz="1800" kern="100" dirty="0">
                <a:effectLst/>
                <a:latin typeface="Times New Roman" panose="02020603050405020304" pitchFamily="18" charset="0"/>
                <a:ea typeface="宋体" panose="02010600030101010101" pitchFamily="2" charset="-122"/>
              </a:rPr>
              <a:t> </a:t>
            </a:r>
            <a:r>
              <a:rPr lang="en-US" altLang="zh-CN" sz="1800" kern="0" dirty="0">
                <a:effectLst/>
                <a:latin typeface="Times New Roman" panose="02020603050405020304" pitchFamily="18" charset="0"/>
                <a:ea typeface="宋体" panose="02010600030101010101" pitchFamily="2" charset="-122"/>
              </a:rPr>
              <a:t>go skating</a:t>
            </a:r>
            <a:r>
              <a:rPr lang="zh-CN" altLang="zh-CN" sz="1800" kern="0" dirty="0">
                <a:effectLst/>
                <a:latin typeface="Times New Roman" panose="02020603050405020304" pitchFamily="18" charset="0"/>
                <a:ea typeface="宋体" panose="02010600030101010101" pitchFamily="2" charset="-122"/>
              </a:rPr>
              <a:t>，</a:t>
            </a:r>
            <a:r>
              <a:rPr lang="en-US" altLang="zh-CN" sz="1800" kern="0" dirty="0">
                <a:effectLst/>
                <a:latin typeface="Times New Roman" panose="02020603050405020304" pitchFamily="18" charset="0"/>
                <a:ea typeface="宋体" panose="02010600030101010101" pitchFamily="2" charset="-122"/>
              </a:rPr>
              <a:t>go swimming</a:t>
            </a:r>
            <a:r>
              <a:rPr lang="zh-CN" altLang="zh-CN" sz="1800" kern="0" dirty="0">
                <a:effectLst/>
                <a:latin typeface="Times New Roman" panose="02020603050405020304" pitchFamily="18" charset="0"/>
                <a:ea typeface="宋体" panose="02010600030101010101" pitchFamily="2" charset="-122"/>
              </a:rPr>
              <a:t>，</a:t>
            </a:r>
            <a:r>
              <a:rPr lang="en-US" altLang="zh-CN" sz="1800" kern="0" dirty="0">
                <a:effectLst/>
                <a:latin typeface="Times New Roman" panose="02020603050405020304" pitchFamily="18" charset="0"/>
                <a:ea typeface="宋体" panose="02010600030101010101" pitchFamily="2" charset="-122"/>
              </a:rPr>
              <a:t>go sightseeing, surf the Internet, play volleyball, do housework, taste delicious food, visit scenic spots, visit tourist attractions, watch a match, take pictures</a:t>
            </a:r>
            <a:r>
              <a:rPr lang="zh-CN" altLang="en-US" sz="1800" kern="0" dirty="0">
                <a:effectLst/>
                <a:latin typeface="Times New Roman" panose="02020603050405020304" pitchFamily="18" charset="0"/>
                <a:ea typeface="宋体" panose="02010600030101010101" pitchFamily="2" charset="-122"/>
              </a:rPr>
              <a:t>，</a:t>
            </a:r>
            <a:r>
              <a:rPr lang="en-US" altLang="zh-CN" sz="1800" kern="0" dirty="0">
                <a:effectLst/>
                <a:latin typeface="Times New Roman" panose="02020603050405020304" pitchFamily="18" charset="0"/>
                <a:ea typeface="宋体" panose="02010600030101010101" pitchFamily="2" charset="-122"/>
              </a:rPr>
              <a:t> visit relatives</a:t>
            </a:r>
            <a:endParaRPr lang="zh-CN" altLang="en-US" dirty="0"/>
          </a:p>
        </p:txBody>
      </p:sp>
      <p:sp>
        <p:nvSpPr>
          <p:cNvPr id="22" name="文本框 21">
            <a:extLst>
              <a:ext uri="{FF2B5EF4-FFF2-40B4-BE49-F238E27FC236}">
                <a16:creationId xmlns:a16="http://schemas.microsoft.com/office/drawing/2014/main" id="{EBA73013-2EB2-450E-B0FE-F3897FF42D71}"/>
              </a:ext>
            </a:extLst>
          </p:cNvPr>
          <p:cNvSpPr txBox="1"/>
          <p:nvPr/>
        </p:nvSpPr>
        <p:spPr>
          <a:xfrm>
            <a:off x="5154322" y="3871953"/>
            <a:ext cx="6155054" cy="2308324"/>
          </a:xfrm>
          <a:prstGeom prst="rect">
            <a:avLst/>
          </a:prstGeom>
          <a:noFill/>
        </p:spPr>
        <p:txBody>
          <a:bodyPr wrap="square">
            <a:spAutoFit/>
          </a:bodyPr>
          <a:lstStyle/>
          <a:p>
            <a:pPr indent="66675" algn="just"/>
            <a:r>
              <a:rPr lang="en-US" altLang="zh-CN" sz="1800" b="1" kern="100" dirty="0">
                <a:effectLst/>
                <a:latin typeface="Times New Roman" panose="02020603050405020304" pitchFamily="18" charset="0"/>
                <a:ea typeface="宋体" panose="02010600030101010101" pitchFamily="2" charset="-122"/>
              </a:rPr>
              <a:t>Key sentences:</a:t>
            </a:r>
            <a:endParaRPr lang="zh-CN" altLang="zh-CN" sz="1800" b="1" kern="100" dirty="0">
              <a:effectLst/>
              <a:latin typeface="Times New Roman" panose="02020603050405020304" pitchFamily="18" charset="0"/>
              <a:ea typeface="宋体" panose="02010600030101010101" pitchFamily="2" charset="-122"/>
            </a:endParaRPr>
          </a:p>
          <a:p>
            <a:pPr algn="just"/>
            <a:r>
              <a:rPr lang="en-US" altLang="zh-CN" sz="1800" i="1" kern="100" dirty="0">
                <a:effectLst/>
                <a:latin typeface="Times New Roman" panose="02020603050405020304" pitchFamily="18" charset="0"/>
                <a:ea typeface="宋体" panose="02010600030101010101" pitchFamily="2" charset="-122"/>
              </a:rPr>
              <a:t>How was your vacation?          It was fantastic/wonderful /nice.</a:t>
            </a:r>
            <a:endParaRPr lang="zh-CN" altLang="zh-CN" sz="1800" kern="100" dirty="0">
              <a:effectLst/>
              <a:latin typeface="Times New Roman" panose="02020603050405020304" pitchFamily="18" charset="0"/>
              <a:ea typeface="宋体" panose="02010600030101010101" pitchFamily="2" charset="-122"/>
            </a:endParaRPr>
          </a:p>
          <a:p>
            <a:pPr algn="just"/>
            <a:r>
              <a:rPr lang="en-US" altLang="zh-CN" sz="1800" i="1" kern="100" dirty="0">
                <a:effectLst/>
                <a:latin typeface="Times New Roman" panose="02020603050405020304" pitchFamily="18" charset="0"/>
                <a:ea typeface="宋体" panose="02010600030101010101" pitchFamily="2" charset="-122"/>
              </a:rPr>
              <a:t>Where did you go?                   I went to….</a:t>
            </a:r>
            <a:endParaRPr lang="zh-CN" altLang="zh-CN" sz="1800" kern="100" dirty="0">
              <a:effectLst/>
              <a:latin typeface="Times New Roman" panose="02020603050405020304" pitchFamily="18" charset="0"/>
              <a:ea typeface="宋体" panose="02010600030101010101" pitchFamily="2" charset="-122"/>
            </a:endParaRPr>
          </a:p>
          <a:p>
            <a:pPr algn="just"/>
            <a:r>
              <a:rPr lang="en-US" altLang="zh-CN" sz="1800" i="1" kern="100" dirty="0">
                <a:effectLst/>
                <a:latin typeface="Times New Roman" panose="02020603050405020304" pitchFamily="18" charset="0"/>
                <a:ea typeface="宋体" panose="02010600030101010101" pitchFamily="2" charset="-122"/>
              </a:rPr>
              <a:t>How did you get there?           We got there by…..</a:t>
            </a:r>
            <a:endParaRPr lang="zh-CN" altLang="zh-CN" sz="1800" kern="100" dirty="0">
              <a:effectLst/>
              <a:latin typeface="Times New Roman" panose="02020603050405020304" pitchFamily="18" charset="0"/>
              <a:ea typeface="宋体" panose="02010600030101010101" pitchFamily="2" charset="-122"/>
            </a:endParaRPr>
          </a:p>
          <a:p>
            <a:pPr algn="just"/>
            <a:r>
              <a:rPr lang="en-US" altLang="zh-CN" sz="1800" i="1" kern="100" dirty="0">
                <a:effectLst/>
                <a:latin typeface="Times New Roman" panose="02020603050405020304" pitchFamily="18" charset="0"/>
                <a:ea typeface="宋体" panose="02010600030101010101" pitchFamily="2" charset="-122"/>
              </a:rPr>
              <a:t>How long did you stay there?  We stayed there for….                          </a:t>
            </a:r>
            <a:endParaRPr lang="zh-CN" altLang="zh-CN" sz="1800" kern="100" dirty="0">
              <a:effectLst/>
              <a:latin typeface="Times New Roman" panose="02020603050405020304" pitchFamily="18" charset="0"/>
              <a:ea typeface="宋体" panose="02010600030101010101" pitchFamily="2" charset="-122"/>
            </a:endParaRPr>
          </a:p>
          <a:p>
            <a:pPr marL="66675" indent="-66675" algn="just"/>
            <a:r>
              <a:rPr lang="en-US" altLang="zh-CN" sz="1800" i="1" kern="100" dirty="0">
                <a:effectLst/>
                <a:latin typeface="Times New Roman" panose="02020603050405020304" pitchFamily="18" charset="0"/>
                <a:ea typeface="宋体" panose="02010600030101010101" pitchFamily="2" charset="-122"/>
              </a:rPr>
              <a:t>What did you do there?           We tasted…and visited…. </a:t>
            </a:r>
          </a:p>
          <a:p>
            <a:pPr marL="66675" indent="-66675" algn="just"/>
            <a:r>
              <a:rPr lang="en-US" altLang="zh-CN" sz="1800" i="1" kern="100" dirty="0">
                <a:effectLst/>
                <a:latin typeface="Times New Roman" panose="02020603050405020304" pitchFamily="18" charset="0"/>
                <a:ea typeface="宋体" panose="02010600030101010101" pitchFamily="2" charset="-122"/>
              </a:rPr>
              <a:t>Did you…?                              Yes, we did./No, we didn’t.</a:t>
            </a:r>
            <a:endParaRPr lang="zh-CN" altLang="zh-CN" sz="1800" kern="100" dirty="0">
              <a:effectLst/>
              <a:latin typeface="Times New Roman" panose="02020603050405020304" pitchFamily="18" charset="0"/>
              <a:ea typeface="宋体" panose="02010600030101010101" pitchFamily="2" charset="-122"/>
            </a:endParaRPr>
          </a:p>
          <a:p>
            <a:pPr algn="just"/>
            <a:r>
              <a:rPr lang="en-US" altLang="zh-CN" sz="1800" i="1" kern="100" dirty="0">
                <a:effectLst/>
                <a:latin typeface="Times New Roman" panose="02020603050405020304" pitchFamily="18" charset="0"/>
                <a:ea typeface="宋体" panose="02010600030101010101" pitchFamily="2" charset="-122"/>
              </a:rPr>
              <a:t>We had a good time.</a:t>
            </a:r>
            <a:endParaRPr lang="zh-CN" altLang="zh-CN" sz="1800" kern="100" dirty="0">
              <a:effectLst/>
              <a:latin typeface="Times New Roman" panose="02020603050405020304" pitchFamily="18" charset="0"/>
              <a:ea typeface="宋体" panose="02010600030101010101" pitchFamily="2" charset="-122"/>
            </a:endParaRPr>
          </a:p>
        </p:txBody>
      </p:sp>
    </p:spTree>
    <p:custDataLst>
      <p:tags r:id="rId1"/>
    </p:custDataLst>
    <p:extLst>
      <p:ext uri="{BB962C8B-B14F-4D97-AF65-F5344CB8AC3E}">
        <p14:creationId xmlns:p14="http://schemas.microsoft.com/office/powerpoint/2010/main" val="63099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half" idx="2"/>
            <p:custDataLst>
              <p:tags r:id="rId2"/>
            </p:custDataLst>
          </p:nvPr>
        </p:nvSpPr>
        <p:spPr>
          <a:xfrm>
            <a:off x="1818005" y="1727516"/>
            <a:ext cx="6506210" cy="2258060"/>
          </a:xfrm>
        </p:spPr>
        <p:txBody>
          <a:bodyPr>
            <a:noAutofit/>
          </a:bodyPr>
          <a:lstStyle/>
          <a:p>
            <a:pPr marL="0" indent="0">
              <a:buNone/>
            </a:pPr>
            <a:r>
              <a:rPr lang="en-US" altLang="zh-CN" sz="2400" kern="100" dirty="0">
                <a:latin typeface="幼圆" panose="02010509060101010101" pitchFamily="49" charset="-122"/>
              </a:rPr>
              <a:t>1.</a:t>
            </a:r>
            <a:r>
              <a:rPr lang="zh-CN" altLang="en-US" sz="2400" kern="100" dirty="0">
                <a:latin typeface="幼圆" panose="02010509060101010101" pitchFamily="49" charset="-122"/>
              </a:rPr>
              <a:t>编一组对话：关于五一劳动节（</a:t>
            </a:r>
            <a:r>
              <a:rPr lang="en-US" altLang="zh-CN" sz="2400" kern="100" dirty="0">
                <a:latin typeface="幼圆" panose="02010509060101010101" pitchFamily="49" charset="-122"/>
              </a:rPr>
              <a:t>Labor Day</a:t>
            </a:r>
            <a:r>
              <a:rPr lang="zh-CN" altLang="en-US" sz="2400" kern="100" dirty="0">
                <a:latin typeface="幼圆" panose="02010509060101010101" pitchFamily="49" charset="-122"/>
              </a:rPr>
              <a:t>）的假期经历</a:t>
            </a:r>
            <a:endParaRPr lang="en-US" altLang="zh-CN" sz="2400" kern="100" dirty="0">
              <a:effectLst/>
              <a:latin typeface="幼圆" panose="02010509060101010101" pitchFamily="49" charset="-122"/>
            </a:endParaRPr>
          </a:p>
          <a:p>
            <a:pPr marL="0" indent="0">
              <a:buNone/>
            </a:pPr>
            <a:r>
              <a:rPr lang="en-US" altLang="zh-CN" sz="2400" dirty="0">
                <a:solidFill>
                  <a:schemeClr val="tx1"/>
                </a:solidFill>
                <a:latin typeface="Arial" panose="020B0604020202020204" pitchFamily="34" charset="0"/>
                <a:sym typeface="+mn-ea"/>
              </a:rPr>
              <a:t>2.</a:t>
            </a:r>
            <a:r>
              <a:rPr sz="2400" dirty="0">
                <a:solidFill>
                  <a:schemeClr val="tx1"/>
                </a:solidFill>
                <a:latin typeface="Arial" panose="020B0604020202020204" pitchFamily="34" charset="0"/>
                <a:sym typeface="+mn-ea"/>
              </a:rPr>
              <a:t> 完成练习册补全对话</a:t>
            </a:r>
            <a:r>
              <a:rPr lang="zh-CN" altLang="en-US" sz="2400" dirty="0">
                <a:solidFill>
                  <a:schemeClr val="tx1"/>
                </a:solidFill>
              </a:rPr>
              <a:t>和翻译</a:t>
            </a:r>
            <a:r>
              <a:rPr sz="2400" dirty="0">
                <a:solidFill>
                  <a:schemeClr val="tx1"/>
                </a:solidFill>
                <a:latin typeface="Arial" panose="020B0604020202020204" pitchFamily="34" charset="0"/>
                <a:sym typeface="+mn-ea"/>
              </a:rPr>
              <a:t>。</a:t>
            </a:r>
          </a:p>
          <a:p>
            <a:pPr marL="0" indent="0">
              <a:buNone/>
            </a:pPr>
            <a:r>
              <a:rPr lang="en-US" altLang="zh-CN" sz="2400" dirty="0">
                <a:solidFill>
                  <a:schemeClr val="tx1"/>
                </a:solidFill>
                <a:latin typeface="Arial" panose="020B0604020202020204" pitchFamily="34" charset="0"/>
                <a:sym typeface="+mn-ea"/>
              </a:rPr>
              <a:t>3.</a:t>
            </a:r>
            <a:r>
              <a:rPr sz="2400" dirty="0">
                <a:solidFill>
                  <a:schemeClr val="tx1"/>
                </a:solidFill>
                <a:latin typeface="Arial" panose="020B0604020202020204" pitchFamily="34" charset="0"/>
                <a:sym typeface="+mn-ea"/>
              </a:rPr>
              <a:t>预习阅读部分。</a:t>
            </a:r>
          </a:p>
        </p:txBody>
      </p:sp>
      <p:sp>
        <p:nvSpPr>
          <p:cNvPr id="7" name="圆角矩形 6"/>
          <p:cNvSpPr/>
          <p:nvPr/>
        </p:nvSpPr>
        <p:spPr>
          <a:xfrm>
            <a:off x="708802" y="4805677"/>
            <a:ext cx="7146290" cy="16109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sz="2400" dirty="0">
                <a:solidFill>
                  <a:srgbClr val="FF0000"/>
                </a:solidFill>
                <a:latin typeface="Arial" panose="020B0604020202020204" pitchFamily="34" charset="0"/>
                <a:sym typeface="+mn-ea"/>
              </a:rPr>
              <a:t>设计意图：</a:t>
            </a:r>
          </a:p>
          <a:p>
            <a:pPr marL="0" indent="0">
              <a:buNone/>
            </a:pPr>
            <a:r>
              <a:rPr lang="zh-CN" sz="2400" dirty="0">
                <a:solidFill>
                  <a:srgbClr val="FF0000"/>
                </a:solidFill>
                <a:latin typeface="Arial" panose="020B0604020202020204" pitchFamily="34" charset="0"/>
                <a:sym typeface="+mn-ea"/>
              </a:rPr>
              <a:t>总结巩固已学知识，并进行运用，训练自学意识。</a:t>
            </a:r>
          </a:p>
        </p:txBody>
      </p:sp>
      <p:grpSp>
        <p:nvGrpSpPr>
          <p:cNvPr id="8" name="组合 7">
            <a:extLst>
              <a:ext uri="{FF2B5EF4-FFF2-40B4-BE49-F238E27FC236}">
                <a16:creationId xmlns:a16="http://schemas.microsoft.com/office/drawing/2014/main" id="{4C032D73-981F-4C4F-AF76-4BE62FEE41BE}"/>
              </a:ext>
            </a:extLst>
          </p:cNvPr>
          <p:cNvGrpSpPr/>
          <p:nvPr/>
        </p:nvGrpSpPr>
        <p:grpSpPr>
          <a:xfrm>
            <a:off x="359173" y="222885"/>
            <a:ext cx="4257676" cy="684530"/>
            <a:chOff x="6102748" y="1607214"/>
            <a:chExt cx="4120739" cy="558141"/>
          </a:xfrm>
        </p:grpSpPr>
        <p:sp>
          <p:nvSpPr>
            <p:cNvPr id="10" name="椭圆 9">
              <a:extLst>
                <a:ext uri="{FF2B5EF4-FFF2-40B4-BE49-F238E27FC236}">
                  <a16:creationId xmlns:a16="http://schemas.microsoft.com/office/drawing/2014/main" id="{0E4D2864-AB1A-4D71-869A-B56CC153DC6F}"/>
                </a:ext>
              </a:extLst>
            </p:cNvPr>
            <p:cNvSpPr/>
            <p:nvPr/>
          </p:nvSpPr>
          <p:spPr>
            <a:xfrm>
              <a:off x="6222670" y="1654117"/>
              <a:ext cx="487488" cy="487488"/>
            </a:xfrm>
            <a:prstGeom prst="ellipse">
              <a:avLst/>
            </a:prstGeom>
            <a:solidFill>
              <a:srgbClr val="749B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49B00"/>
                </a:solidFill>
              </a:endParaRPr>
            </a:p>
          </p:txBody>
        </p:sp>
        <p:sp>
          <p:nvSpPr>
            <p:cNvPr id="11" name="圆角矩形 16">
              <a:extLst>
                <a:ext uri="{FF2B5EF4-FFF2-40B4-BE49-F238E27FC236}">
                  <a16:creationId xmlns:a16="http://schemas.microsoft.com/office/drawing/2014/main" id="{20AAAD35-E028-43C6-905E-711A9CC263F3}"/>
                </a:ext>
              </a:extLst>
            </p:cNvPr>
            <p:cNvSpPr/>
            <p:nvPr/>
          </p:nvSpPr>
          <p:spPr>
            <a:xfrm>
              <a:off x="6102748" y="1607214"/>
              <a:ext cx="4120738" cy="558141"/>
            </a:xfrm>
            <a:prstGeom prst="roundRect">
              <a:avLst/>
            </a:prstGeom>
            <a:noFill/>
            <a:ln>
              <a:solidFill>
                <a:srgbClr val="00B050"/>
              </a:solidFill>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 name="组合 11">
              <a:extLst>
                <a:ext uri="{FF2B5EF4-FFF2-40B4-BE49-F238E27FC236}">
                  <a16:creationId xmlns:a16="http://schemas.microsoft.com/office/drawing/2014/main" id="{C44D068B-8B4F-42C8-A0F9-ED2A20D5FE44}"/>
                </a:ext>
              </a:extLst>
            </p:cNvPr>
            <p:cNvGrpSpPr/>
            <p:nvPr/>
          </p:nvGrpSpPr>
          <p:grpSpPr>
            <a:xfrm>
              <a:off x="6195053" y="1677437"/>
              <a:ext cx="4028434" cy="426615"/>
              <a:chOff x="5596367" y="1778017"/>
              <a:chExt cx="4028434" cy="426615"/>
            </a:xfrm>
          </p:grpSpPr>
          <p:sp>
            <p:nvSpPr>
              <p:cNvPr id="13" name="矩形 12">
                <a:extLst>
                  <a:ext uri="{FF2B5EF4-FFF2-40B4-BE49-F238E27FC236}">
                    <a16:creationId xmlns:a16="http://schemas.microsoft.com/office/drawing/2014/main" id="{5811EAF8-F7D7-4480-A796-3BC82BB11D67}"/>
                  </a:ext>
                </a:extLst>
              </p:cNvPr>
              <p:cNvSpPr/>
              <p:nvPr/>
            </p:nvSpPr>
            <p:spPr>
              <a:xfrm>
                <a:off x="6295294" y="1778017"/>
                <a:ext cx="3329507" cy="426615"/>
              </a:xfrm>
              <a:prstGeom prst="rect">
                <a:avLst/>
              </a:prstGeom>
              <a:ln>
                <a:noFill/>
              </a:ln>
            </p:spPr>
            <p:txBody>
              <a:bodyPr wrap="square">
                <a:spAutoFit/>
              </a:bodyPr>
              <a:lstStyle/>
              <a:p>
                <a:pPr algn="ctr"/>
                <a:r>
                  <a:rPr lang="en-US" altLang="zh-CN" sz="2800" b="1" kern="100" dirty="0">
                    <a:solidFill>
                      <a:srgbClr val="739A00"/>
                    </a:solidFill>
                    <a:effectLst/>
                    <a:latin typeface="+mn-ea"/>
                  </a:rPr>
                  <a:t>Homework</a:t>
                </a:r>
                <a:endParaRPr lang="en-US" altLang="zh-CN" sz="2800" b="1" kern="0" dirty="0">
                  <a:solidFill>
                    <a:srgbClr val="739A00"/>
                  </a:solidFill>
                  <a:latin typeface="+mn-ea"/>
                </a:endParaRPr>
              </a:p>
            </p:txBody>
          </p:sp>
          <p:sp>
            <p:nvSpPr>
              <p:cNvPr id="14" name="矩形 13">
                <a:extLst>
                  <a:ext uri="{FF2B5EF4-FFF2-40B4-BE49-F238E27FC236}">
                    <a16:creationId xmlns:a16="http://schemas.microsoft.com/office/drawing/2014/main" id="{E1BCCDF4-47F1-40AD-98ED-7926F2C08CC6}"/>
                  </a:ext>
                </a:extLst>
              </p:cNvPr>
              <p:cNvSpPr/>
              <p:nvPr/>
            </p:nvSpPr>
            <p:spPr>
              <a:xfrm>
                <a:off x="5596367" y="1778017"/>
                <a:ext cx="579005" cy="375373"/>
              </a:xfrm>
              <a:prstGeom prst="rect">
                <a:avLst/>
              </a:prstGeom>
              <a:ln>
                <a:noFill/>
              </a:ln>
            </p:spPr>
            <p:txBody>
              <a:bodyPr wrap="squar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05</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pic>
        <p:nvPicPr>
          <p:cNvPr id="15" name="图片 14" descr="4-3">
            <a:extLst>
              <a:ext uri="{FF2B5EF4-FFF2-40B4-BE49-F238E27FC236}">
                <a16:creationId xmlns:a16="http://schemas.microsoft.com/office/drawing/2014/main" id="{27D7B96C-F8E9-43B0-9DCD-E018266F25DB}"/>
              </a:ext>
            </a:extLst>
          </p:cNvPr>
          <p:cNvPicPr>
            <a:picLocks noChangeAspect="1"/>
          </p:cNvPicPr>
          <p:nvPr/>
        </p:nvPicPr>
        <p:blipFill>
          <a:blip r:embed="rId5"/>
          <a:srcRect l="65815" t="44713"/>
          <a:stretch>
            <a:fillRect/>
          </a:stretch>
        </p:blipFill>
        <p:spPr>
          <a:xfrm>
            <a:off x="9665285" y="1879599"/>
            <a:ext cx="2052369" cy="4211955"/>
          </a:xfrm>
          <a:prstGeom prst="rect">
            <a:avLst/>
          </a:prstGeom>
        </p:spPr>
      </p:pic>
      <p:pic>
        <p:nvPicPr>
          <p:cNvPr id="16" name="图片 15" descr="(95)">
            <a:extLst>
              <a:ext uri="{FF2B5EF4-FFF2-40B4-BE49-F238E27FC236}">
                <a16:creationId xmlns:a16="http://schemas.microsoft.com/office/drawing/2014/main" id="{B5C377B0-614B-4FAD-875B-7FB94489C27A}"/>
              </a:ext>
            </a:extLst>
          </p:cNvPr>
          <p:cNvPicPr>
            <a:picLocks noChangeAspect="1"/>
          </p:cNvPicPr>
          <p:nvPr/>
        </p:nvPicPr>
        <p:blipFill>
          <a:blip r:embed="rId6">
            <a:clrChange>
              <a:clrFrom>
                <a:srgbClr val="FFFFFF">
                  <a:alpha val="100000"/>
                </a:srgbClr>
              </a:clrFrom>
              <a:clrTo>
                <a:srgbClr val="FFFFFF">
                  <a:alpha val="100000"/>
                  <a:alpha val="0"/>
                </a:srgbClr>
              </a:clrTo>
            </a:clrChange>
          </a:blip>
          <a:stretch>
            <a:fillRect/>
          </a:stretch>
        </p:blipFill>
        <p:spPr>
          <a:xfrm rot="15904708">
            <a:off x="2558144" y="-2332435"/>
            <a:ext cx="4117407" cy="1026583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75016" y="257750"/>
            <a:ext cx="5244518" cy="603836"/>
          </a:xfrm>
        </p:spPr>
        <p:txBody>
          <a:bodyPr>
            <a:noAutofit/>
          </a:bodyPr>
          <a:lstStyle/>
          <a:p>
            <a:r>
              <a:rPr lang="zh-CN" altLang="en-US" sz="3600" b="1" dirty="0">
                <a:solidFill>
                  <a:srgbClr val="749B00"/>
                </a:solidFill>
                <a:latin typeface="方正粗黑宋简体" panose="02000000000000000000" charset="-122"/>
                <a:ea typeface="方正粗黑宋简体" panose="02000000000000000000" charset="-122"/>
              </a:rPr>
              <a:t>教学反思</a:t>
            </a:r>
          </a:p>
        </p:txBody>
      </p:sp>
      <p:sp>
        <p:nvSpPr>
          <p:cNvPr id="5" name="文本占位符 4"/>
          <p:cNvSpPr>
            <a:spLocks noGrp="1"/>
          </p:cNvSpPr>
          <p:nvPr>
            <p:ph type="body" sz="half" idx="2"/>
            <p:custDataLst>
              <p:tags r:id="rId2"/>
            </p:custDataLst>
          </p:nvPr>
        </p:nvSpPr>
        <p:spPr>
          <a:xfrm>
            <a:off x="468488" y="1726406"/>
            <a:ext cx="6506210" cy="4022090"/>
          </a:xfrm>
          <a:ln>
            <a:noFill/>
          </a:ln>
        </p:spPr>
        <p:txBody>
          <a:bodyPr>
            <a:noAutofit/>
          </a:bodyPr>
          <a:lstStyle/>
          <a:p>
            <a:pPr indent="0" algn="just">
              <a:buNone/>
            </a:pP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本单元是家庭经历这个话题，它与学生的生活联系比较紧密，迎合学生的兴趣。就词汇和句型而言，学生在以前的学习中也有所接触。本单元既是对以前词汇和句型学习的一个总结和复习，又增加了比较多的具有时代感的词汇，吸引学生的兴趣。因此，针对中职学生遗忘率较高的实际情况，教师通过合理的设计帮助学生复习的同时，融入新内容，有效的完成词汇听、说、读、写四个任务，重视运用。在谈论家庭经历及阅读相关文章的过程中，拓宽学生的视野，潜移默化中让学生分享彼此快乐的经历，健康快乐地成长。</a:t>
            </a:r>
          </a:p>
        </p:txBody>
      </p:sp>
      <p:sp>
        <p:nvSpPr>
          <p:cNvPr id="4" name="Rectangle 8">
            <a:extLst>
              <a:ext uri="{FF2B5EF4-FFF2-40B4-BE49-F238E27FC236}">
                <a16:creationId xmlns:a16="http://schemas.microsoft.com/office/drawing/2014/main" id="{63419786-2730-424F-AE6C-DD4AD2BDA28B}"/>
              </a:ext>
            </a:extLst>
          </p:cNvPr>
          <p:cNvSpPr>
            <a:spLocks noChangeAspect="1" noChangeArrowheads="1"/>
          </p:cNvSpPr>
          <p:nvPr/>
        </p:nvSpPr>
        <p:spPr bwMode="gray">
          <a:xfrm rot="3419336">
            <a:off x="1336032" y="274742"/>
            <a:ext cx="466725" cy="506413"/>
          </a:xfrm>
          <a:prstGeom prst="rect">
            <a:avLst/>
          </a:prstGeom>
          <a:solidFill>
            <a:srgbClr val="99CC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p:spPr>
        <p:txBody>
          <a:bodyPr rot="10800000" vert="eaVert"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dirty="0"/>
          </a:p>
        </p:txBody>
      </p:sp>
      <p:sp>
        <p:nvSpPr>
          <p:cNvPr id="6" name="Text Box 9">
            <a:extLst>
              <a:ext uri="{FF2B5EF4-FFF2-40B4-BE49-F238E27FC236}">
                <a16:creationId xmlns:a16="http://schemas.microsoft.com/office/drawing/2014/main" id="{B3D12973-AE60-4E67-AF6D-D898539846B5}"/>
              </a:ext>
            </a:extLst>
          </p:cNvPr>
          <p:cNvSpPr txBox="1">
            <a:spLocks noChangeArrowheads="1"/>
          </p:cNvSpPr>
          <p:nvPr/>
        </p:nvSpPr>
        <p:spPr bwMode="gray">
          <a:xfrm>
            <a:off x="1316184" y="277232"/>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r>
              <a:rPr lang="en-US" altLang="zh-CN" sz="2400" b="1" dirty="0">
                <a:solidFill>
                  <a:srgbClr val="FFFFFF"/>
                </a:solidFill>
              </a:rPr>
              <a:t>8</a:t>
            </a:r>
          </a:p>
        </p:txBody>
      </p:sp>
      <p:sp>
        <p:nvSpPr>
          <p:cNvPr id="3" name="矩形: 圆角 2">
            <a:extLst>
              <a:ext uri="{FF2B5EF4-FFF2-40B4-BE49-F238E27FC236}">
                <a16:creationId xmlns:a16="http://schemas.microsoft.com/office/drawing/2014/main" id="{C9A5E9DE-E35F-41C9-BEAC-5B82937172E7}"/>
              </a:ext>
            </a:extLst>
          </p:cNvPr>
          <p:cNvSpPr/>
          <p:nvPr/>
        </p:nvSpPr>
        <p:spPr>
          <a:xfrm>
            <a:off x="7212330" y="559668"/>
            <a:ext cx="4343400" cy="5498232"/>
          </a:xfrm>
          <a:prstGeom prst="roundRect">
            <a:avLst/>
          </a:prstGeom>
          <a:solidFill>
            <a:srgbClr val="FCF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descr="4-29">
            <a:extLst>
              <a:ext uri="{FF2B5EF4-FFF2-40B4-BE49-F238E27FC236}">
                <a16:creationId xmlns:a16="http://schemas.microsoft.com/office/drawing/2014/main" id="{80007EFD-38F4-40D0-977D-59F4D7FD9F67}"/>
              </a:ext>
            </a:extLst>
          </p:cNvPr>
          <p:cNvPicPr>
            <a:picLocks noChangeAspect="1"/>
          </p:cNvPicPr>
          <p:nvPr/>
        </p:nvPicPr>
        <p:blipFill>
          <a:blip r:embed="rId4"/>
          <a:stretch>
            <a:fillRect/>
          </a:stretch>
        </p:blipFill>
        <p:spPr>
          <a:xfrm>
            <a:off x="7319534" y="1417002"/>
            <a:ext cx="3998564" cy="4640898"/>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custDataLst>
              <p:tags r:id="rId2"/>
            </p:custDataLst>
          </p:nvPr>
        </p:nvSpPr>
        <p:spPr>
          <a:xfrm>
            <a:off x="1496292" y="1259841"/>
            <a:ext cx="1942234" cy="953096"/>
          </a:xfrm>
          <a:solidFill>
            <a:srgbClr val="F9E3A1"/>
          </a:solidFill>
        </p:spPr>
        <p:txBody>
          <a:bodyPr/>
          <a:lst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a:lstStyle>
          <a:p>
            <a:pPr algn="dist"/>
            <a:r>
              <a:rPr lang="zh-CN" altLang="en-US" sz="6600" b="0" dirty="0">
                <a:solidFill>
                  <a:srgbClr val="FBE5A4"/>
                </a:solidFill>
                <a:effectLst>
                  <a:outerShdw blurRad="50800" dist="38100" dir="2700000" algn="tl" rotWithShape="0">
                    <a:prstClr val="black">
                      <a:alpha val="40000"/>
                    </a:prstClr>
                  </a:outerShdw>
                </a:effectLst>
                <a:latin typeface="腾祥凌黑简" charset="-122"/>
                <a:ea typeface="腾祥凌黑简" charset="-122"/>
              </a:rPr>
              <a:t>目录</a:t>
            </a:r>
          </a:p>
        </p:txBody>
      </p:sp>
      <p:sp>
        <p:nvSpPr>
          <p:cNvPr id="5" name="文本框 4"/>
          <p:cNvSpPr txBox="1"/>
          <p:nvPr/>
        </p:nvSpPr>
        <p:spPr>
          <a:xfrm rot="21420000">
            <a:off x="3452495" y="1576070"/>
            <a:ext cx="1833880" cy="589280"/>
          </a:xfrm>
          <a:prstGeom prst="rect">
            <a:avLst/>
          </a:prstGeom>
          <a:noFill/>
        </p:spPr>
        <p:txBody>
          <a:bodyPr wrap="square" rtlCol="0">
            <a:noAutofit/>
          </a:bodyPr>
          <a:lstStyle/>
          <a:p>
            <a:pPr algn="ctr">
              <a:lnSpc>
                <a:spcPct val="100000"/>
              </a:lnSpc>
            </a:pPr>
            <a:r>
              <a:rPr lang="en-US" altLang="zh-CN" sz="2800" dirty="0">
                <a:solidFill>
                  <a:srgbClr val="F9E3A1"/>
                </a:solidFill>
                <a:latin typeface="Lucida Sans Unicode" charset="0"/>
                <a:ea typeface="锐字逼格锐线体简4.0(原名张海山锐线体简）" charset="-122"/>
                <a:cs typeface="Lucida Sans Unicode" charset="0"/>
              </a:rPr>
              <a:t>Content</a:t>
            </a:r>
          </a:p>
          <a:p>
            <a:pPr algn="ctr">
              <a:lnSpc>
                <a:spcPct val="150000"/>
              </a:lnSpc>
            </a:pPr>
            <a:endParaRPr lang="en-US" altLang="zh-CN" sz="2800" dirty="0">
              <a:solidFill>
                <a:srgbClr val="F9E3A1"/>
              </a:solidFill>
              <a:latin typeface="Lucida Sans Unicode" charset="0"/>
              <a:ea typeface="锐字逼格锐线体简4.0(原名张海山锐线体简）" charset="-122"/>
              <a:cs typeface="Lucida Sans Unicode" charset="0"/>
            </a:endParaRPr>
          </a:p>
        </p:txBody>
      </p:sp>
      <p:sp>
        <p:nvSpPr>
          <p:cNvPr id="31" name="文本框 30"/>
          <p:cNvSpPr txBox="1"/>
          <p:nvPr/>
        </p:nvSpPr>
        <p:spPr>
          <a:xfrm>
            <a:off x="5561359" y="4061416"/>
            <a:ext cx="1877060" cy="461665"/>
          </a:xfrm>
          <a:prstGeom prst="rect">
            <a:avLst/>
          </a:prstGeom>
          <a:noFill/>
        </p:spPr>
        <p:txBody>
          <a:bodyPr wrap="square" rtlCol="0">
            <a:spAutoFit/>
          </a:bodyPr>
          <a:lstStyle/>
          <a:p>
            <a:pPr algn="dist"/>
            <a:r>
              <a:rPr lang="zh-CN" altLang="en-US" sz="2400" dirty="0">
                <a:solidFill>
                  <a:srgbClr val="F9E3A1"/>
                </a:solidFill>
                <a:latin typeface="思源黑体 CN Bold" charset="-122"/>
                <a:ea typeface="思源黑体 CN Bold" charset="-122"/>
              </a:rPr>
              <a:t>教学过程</a:t>
            </a:r>
          </a:p>
        </p:txBody>
      </p:sp>
      <p:sp>
        <p:nvSpPr>
          <p:cNvPr id="7" name="椭圆 6"/>
          <p:cNvSpPr/>
          <p:nvPr/>
        </p:nvSpPr>
        <p:spPr>
          <a:xfrm>
            <a:off x="1545520" y="2666699"/>
            <a:ext cx="467995" cy="467995"/>
          </a:xfrm>
          <a:prstGeom prst="ellipse">
            <a:avLst/>
          </a:prstGeom>
          <a:solidFill>
            <a:srgbClr val="F9E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97458"/>
                </a:solidFill>
                <a:latin typeface="锐字工房云字库综艺GBK" charset="-122"/>
                <a:ea typeface="锐字工房云字库综艺GBK" charset="-122"/>
              </a:rPr>
              <a:t>一</a:t>
            </a:r>
          </a:p>
        </p:txBody>
      </p:sp>
      <p:sp>
        <p:nvSpPr>
          <p:cNvPr id="8" name="椭圆 7"/>
          <p:cNvSpPr/>
          <p:nvPr/>
        </p:nvSpPr>
        <p:spPr>
          <a:xfrm>
            <a:off x="1523872" y="3450645"/>
            <a:ext cx="467995" cy="467995"/>
          </a:xfrm>
          <a:prstGeom prst="ellipse">
            <a:avLst/>
          </a:prstGeom>
          <a:solidFill>
            <a:srgbClr val="F9E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97458"/>
                </a:solidFill>
                <a:latin typeface="锐字工房云字库综艺GBK" charset="-122"/>
                <a:ea typeface="锐字工房云字库综艺GBK" charset="-122"/>
              </a:rPr>
              <a:t>二</a:t>
            </a:r>
          </a:p>
        </p:txBody>
      </p:sp>
      <p:sp>
        <p:nvSpPr>
          <p:cNvPr id="9" name="椭圆 8"/>
          <p:cNvSpPr/>
          <p:nvPr/>
        </p:nvSpPr>
        <p:spPr>
          <a:xfrm>
            <a:off x="1545520" y="4177068"/>
            <a:ext cx="467995" cy="467995"/>
          </a:xfrm>
          <a:prstGeom prst="ellipse">
            <a:avLst/>
          </a:prstGeom>
          <a:solidFill>
            <a:srgbClr val="F9E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97458"/>
                </a:solidFill>
                <a:latin typeface="锐字工房云字库综艺GBK" charset="-122"/>
                <a:ea typeface="锐字工房云字库综艺GBK" charset="-122"/>
              </a:rPr>
              <a:t>三</a:t>
            </a:r>
          </a:p>
        </p:txBody>
      </p:sp>
      <p:sp>
        <p:nvSpPr>
          <p:cNvPr id="10" name="椭圆 9"/>
          <p:cNvSpPr/>
          <p:nvPr/>
        </p:nvSpPr>
        <p:spPr>
          <a:xfrm>
            <a:off x="1545519" y="4874266"/>
            <a:ext cx="467995" cy="467995"/>
          </a:xfrm>
          <a:prstGeom prst="ellipse">
            <a:avLst/>
          </a:prstGeom>
          <a:solidFill>
            <a:srgbClr val="F9E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97458"/>
                </a:solidFill>
                <a:latin typeface="锐字工房云字库综艺GBK" charset="-122"/>
                <a:ea typeface="锐字工房云字库综艺GBK" charset="-122"/>
              </a:rPr>
              <a:t>四</a:t>
            </a:r>
          </a:p>
        </p:txBody>
      </p:sp>
      <p:sp>
        <p:nvSpPr>
          <p:cNvPr id="23" name="文本框 22">
            <a:extLst>
              <a:ext uri="{FF2B5EF4-FFF2-40B4-BE49-F238E27FC236}">
                <a16:creationId xmlns:a16="http://schemas.microsoft.com/office/drawing/2014/main" id="{9D8F5733-D6B8-481F-9F65-D557B4A51000}"/>
              </a:ext>
            </a:extLst>
          </p:cNvPr>
          <p:cNvSpPr txBox="1"/>
          <p:nvPr>
            <p:custDataLst>
              <p:tags r:id="rId3"/>
            </p:custDataLst>
          </p:nvPr>
        </p:nvSpPr>
        <p:spPr>
          <a:xfrm>
            <a:off x="2126445" y="3347504"/>
            <a:ext cx="1562493" cy="539292"/>
          </a:xfrm>
          <a:prstGeom prst="rect">
            <a:avLst/>
          </a:prstGeom>
          <a:noFill/>
        </p:spPr>
        <p:txBody>
          <a:bodyPr wrap="square" lIns="90170" tIns="46990" rIns="90170" bIns="46990" anchor="b" anchorCtr="0">
            <a:normAutofit/>
          </a:bodyPr>
          <a:lstStyle>
            <a:defPPr>
              <a:defRPr lang="zh-CN"/>
            </a:defPPr>
            <a:lvl1pPr>
              <a:defRPr>
                <a:solidFill>
                  <a:srgbClr val="474546"/>
                </a:solidFill>
                <a:latin typeface="+mj-lt"/>
              </a:defRPr>
            </a:lvl1pPr>
          </a:lstStyle>
          <a:p>
            <a:r>
              <a:rPr lang="zh-CN" altLang="en-US" sz="2400" dirty="0">
                <a:solidFill>
                  <a:srgbClr val="F9E3A1"/>
                </a:solidFill>
                <a:latin typeface="Arial" panose="020B0604020202020204" pitchFamily="34" charset="0"/>
                <a:ea typeface="微软雅黑" panose="020B0503020204020204" pitchFamily="34" charset="-122"/>
                <a:cs typeface="+mj-cs"/>
              </a:rPr>
              <a:t>学情分析</a:t>
            </a:r>
          </a:p>
        </p:txBody>
      </p:sp>
      <p:sp>
        <p:nvSpPr>
          <p:cNvPr id="25" name="文本框 24">
            <a:extLst>
              <a:ext uri="{FF2B5EF4-FFF2-40B4-BE49-F238E27FC236}">
                <a16:creationId xmlns:a16="http://schemas.microsoft.com/office/drawing/2014/main" id="{4718F936-6A3D-41B9-9772-E6D6A6836016}"/>
              </a:ext>
            </a:extLst>
          </p:cNvPr>
          <p:cNvSpPr txBox="1"/>
          <p:nvPr>
            <p:custDataLst>
              <p:tags r:id="rId4"/>
            </p:custDataLst>
          </p:nvPr>
        </p:nvSpPr>
        <p:spPr>
          <a:xfrm>
            <a:off x="2154443" y="2607557"/>
            <a:ext cx="1534495" cy="539292"/>
          </a:xfrm>
          <a:prstGeom prst="rect">
            <a:avLst/>
          </a:prstGeom>
          <a:noFill/>
        </p:spPr>
        <p:txBody>
          <a:bodyPr wrap="square" lIns="90170" tIns="46990" rIns="90170" bIns="46990" anchor="b" anchorCtr="0">
            <a:normAutofit/>
          </a:bodyPr>
          <a:lstStyle>
            <a:defPPr>
              <a:defRPr lang="zh-CN"/>
            </a:defPPr>
            <a:lvl1pPr>
              <a:defRPr>
                <a:solidFill>
                  <a:srgbClr val="474546"/>
                </a:solidFill>
                <a:latin typeface="+mj-lt"/>
              </a:defRPr>
            </a:lvl1pPr>
          </a:lstStyle>
          <a:p>
            <a:r>
              <a:rPr lang="zh-CN" altLang="en-US" sz="2400" dirty="0">
                <a:solidFill>
                  <a:srgbClr val="F9E3A1"/>
                </a:solidFill>
                <a:latin typeface="Arial" panose="020B0604020202020204" pitchFamily="34" charset="0"/>
                <a:ea typeface="微软雅黑" panose="020B0503020204020204" pitchFamily="34" charset="-122"/>
                <a:cs typeface="+mj-cs"/>
              </a:rPr>
              <a:t>教材分析</a:t>
            </a:r>
          </a:p>
        </p:txBody>
      </p:sp>
      <p:sp>
        <p:nvSpPr>
          <p:cNvPr id="27" name="文本框 26">
            <a:extLst>
              <a:ext uri="{FF2B5EF4-FFF2-40B4-BE49-F238E27FC236}">
                <a16:creationId xmlns:a16="http://schemas.microsoft.com/office/drawing/2014/main" id="{B6A201A7-7BF8-45D7-9ADD-61BB0C854305}"/>
              </a:ext>
            </a:extLst>
          </p:cNvPr>
          <p:cNvSpPr txBox="1"/>
          <p:nvPr>
            <p:custDataLst>
              <p:tags r:id="rId5"/>
            </p:custDataLst>
          </p:nvPr>
        </p:nvSpPr>
        <p:spPr>
          <a:xfrm>
            <a:off x="2150951" y="4070502"/>
            <a:ext cx="1452257" cy="539292"/>
          </a:xfrm>
          <a:prstGeom prst="rect">
            <a:avLst/>
          </a:prstGeom>
          <a:noFill/>
        </p:spPr>
        <p:txBody>
          <a:bodyPr wrap="square" lIns="90170" tIns="46990" rIns="90170" bIns="46990" anchor="b" anchorCtr="0">
            <a:normAutofit/>
          </a:bodyPr>
          <a:lstStyle>
            <a:defPPr>
              <a:defRPr lang="zh-CN"/>
            </a:defPPr>
            <a:lvl1pPr>
              <a:defRPr>
                <a:solidFill>
                  <a:srgbClr val="474546"/>
                </a:solidFill>
                <a:latin typeface="+mj-lt"/>
              </a:defRPr>
            </a:lvl1pPr>
          </a:lstStyle>
          <a:p>
            <a:r>
              <a:rPr lang="zh-CN" altLang="en-US" sz="2400" dirty="0">
                <a:solidFill>
                  <a:srgbClr val="F9E3A1"/>
                </a:solidFill>
                <a:latin typeface="Arial" panose="020B0604020202020204" pitchFamily="34" charset="0"/>
                <a:ea typeface="微软雅黑" panose="020B0503020204020204" pitchFamily="34" charset="-122"/>
                <a:cs typeface="+mj-cs"/>
              </a:rPr>
              <a:t>教学目标</a:t>
            </a:r>
          </a:p>
        </p:txBody>
      </p:sp>
      <p:sp>
        <p:nvSpPr>
          <p:cNvPr id="29" name="文本框 28">
            <a:extLst>
              <a:ext uri="{FF2B5EF4-FFF2-40B4-BE49-F238E27FC236}">
                <a16:creationId xmlns:a16="http://schemas.microsoft.com/office/drawing/2014/main" id="{EFB11646-895E-405C-AD63-72BAF5072C53}"/>
              </a:ext>
            </a:extLst>
          </p:cNvPr>
          <p:cNvSpPr txBox="1"/>
          <p:nvPr>
            <p:custDataLst>
              <p:tags r:id="rId6"/>
            </p:custDataLst>
          </p:nvPr>
        </p:nvSpPr>
        <p:spPr>
          <a:xfrm>
            <a:off x="2130355" y="4746625"/>
            <a:ext cx="1719580" cy="539292"/>
          </a:xfrm>
          <a:prstGeom prst="rect">
            <a:avLst/>
          </a:prstGeom>
          <a:noFill/>
        </p:spPr>
        <p:txBody>
          <a:bodyPr wrap="square" lIns="90170" tIns="46990" rIns="90170" bIns="46990" anchor="b" anchorCtr="0">
            <a:normAutofit/>
          </a:bodyPr>
          <a:lstStyle>
            <a:defPPr>
              <a:defRPr lang="zh-CN"/>
            </a:defPPr>
            <a:lvl1pPr>
              <a:defRPr>
                <a:solidFill>
                  <a:srgbClr val="474546"/>
                </a:solidFill>
                <a:latin typeface="+mj-lt"/>
              </a:defRPr>
            </a:lvl1pPr>
          </a:lstStyle>
          <a:p>
            <a:r>
              <a:rPr lang="zh-CN" altLang="en-US" sz="2400" dirty="0">
                <a:solidFill>
                  <a:srgbClr val="F9E3A1"/>
                </a:solidFill>
                <a:latin typeface="Arial" panose="020B0604020202020204" pitchFamily="34" charset="0"/>
                <a:ea typeface="微软雅黑" panose="020B0503020204020204" pitchFamily="34" charset="-122"/>
                <a:cs typeface="+mj-cs"/>
              </a:rPr>
              <a:t>教学重难点</a:t>
            </a:r>
          </a:p>
        </p:txBody>
      </p:sp>
      <p:sp>
        <p:nvSpPr>
          <p:cNvPr id="30" name="文本框 29">
            <a:extLst>
              <a:ext uri="{FF2B5EF4-FFF2-40B4-BE49-F238E27FC236}">
                <a16:creationId xmlns:a16="http://schemas.microsoft.com/office/drawing/2014/main" id="{FF69B057-2866-4273-A0AB-FBB9921F25DE}"/>
              </a:ext>
            </a:extLst>
          </p:cNvPr>
          <p:cNvSpPr txBox="1"/>
          <p:nvPr>
            <p:custDataLst>
              <p:tags r:id="rId7"/>
            </p:custDataLst>
          </p:nvPr>
        </p:nvSpPr>
        <p:spPr>
          <a:xfrm>
            <a:off x="5561359" y="2666699"/>
            <a:ext cx="2886287" cy="539292"/>
          </a:xfrm>
          <a:prstGeom prst="rect">
            <a:avLst/>
          </a:prstGeom>
          <a:noFill/>
        </p:spPr>
        <p:txBody>
          <a:bodyPr wrap="square" lIns="90170" tIns="46990" rIns="90170" bIns="46990" anchor="b" anchorCtr="0">
            <a:normAutofit/>
          </a:bodyPr>
          <a:lstStyle>
            <a:defPPr>
              <a:defRPr lang="zh-CN"/>
            </a:defPPr>
            <a:lvl1pPr>
              <a:defRPr>
                <a:solidFill>
                  <a:srgbClr val="474546"/>
                </a:solidFill>
                <a:latin typeface="+mj-lt"/>
              </a:defRPr>
            </a:lvl1pPr>
          </a:lstStyle>
          <a:p>
            <a:r>
              <a:rPr lang="zh-CN" altLang="en-US" sz="2400" dirty="0">
                <a:solidFill>
                  <a:srgbClr val="F9E3A1"/>
                </a:solidFill>
                <a:latin typeface="Arial" panose="020B0604020202020204" pitchFamily="34" charset="0"/>
                <a:ea typeface="微软雅黑" panose="020B0503020204020204" pitchFamily="34" charset="-122"/>
                <a:cs typeface="+mj-cs"/>
              </a:rPr>
              <a:t>教法和学法</a:t>
            </a:r>
          </a:p>
        </p:txBody>
      </p:sp>
      <p:sp>
        <p:nvSpPr>
          <p:cNvPr id="32" name="文本框 31">
            <a:extLst>
              <a:ext uri="{FF2B5EF4-FFF2-40B4-BE49-F238E27FC236}">
                <a16:creationId xmlns:a16="http://schemas.microsoft.com/office/drawing/2014/main" id="{3D2BFBE9-65EB-4959-A666-EE9F34F4842A}"/>
              </a:ext>
            </a:extLst>
          </p:cNvPr>
          <p:cNvSpPr txBox="1"/>
          <p:nvPr>
            <p:custDataLst>
              <p:tags r:id="rId8"/>
            </p:custDataLst>
          </p:nvPr>
        </p:nvSpPr>
        <p:spPr>
          <a:xfrm>
            <a:off x="5532380" y="3339120"/>
            <a:ext cx="1794951" cy="539292"/>
          </a:xfrm>
          <a:prstGeom prst="rect">
            <a:avLst/>
          </a:prstGeom>
          <a:noFill/>
        </p:spPr>
        <p:txBody>
          <a:bodyPr wrap="square" lIns="90170" tIns="46990" rIns="90170" bIns="46990" anchor="b" anchorCtr="0">
            <a:normAutofit/>
          </a:bodyPr>
          <a:lstStyle>
            <a:defPPr>
              <a:defRPr lang="zh-CN"/>
            </a:defPPr>
            <a:lvl1pPr>
              <a:defRPr>
                <a:solidFill>
                  <a:srgbClr val="474546"/>
                </a:solidFill>
                <a:latin typeface="+mj-lt"/>
              </a:defRPr>
            </a:lvl1pPr>
          </a:lstStyle>
          <a:p>
            <a:r>
              <a:rPr lang="zh-CN" altLang="en-US" sz="2400" dirty="0">
                <a:solidFill>
                  <a:srgbClr val="F9E3A1"/>
                </a:solidFill>
                <a:latin typeface="Arial" panose="020B0604020202020204" pitchFamily="34" charset="0"/>
                <a:ea typeface="微软雅黑" panose="020B0503020204020204" pitchFamily="34" charset="-122"/>
                <a:cs typeface="+mj-cs"/>
              </a:rPr>
              <a:t>教学准备</a:t>
            </a:r>
          </a:p>
        </p:txBody>
      </p:sp>
      <p:sp>
        <p:nvSpPr>
          <p:cNvPr id="34" name="椭圆 33">
            <a:extLst>
              <a:ext uri="{FF2B5EF4-FFF2-40B4-BE49-F238E27FC236}">
                <a16:creationId xmlns:a16="http://schemas.microsoft.com/office/drawing/2014/main" id="{7CCE9E76-CB3C-4B75-A9A3-317896C9AD0E}"/>
              </a:ext>
            </a:extLst>
          </p:cNvPr>
          <p:cNvSpPr/>
          <p:nvPr/>
        </p:nvSpPr>
        <p:spPr>
          <a:xfrm>
            <a:off x="5012732" y="2711218"/>
            <a:ext cx="467995" cy="467995"/>
          </a:xfrm>
          <a:prstGeom prst="ellipse">
            <a:avLst/>
          </a:prstGeom>
          <a:solidFill>
            <a:srgbClr val="F9E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97458"/>
                </a:solidFill>
                <a:latin typeface="锐字工房云字库综艺GBK" charset="-122"/>
                <a:ea typeface="锐字工房云字库综艺GBK" charset="-122"/>
              </a:rPr>
              <a:t>五</a:t>
            </a:r>
          </a:p>
        </p:txBody>
      </p:sp>
      <p:sp>
        <p:nvSpPr>
          <p:cNvPr id="35" name="椭圆 34">
            <a:extLst>
              <a:ext uri="{FF2B5EF4-FFF2-40B4-BE49-F238E27FC236}">
                <a16:creationId xmlns:a16="http://schemas.microsoft.com/office/drawing/2014/main" id="{6BA22728-9C69-4FED-A570-C0E4EA4671D6}"/>
              </a:ext>
            </a:extLst>
          </p:cNvPr>
          <p:cNvSpPr/>
          <p:nvPr/>
        </p:nvSpPr>
        <p:spPr>
          <a:xfrm>
            <a:off x="5012732" y="3383152"/>
            <a:ext cx="467995" cy="467995"/>
          </a:xfrm>
          <a:prstGeom prst="ellipse">
            <a:avLst/>
          </a:prstGeom>
          <a:solidFill>
            <a:srgbClr val="F9E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97458"/>
                </a:solidFill>
                <a:latin typeface="锐字工房云字库综艺GBK" charset="-122"/>
                <a:ea typeface="锐字工房云字库综艺GBK" charset="-122"/>
              </a:rPr>
              <a:t>六</a:t>
            </a:r>
          </a:p>
        </p:txBody>
      </p:sp>
      <p:sp>
        <p:nvSpPr>
          <p:cNvPr id="36" name="椭圆 35">
            <a:extLst>
              <a:ext uri="{FF2B5EF4-FFF2-40B4-BE49-F238E27FC236}">
                <a16:creationId xmlns:a16="http://schemas.microsoft.com/office/drawing/2014/main" id="{A9796EF1-E858-4934-9579-64BC831A0EC6}"/>
              </a:ext>
            </a:extLst>
          </p:cNvPr>
          <p:cNvSpPr/>
          <p:nvPr/>
        </p:nvSpPr>
        <p:spPr>
          <a:xfrm>
            <a:off x="5012732" y="4055086"/>
            <a:ext cx="467995" cy="467995"/>
          </a:xfrm>
          <a:prstGeom prst="ellipse">
            <a:avLst/>
          </a:prstGeom>
          <a:solidFill>
            <a:srgbClr val="F9E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97458"/>
                </a:solidFill>
                <a:latin typeface="锐字工房云字库综艺GBK" charset="-122"/>
                <a:ea typeface="锐字工房云字库综艺GBK" charset="-122"/>
              </a:rPr>
              <a:t>七</a:t>
            </a:r>
          </a:p>
        </p:txBody>
      </p:sp>
      <p:sp>
        <p:nvSpPr>
          <p:cNvPr id="18" name="椭圆 17">
            <a:extLst>
              <a:ext uri="{FF2B5EF4-FFF2-40B4-BE49-F238E27FC236}">
                <a16:creationId xmlns:a16="http://schemas.microsoft.com/office/drawing/2014/main" id="{E6E5442F-0592-415B-8C27-C2D5D518587A}"/>
              </a:ext>
            </a:extLst>
          </p:cNvPr>
          <p:cNvSpPr/>
          <p:nvPr/>
        </p:nvSpPr>
        <p:spPr>
          <a:xfrm>
            <a:off x="5019111" y="4727020"/>
            <a:ext cx="467995" cy="467995"/>
          </a:xfrm>
          <a:prstGeom prst="ellipse">
            <a:avLst/>
          </a:prstGeom>
          <a:solidFill>
            <a:srgbClr val="F9E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rgbClr val="497458"/>
                </a:solidFill>
                <a:latin typeface="锐字工房云字库综艺GBK" charset="-122"/>
                <a:ea typeface="锐字工房云字库综艺GBK" charset="-122"/>
              </a:rPr>
              <a:t>八</a:t>
            </a:r>
          </a:p>
        </p:txBody>
      </p:sp>
      <p:sp>
        <p:nvSpPr>
          <p:cNvPr id="19" name="文本框 18">
            <a:extLst>
              <a:ext uri="{FF2B5EF4-FFF2-40B4-BE49-F238E27FC236}">
                <a16:creationId xmlns:a16="http://schemas.microsoft.com/office/drawing/2014/main" id="{C088B87D-F691-4B93-99AB-D7B9A7A301E8}"/>
              </a:ext>
            </a:extLst>
          </p:cNvPr>
          <p:cNvSpPr txBox="1"/>
          <p:nvPr/>
        </p:nvSpPr>
        <p:spPr>
          <a:xfrm>
            <a:off x="5561359" y="4727020"/>
            <a:ext cx="1877060" cy="461665"/>
          </a:xfrm>
          <a:prstGeom prst="rect">
            <a:avLst/>
          </a:prstGeom>
          <a:noFill/>
        </p:spPr>
        <p:txBody>
          <a:bodyPr wrap="square" rtlCol="0">
            <a:spAutoFit/>
          </a:bodyPr>
          <a:lstStyle/>
          <a:p>
            <a:pPr algn="dist"/>
            <a:r>
              <a:rPr lang="zh-CN" altLang="en-US" sz="2400" dirty="0">
                <a:solidFill>
                  <a:srgbClr val="F9E3A1"/>
                </a:solidFill>
                <a:latin typeface="思源黑体 CN Bold" charset="-122"/>
                <a:ea typeface="思源黑体 CN Bold" charset="-122"/>
              </a:rPr>
              <a:t>教学反思</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566161" y="3013501"/>
            <a:ext cx="3830320" cy="830997"/>
          </a:xfrm>
          <a:prstGeom prst="rect">
            <a:avLst/>
          </a:prstGeom>
          <a:noFill/>
        </p:spPr>
        <p:txBody>
          <a:bodyPr wrap="square" rtlCol="0">
            <a:spAutoFit/>
          </a:bodyPr>
          <a:lstStyle/>
          <a:p>
            <a:pPr algn="dist"/>
            <a:r>
              <a:rPr lang="zh-CN" altLang="en-US" sz="4800" dirty="0">
                <a:solidFill>
                  <a:srgbClr val="F9E3A1"/>
                </a:solidFill>
                <a:latin typeface="思源黑体 CN Bold" charset="-122"/>
                <a:ea typeface="思源黑体 CN Bold" charset="-122"/>
              </a:rPr>
              <a:t>感谢观看</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custDataLst>
              <p:tags r:id="rId2"/>
            </p:custDataLst>
          </p:nvPr>
        </p:nvSpPr>
        <p:spPr>
          <a:xfrm>
            <a:off x="997700" y="1813271"/>
            <a:ext cx="5578590" cy="3567430"/>
          </a:xfrm>
        </p:spPr>
        <p:txBody>
          <a:bodyPr>
            <a:normAutofit fontScale="85000" lnSpcReduction="10000"/>
          </a:bodyPr>
          <a:lstStyle/>
          <a:p>
            <a:pPr marL="0" indent="0">
              <a:buNone/>
            </a:pPr>
            <a:r>
              <a:rPr lang="en-US" altLang="zh-CN" sz="2800" dirty="0">
                <a:solidFill>
                  <a:schemeClr val="tx1">
                    <a:lumMod val="85000"/>
                    <a:lumOff val="15000"/>
                  </a:schemeClr>
                </a:solidFill>
                <a:latin typeface="Times New Roman" panose="02020603050405020304" charset="0"/>
                <a:ea typeface="宋体" panose="02010600030101010101" pitchFamily="2" charset="-122"/>
                <a:cs typeface="Times New Roman" panose="02020603050405020304" charset="0"/>
              </a:rPr>
              <a:t>      </a:t>
            </a:r>
            <a:r>
              <a:rPr lang="en-US" altLang="zh-CN" sz="2600" dirty="0" err="1">
                <a:solidFill>
                  <a:schemeClr val="tx1">
                    <a:lumMod val="85000"/>
                    <a:lumOff val="15000"/>
                  </a:schemeClr>
                </a:solidFill>
                <a:latin typeface="+mn-ea"/>
                <a:ea typeface="+mn-ea"/>
                <a:cs typeface="Times New Roman" panose="02020603050405020304" charset="0"/>
              </a:rPr>
              <a:t>本课程所选的教材是</a:t>
            </a:r>
            <a:r>
              <a:rPr sz="2600" dirty="0">
                <a:solidFill>
                  <a:schemeClr val="tx1">
                    <a:lumMod val="85000"/>
                    <a:lumOff val="15000"/>
                  </a:schemeClr>
                </a:solidFill>
                <a:latin typeface="+mn-ea"/>
                <a:ea typeface="+mn-ea"/>
                <a:cs typeface="Times New Roman" panose="02020603050405020304" charset="0"/>
              </a:rPr>
              <a:t>高等</a:t>
            </a:r>
            <a:r>
              <a:rPr lang="en-US" altLang="zh-CN" sz="2600" dirty="0">
                <a:solidFill>
                  <a:schemeClr val="tx1">
                    <a:lumMod val="85000"/>
                    <a:lumOff val="15000"/>
                  </a:schemeClr>
                </a:solidFill>
                <a:latin typeface="+mn-ea"/>
                <a:ea typeface="+mn-ea"/>
                <a:cs typeface="Times New Roman" panose="02020603050405020304" charset="0"/>
              </a:rPr>
              <a:t>教育出版社的</a:t>
            </a:r>
            <a:r>
              <a:rPr sz="2600" dirty="0">
                <a:solidFill>
                  <a:schemeClr val="tx1">
                    <a:lumMod val="85000"/>
                    <a:lumOff val="15000"/>
                  </a:schemeClr>
                </a:solidFill>
                <a:latin typeface="+mn-ea"/>
                <a:ea typeface="+mn-ea"/>
                <a:cs typeface="Times New Roman" panose="02020603050405020304" charset="0"/>
              </a:rPr>
              <a:t>《</a:t>
            </a:r>
            <a:r>
              <a:rPr lang="en-US" altLang="zh-CN" sz="2600" dirty="0" err="1">
                <a:solidFill>
                  <a:schemeClr val="tx1">
                    <a:lumMod val="85000"/>
                    <a:lumOff val="15000"/>
                  </a:schemeClr>
                </a:solidFill>
                <a:latin typeface="+mn-ea"/>
                <a:ea typeface="+mn-ea"/>
                <a:cs typeface="Times New Roman" panose="02020603050405020304" charset="0"/>
              </a:rPr>
              <a:t>英语</a:t>
            </a:r>
            <a:r>
              <a:rPr sz="2600" dirty="0">
                <a:solidFill>
                  <a:schemeClr val="tx1">
                    <a:lumMod val="85000"/>
                    <a:lumOff val="15000"/>
                  </a:schemeClr>
                </a:solidFill>
                <a:latin typeface="+mn-ea"/>
                <a:ea typeface="+mn-ea"/>
                <a:cs typeface="Times New Roman" panose="02020603050405020304" charset="0"/>
              </a:rPr>
              <a:t>基础教程</a:t>
            </a:r>
            <a:r>
              <a:rPr lang="en-US" sz="2600" dirty="0">
                <a:solidFill>
                  <a:schemeClr val="tx1">
                    <a:lumMod val="85000"/>
                    <a:lumOff val="15000"/>
                  </a:schemeClr>
                </a:solidFill>
                <a:latin typeface="+mn-ea"/>
                <a:ea typeface="+mn-ea"/>
                <a:cs typeface="Times New Roman" panose="02020603050405020304" charset="0"/>
              </a:rPr>
              <a:t>2</a:t>
            </a:r>
            <a:r>
              <a:rPr sz="2600" dirty="0">
                <a:solidFill>
                  <a:schemeClr val="tx1">
                    <a:lumMod val="85000"/>
                    <a:lumOff val="15000"/>
                  </a:schemeClr>
                </a:solidFill>
                <a:latin typeface="+mn-ea"/>
                <a:ea typeface="+mn-ea"/>
                <a:cs typeface="Times New Roman" panose="02020603050405020304" charset="0"/>
              </a:rPr>
              <a:t>》</a:t>
            </a:r>
            <a:r>
              <a:rPr lang="zh-CN" altLang="en-US" sz="2600" dirty="0">
                <a:solidFill>
                  <a:schemeClr val="tx1">
                    <a:lumMod val="85000"/>
                    <a:lumOff val="15000"/>
                  </a:schemeClr>
                </a:solidFill>
                <a:latin typeface="+mn-ea"/>
                <a:ea typeface="+mn-ea"/>
                <a:cs typeface="Times New Roman" panose="02020603050405020304" charset="0"/>
              </a:rPr>
              <a:t>中的第一单元</a:t>
            </a:r>
            <a:r>
              <a:rPr lang="en-US" altLang="zh-CN" sz="2600" dirty="0">
                <a:latin typeface="+mn-ea"/>
                <a:ea typeface="+mn-ea"/>
                <a:cs typeface="Times New Roman" panose="02020603050405020304" charset="0"/>
              </a:rPr>
              <a:t>《</a:t>
            </a:r>
            <a:r>
              <a:rPr lang="en-US" altLang="zh-CN" sz="2600" dirty="0">
                <a:solidFill>
                  <a:schemeClr val="tx1">
                    <a:lumMod val="85000"/>
                    <a:lumOff val="15000"/>
                  </a:schemeClr>
                </a:solidFill>
                <a:latin typeface="+mn-ea"/>
                <a:ea typeface="+mn-ea"/>
                <a:cs typeface="Times New Roman" panose="02020603050405020304" charset="0"/>
              </a:rPr>
              <a:t>W</a:t>
            </a:r>
            <a:r>
              <a:rPr lang="en-US" altLang="zh-CN" sz="2600" dirty="0">
                <a:latin typeface="+mn-ea"/>
                <a:ea typeface="+mn-ea"/>
                <a:cs typeface="Times New Roman" panose="02020603050405020304" charset="0"/>
              </a:rPr>
              <a:t>e burst into laughter》</a:t>
            </a:r>
            <a:r>
              <a:rPr lang="zh-CN" altLang="en-US" sz="2600" dirty="0">
                <a:latin typeface="+mn-ea"/>
                <a:ea typeface="+mn-ea"/>
                <a:cs typeface="Times New Roman" panose="02020603050405020304" charset="0"/>
              </a:rPr>
              <a:t>。</a:t>
            </a:r>
            <a:r>
              <a:rPr lang="en-US" altLang="zh-CN" sz="2600" dirty="0">
                <a:solidFill>
                  <a:schemeClr val="tx1">
                    <a:lumMod val="85000"/>
                    <a:lumOff val="15000"/>
                  </a:schemeClr>
                </a:solidFill>
                <a:latin typeface="+mn-ea"/>
                <a:ea typeface="+mn-ea"/>
                <a:cs typeface="Times New Roman" panose="02020603050405020304" charset="0"/>
              </a:rPr>
              <a:t>本单元共分6个课时完成，本节课为第一课时Lead- in &amp; Listening and </a:t>
            </a:r>
            <a:r>
              <a:rPr lang="en-US" altLang="zh-CN" sz="2600" dirty="0" err="1">
                <a:solidFill>
                  <a:schemeClr val="tx1">
                    <a:lumMod val="85000"/>
                    <a:lumOff val="15000"/>
                  </a:schemeClr>
                </a:solidFill>
                <a:latin typeface="+mn-ea"/>
                <a:ea typeface="+mn-ea"/>
                <a:cs typeface="Times New Roman" panose="02020603050405020304" charset="0"/>
              </a:rPr>
              <a:t>Speaking部分</a:t>
            </a:r>
            <a:r>
              <a:rPr sz="2600" dirty="0">
                <a:solidFill>
                  <a:schemeClr val="tx1">
                    <a:lumMod val="85000"/>
                    <a:lumOff val="15000"/>
                  </a:schemeClr>
                </a:solidFill>
                <a:latin typeface="+mn-ea"/>
                <a:ea typeface="+mn-ea"/>
                <a:cs typeface="Times New Roman" panose="02020603050405020304" charset="0"/>
              </a:rPr>
              <a:t>。</a:t>
            </a:r>
            <a:r>
              <a:rPr lang="zh-CN" altLang="zh-CN" sz="2600" kern="100" dirty="0">
                <a:effectLst/>
                <a:latin typeface="+mn-ea"/>
                <a:ea typeface="+mn-ea"/>
                <a:cs typeface="Times New Roman" panose="02020603050405020304" pitchFamily="18" charset="0"/>
              </a:rPr>
              <a:t>具体内容为：掌握询问过去经历以及提供回答的词汇和句型；能够听懂并谈论家庭在假期中的活动。</a:t>
            </a:r>
            <a:endParaRPr sz="2600" dirty="0">
              <a:solidFill>
                <a:schemeClr val="tx1">
                  <a:lumMod val="85000"/>
                  <a:lumOff val="15000"/>
                </a:schemeClr>
              </a:solidFill>
              <a:latin typeface="+mn-ea"/>
              <a:ea typeface="+mn-ea"/>
              <a:cs typeface="Times New Roman" panose="02020603050405020304" charset="0"/>
            </a:endParaRPr>
          </a:p>
        </p:txBody>
      </p:sp>
      <p:sp>
        <p:nvSpPr>
          <p:cNvPr id="9" name="文本框 8"/>
          <p:cNvSpPr txBox="1"/>
          <p:nvPr/>
        </p:nvSpPr>
        <p:spPr>
          <a:xfrm>
            <a:off x="2172162" y="172197"/>
            <a:ext cx="2164080" cy="645160"/>
          </a:xfrm>
          <a:prstGeom prst="rect">
            <a:avLst/>
          </a:prstGeom>
          <a:noFill/>
        </p:spPr>
        <p:txBody>
          <a:bodyPr wrap="square" rtlCol="0">
            <a:spAutoFit/>
          </a:bodyPr>
          <a:lstStyle/>
          <a:p>
            <a:r>
              <a:rPr lang="zh-CN" altLang="en-US" sz="3600" b="1" dirty="0">
                <a:solidFill>
                  <a:srgbClr val="749B00"/>
                </a:solidFill>
              </a:rPr>
              <a:t>教材分析</a:t>
            </a:r>
          </a:p>
        </p:txBody>
      </p:sp>
      <p:pic>
        <p:nvPicPr>
          <p:cNvPr id="11" name="图片 10">
            <a:extLst>
              <a:ext uri="{FF2B5EF4-FFF2-40B4-BE49-F238E27FC236}">
                <a16:creationId xmlns:a16="http://schemas.microsoft.com/office/drawing/2014/main" id="{A6968B89-792F-45AF-8D24-E3ACB7F7D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6665" y="1727200"/>
            <a:ext cx="4668098" cy="3653501"/>
          </a:xfrm>
          <a:prstGeom prst="rect">
            <a:avLst/>
          </a:prstGeom>
        </p:spPr>
      </p:pic>
      <p:sp>
        <p:nvSpPr>
          <p:cNvPr id="12" name="Rectangle 8">
            <a:extLst>
              <a:ext uri="{FF2B5EF4-FFF2-40B4-BE49-F238E27FC236}">
                <a16:creationId xmlns:a16="http://schemas.microsoft.com/office/drawing/2014/main" id="{FA71E414-640E-4643-B547-6C1DBCDA9B90}"/>
              </a:ext>
            </a:extLst>
          </p:cNvPr>
          <p:cNvSpPr>
            <a:spLocks noChangeAspect="1" noChangeArrowheads="1"/>
          </p:cNvSpPr>
          <p:nvPr/>
        </p:nvSpPr>
        <p:spPr bwMode="gray">
          <a:xfrm rot="3419336">
            <a:off x="1336031" y="252628"/>
            <a:ext cx="466725" cy="506413"/>
          </a:xfrm>
          <a:prstGeom prst="rect">
            <a:avLst/>
          </a:prstGeom>
          <a:solidFill>
            <a:srgbClr val="99CC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p:spPr>
        <p:txBody>
          <a:bodyPr rot="10800000" vert="eaVert"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dirty="0"/>
          </a:p>
        </p:txBody>
      </p:sp>
      <p:sp>
        <p:nvSpPr>
          <p:cNvPr id="13" name="Text Box 9">
            <a:extLst>
              <a:ext uri="{FF2B5EF4-FFF2-40B4-BE49-F238E27FC236}">
                <a16:creationId xmlns:a16="http://schemas.microsoft.com/office/drawing/2014/main" id="{3E9902FA-3AD8-427A-BF21-7CF4BF37AB75}"/>
              </a:ext>
            </a:extLst>
          </p:cNvPr>
          <p:cNvSpPr txBox="1">
            <a:spLocks noChangeArrowheads="1"/>
          </p:cNvSpPr>
          <p:nvPr/>
        </p:nvSpPr>
        <p:spPr bwMode="gray">
          <a:xfrm>
            <a:off x="1316184" y="277232"/>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r>
              <a:rPr lang="en-US" altLang="zh-CN" sz="2400" b="1" dirty="0">
                <a:solidFill>
                  <a:srgbClr val="FFFFFF"/>
                </a:solidFill>
              </a:rPr>
              <a:t>1</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DD1CF507-3F18-4D3C-A681-3E05274119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7636" y="4114598"/>
            <a:ext cx="1815673" cy="2655050"/>
          </a:xfrm>
          <a:prstGeom prst="rect">
            <a:avLst/>
          </a:prstGeom>
          <a:ln>
            <a:noFill/>
          </a:ln>
          <a:effectLst>
            <a:softEdge rad="112500"/>
          </a:effectLst>
        </p:spPr>
      </p:pic>
      <p:sp>
        <p:nvSpPr>
          <p:cNvPr id="9" name="文本框 8"/>
          <p:cNvSpPr txBox="1"/>
          <p:nvPr/>
        </p:nvSpPr>
        <p:spPr>
          <a:xfrm>
            <a:off x="1538605" y="452928"/>
            <a:ext cx="2164080" cy="645160"/>
          </a:xfrm>
          <a:prstGeom prst="rect">
            <a:avLst/>
          </a:prstGeom>
          <a:noFill/>
        </p:spPr>
        <p:txBody>
          <a:bodyPr wrap="square" rtlCol="0">
            <a:spAutoFit/>
          </a:bodyPr>
          <a:lstStyle/>
          <a:p>
            <a:r>
              <a:rPr lang="zh-CN" altLang="en-US" sz="3600" b="1" dirty="0">
                <a:solidFill>
                  <a:srgbClr val="749B00"/>
                </a:solidFill>
              </a:rPr>
              <a:t>学情分析</a:t>
            </a:r>
          </a:p>
        </p:txBody>
      </p:sp>
      <p:sp>
        <p:nvSpPr>
          <p:cNvPr id="12" name="对话气泡: 圆角矩形 11">
            <a:extLst>
              <a:ext uri="{FF2B5EF4-FFF2-40B4-BE49-F238E27FC236}">
                <a16:creationId xmlns:a16="http://schemas.microsoft.com/office/drawing/2014/main" id="{34DD8C5C-77F4-4F11-9864-336B6D317BDF}"/>
              </a:ext>
            </a:extLst>
          </p:cNvPr>
          <p:cNvSpPr/>
          <p:nvPr/>
        </p:nvSpPr>
        <p:spPr>
          <a:xfrm>
            <a:off x="1764145" y="1191145"/>
            <a:ext cx="4692073" cy="2068945"/>
          </a:xfrm>
          <a:prstGeom prst="wedgeRoundRectCallout">
            <a:avLst>
              <a:gd name="adj1" fmla="val -89"/>
              <a:gd name="adj2" fmla="val 71016"/>
              <a:gd name="adj3" fmla="val 16667"/>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b="1" dirty="0">
                <a:solidFill>
                  <a:schemeClr val="tx1"/>
                </a:solidFill>
              </a:rPr>
              <a:t>1.</a:t>
            </a:r>
            <a:r>
              <a:rPr lang="zh-CN" altLang="en-US" b="1" dirty="0">
                <a:solidFill>
                  <a:schemeClr val="tx1"/>
                </a:solidFill>
              </a:rPr>
              <a:t>学生已有的知识基础</a:t>
            </a:r>
            <a:r>
              <a:rPr lang="en-US" altLang="zh-CN" b="1" dirty="0">
                <a:solidFill>
                  <a:schemeClr val="tx1"/>
                </a:solidFill>
              </a:rPr>
              <a:t>:</a:t>
            </a:r>
            <a:br>
              <a:rPr lang="en-US" altLang="zh-CN" dirty="0">
                <a:solidFill>
                  <a:schemeClr val="tx1"/>
                </a:solidFill>
              </a:rPr>
            </a:br>
            <a:r>
              <a:rPr lang="en-US" altLang="zh-CN" dirty="0">
                <a:solidFill>
                  <a:schemeClr val="tx1"/>
                </a:solidFill>
              </a:rPr>
              <a:t>       </a:t>
            </a:r>
            <a:r>
              <a:rPr lang="zh-CN" altLang="en-US" dirty="0">
                <a:solidFill>
                  <a:schemeClr val="tx1"/>
                </a:solidFill>
              </a:rPr>
              <a:t>学生在初中已经学习了一般过去时，对这个时态有一定的了解。另外学生在上册基础教程</a:t>
            </a:r>
            <a:r>
              <a:rPr lang="en-US" altLang="zh-CN" dirty="0">
                <a:solidFill>
                  <a:schemeClr val="tx1"/>
                </a:solidFill>
              </a:rPr>
              <a:t>1</a:t>
            </a:r>
            <a:r>
              <a:rPr lang="zh-CN" altLang="en-US" dirty="0">
                <a:solidFill>
                  <a:schemeClr val="tx1"/>
                </a:solidFill>
              </a:rPr>
              <a:t>中已经学过关于家庭经历和活动的词汇，有了这个知识衔接，为本课的学习打下一定的基础。</a:t>
            </a:r>
          </a:p>
        </p:txBody>
      </p:sp>
      <p:sp>
        <p:nvSpPr>
          <p:cNvPr id="13" name="对话气泡: 圆角矩形 12">
            <a:extLst>
              <a:ext uri="{FF2B5EF4-FFF2-40B4-BE49-F238E27FC236}">
                <a16:creationId xmlns:a16="http://schemas.microsoft.com/office/drawing/2014/main" id="{782C2AFA-C01B-4219-8A1B-792A29C646CC}"/>
              </a:ext>
            </a:extLst>
          </p:cNvPr>
          <p:cNvSpPr/>
          <p:nvPr/>
        </p:nvSpPr>
        <p:spPr>
          <a:xfrm>
            <a:off x="6985748" y="2320636"/>
            <a:ext cx="4966107" cy="3398982"/>
          </a:xfrm>
          <a:prstGeom prst="wedgeRoundRectCallout">
            <a:avLst>
              <a:gd name="adj1" fmla="val -42992"/>
              <a:gd name="adj2" fmla="val 62282"/>
              <a:gd name="adj3" fmla="val 16667"/>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b="1" dirty="0">
                <a:solidFill>
                  <a:schemeClr val="tx1"/>
                </a:solidFill>
              </a:rPr>
              <a:t>3.</a:t>
            </a:r>
            <a:r>
              <a:rPr lang="zh-CN" altLang="en-US" b="1" dirty="0">
                <a:solidFill>
                  <a:schemeClr val="tx1"/>
                </a:solidFill>
              </a:rPr>
              <a:t>学生已有的学习方式和学习习惯</a:t>
            </a:r>
            <a:r>
              <a:rPr lang="en-US" altLang="zh-CN" b="1" dirty="0">
                <a:solidFill>
                  <a:schemeClr val="tx1"/>
                </a:solidFill>
              </a:rPr>
              <a:t>:</a:t>
            </a:r>
            <a:br>
              <a:rPr lang="en-US" altLang="zh-CN" b="1" dirty="0">
                <a:solidFill>
                  <a:schemeClr val="tx1"/>
                </a:solidFill>
              </a:rPr>
            </a:br>
            <a:r>
              <a:rPr lang="en-US" altLang="zh-CN" dirty="0">
                <a:solidFill>
                  <a:schemeClr val="tx1"/>
                </a:solidFill>
              </a:rPr>
              <a:t>        </a:t>
            </a:r>
            <a:r>
              <a:rPr lang="zh-CN" altLang="en-US" dirty="0">
                <a:solidFill>
                  <a:schemeClr val="tx1"/>
                </a:solidFill>
              </a:rPr>
              <a:t>大多数学生已熟悉了听说课型的学习步骤</a:t>
            </a:r>
            <a:r>
              <a:rPr lang="en-US" altLang="zh-CN" dirty="0">
                <a:solidFill>
                  <a:schemeClr val="tx1"/>
                </a:solidFill>
              </a:rPr>
              <a:t>,</a:t>
            </a:r>
            <a:r>
              <a:rPr lang="zh-CN" altLang="en-US" dirty="0">
                <a:solidFill>
                  <a:schemeClr val="tx1"/>
                </a:solidFill>
              </a:rPr>
              <a:t>也具备了一定的听说能力</a:t>
            </a:r>
            <a:r>
              <a:rPr lang="en-US" altLang="zh-CN" dirty="0">
                <a:solidFill>
                  <a:schemeClr val="tx1"/>
                </a:solidFill>
              </a:rPr>
              <a:t>,</a:t>
            </a:r>
            <a:r>
              <a:rPr lang="zh-CN" altLang="en-US" dirty="0">
                <a:solidFill>
                  <a:schemeClr val="tx1"/>
                </a:solidFill>
              </a:rPr>
              <a:t>但学生的理解和听说能力都不高，因此在讲授教材的时候不能单一的传授知识，可以多模态教学，利用声音、图像、视频、简笔画等激发学生的学习兴趣，让学生从内心喜欢英语，多鼓励他们参与到活动中来。课堂采取的是小组合作的学习方式，来提高小组合作学习的实效性和高效性。</a:t>
            </a:r>
          </a:p>
        </p:txBody>
      </p:sp>
      <p:sp>
        <p:nvSpPr>
          <p:cNvPr id="14" name="对话气泡: 圆角矩形 13">
            <a:extLst>
              <a:ext uri="{FF2B5EF4-FFF2-40B4-BE49-F238E27FC236}">
                <a16:creationId xmlns:a16="http://schemas.microsoft.com/office/drawing/2014/main" id="{F351BB0B-731A-4F05-B957-7D17B1543186}"/>
              </a:ext>
            </a:extLst>
          </p:cNvPr>
          <p:cNvSpPr/>
          <p:nvPr/>
        </p:nvSpPr>
        <p:spPr>
          <a:xfrm>
            <a:off x="321935" y="3703782"/>
            <a:ext cx="4569864" cy="1884218"/>
          </a:xfrm>
          <a:prstGeom prst="wedgeRoundRectCallout">
            <a:avLst>
              <a:gd name="adj1" fmla="val 39502"/>
              <a:gd name="adj2" fmla="val 6397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2.</a:t>
            </a:r>
            <a:r>
              <a:rPr lang="zh-CN" altLang="en-US" b="1" dirty="0">
                <a:solidFill>
                  <a:schemeClr val="tx1"/>
                </a:solidFill>
              </a:rPr>
              <a:t>学生已有的生活经验</a:t>
            </a:r>
            <a:r>
              <a:rPr lang="en-US" altLang="zh-CN" b="1" dirty="0">
                <a:solidFill>
                  <a:schemeClr val="tx1"/>
                </a:solidFill>
              </a:rPr>
              <a:t>:</a:t>
            </a:r>
            <a:br>
              <a:rPr lang="en-US" altLang="zh-CN" dirty="0">
                <a:solidFill>
                  <a:schemeClr val="tx1"/>
                </a:solidFill>
              </a:rPr>
            </a:br>
            <a:r>
              <a:rPr lang="en-US" altLang="zh-CN" dirty="0">
                <a:solidFill>
                  <a:schemeClr val="tx1"/>
                </a:solidFill>
              </a:rPr>
              <a:t>      </a:t>
            </a:r>
            <a:r>
              <a:rPr lang="zh-CN" altLang="en-US" dirty="0">
                <a:solidFill>
                  <a:schemeClr val="tx1"/>
                </a:solidFill>
              </a:rPr>
              <a:t>学生对于家庭经历和活动这一贴近生活实际的话题比较熟悉，都有这方面的生活经验，这对于他们学习新的知识是个重要的基础和引桥。</a:t>
            </a:r>
          </a:p>
        </p:txBody>
      </p:sp>
      <p:sp>
        <p:nvSpPr>
          <p:cNvPr id="15" name="Rectangle 8">
            <a:extLst>
              <a:ext uri="{FF2B5EF4-FFF2-40B4-BE49-F238E27FC236}">
                <a16:creationId xmlns:a16="http://schemas.microsoft.com/office/drawing/2014/main" id="{4D60ECEC-4F5B-487F-9162-A25AD8555686}"/>
              </a:ext>
            </a:extLst>
          </p:cNvPr>
          <p:cNvSpPr>
            <a:spLocks noChangeAspect="1" noChangeArrowheads="1"/>
          </p:cNvSpPr>
          <p:nvPr/>
        </p:nvSpPr>
        <p:spPr bwMode="gray">
          <a:xfrm rot="3419336">
            <a:off x="818796" y="511244"/>
            <a:ext cx="466725" cy="506413"/>
          </a:xfrm>
          <a:prstGeom prst="rect">
            <a:avLst/>
          </a:prstGeom>
          <a:solidFill>
            <a:srgbClr val="99CC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p:spPr>
        <p:txBody>
          <a:bodyPr rot="10800000" vert="eaVert"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dirty="0"/>
          </a:p>
        </p:txBody>
      </p:sp>
      <p:sp>
        <p:nvSpPr>
          <p:cNvPr id="16" name="Text Box 9">
            <a:extLst>
              <a:ext uri="{FF2B5EF4-FFF2-40B4-BE49-F238E27FC236}">
                <a16:creationId xmlns:a16="http://schemas.microsoft.com/office/drawing/2014/main" id="{AAD489B8-904D-4C07-A9B5-380C629A7B18}"/>
              </a:ext>
            </a:extLst>
          </p:cNvPr>
          <p:cNvSpPr txBox="1">
            <a:spLocks noChangeArrowheads="1"/>
          </p:cNvSpPr>
          <p:nvPr/>
        </p:nvSpPr>
        <p:spPr bwMode="gray">
          <a:xfrm>
            <a:off x="798951" y="535850"/>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r>
              <a:rPr lang="en-US" altLang="zh-CN" sz="2400" b="1" dirty="0">
                <a:solidFill>
                  <a:srgbClr val="FFFFFF"/>
                </a:solidFill>
              </a:rPr>
              <a:t>2</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custDataLst>
              <p:tags r:id="rId2"/>
            </p:custDataLst>
          </p:nvPr>
        </p:nvSpPr>
        <p:spPr>
          <a:xfrm>
            <a:off x="825623" y="1101299"/>
            <a:ext cx="10697593" cy="5595411"/>
          </a:xfrm>
        </p:spPr>
        <p:txBody>
          <a:bodyPr>
            <a:noAutofit/>
          </a:bodyPr>
          <a:lstStyle/>
          <a:p>
            <a:pPr marL="0" indent="0">
              <a:buNone/>
            </a:pPr>
            <a:r>
              <a:rPr lang="en-US" altLang="zh-CN" sz="2400" b="1" dirty="0">
                <a:solidFill>
                  <a:schemeClr val="tx2">
                    <a:lumMod val="50000"/>
                  </a:schemeClr>
                </a:solidFill>
                <a:latin typeface="Arial" panose="020B0604020202020204" pitchFamily="34" charset="0"/>
              </a:rPr>
              <a:t>1.知识目标</a:t>
            </a:r>
          </a:p>
          <a:p>
            <a:pPr marL="0" indent="0" algn="just">
              <a:buNone/>
            </a:pPr>
            <a:r>
              <a:rPr lang="zh-CN" altLang="zh-CN" sz="1800" kern="100" dirty="0">
                <a:effectLst/>
                <a:latin typeface="Times New Roman" panose="02020603050405020304" pitchFamily="18" charset="0"/>
                <a:ea typeface="宋体" panose="02010600030101010101" pitchFamily="2" charset="-122"/>
              </a:rPr>
              <a:t>⑴ 识记家庭经历相关的词汇：如</a:t>
            </a:r>
            <a:r>
              <a:rPr lang="en-US" altLang="zh-CN" sz="1800" kern="100" dirty="0">
                <a:effectLst/>
                <a:latin typeface="Times New Roman" panose="02020603050405020304" pitchFamily="18" charset="0"/>
                <a:ea typeface="宋体" panose="02010600030101010101" pitchFamily="2" charset="-122"/>
              </a:rPr>
              <a:t>have fun, </a:t>
            </a:r>
            <a:r>
              <a:rPr lang="en-US" altLang="zh-CN" sz="1800" kern="0" dirty="0">
                <a:effectLst/>
                <a:latin typeface="Times New Roman" panose="02020603050405020304" pitchFamily="18" charset="0"/>
                <a:ea typeface="宋体" panose="02010600030101010101" pitchFamily="2" charset="-122"/>
              </a:rPr>
              <a:t>go skating</a:t>
            </a:r>
            <a:r>
              <a:rPr lang="zh-CN" altLang="zh-CN" sz="1800" kern="0" dirty="0">
                <a:effectLst/>
                <a:latin typeface="Times New Roman" panose="02020603050405020304" pitchFamily="18" charset="0"/>
                <a:ea typeface="宋体" panose="02010600030101010101" pitchFamily="2" charset="-122"/>
              </a:rPr>
              <a:t>，</a:t>
            </a:r>
            <a:r>
              <a:rPr lang="en-US" altLang="zh-CN" sz="1800" kern="0" dirty="0">
                <a:effectLst/>
                <a:latin typeface="Times New Roman" panose="02020603050405020304" pitchFamily="18" charset="0"/>
                <a:ea typeface="宋体" panose="02010600030101010101" pitchFamily="2" charset="-122"/>
              </a:rPr>
              <a:t>go swimming</a:t>
            </a:r>
            <a:r>
              <a:rPr lang="zh-CN" altLang="zh-CN" sz="1800" kern="0" dirty="0">
                <a:effectLst/>
                <a:latin typeface="Times New Roman" panose="02020603050405020304" pitchFamily="18" charset="0"/>
                <a:ea typeface="宋体" panose="02010600030101010101" pitchFamily="2" charset="-122"/>
              </a:rPr>
              <a:t>，</a:t>
            </a:r>
            <a:r>
              <a:rPr lang="en-US" altLang="zh-CN" sz="1800" kern="0" dirty="0">
                <a:effectLst/>
                <a:latin typeface="Times New Roman" panose="02020603050405020304" pitchFamily="18" charset="0"/>
                <a:ea typeface="宋体" panose="02010600030101010101" pitchFamily="2" charset="-122"/>
              </a:rPr>
              <a:t>go sightseeing, surf the Internet, play volleyball, do housework, taste delicious food, visit scenic spots, visit tourist attractions, watch a match, take pictures, scenery, visit relatives, souvenir, vacation</a:t>
            </a:r>
            <a:endParaRPr lang="zh-CN" altLang="zh-CN" sz="1800" kern="100" dirty="0">
              <a:effectLst/>
              <a:latin typeface="Times New Roman" panose="02020603050405020304" pitchFamily="18" charset="0"/>
              <a:ea typeface="宋体" panose="02010600030101010101" pitchFamily="2" charset="-122"/>
            </a:endParaRPr>
          </a:p>
          <a:p>
            <a:pPr marL="0" indent="0" algn="just">
              <a:buNone/>
            </a:pPr>
            <a:r>
              <a:rPr lang="en-US" altLang="zh-CN" sz="1800" kern="100" dirty="0">
                <a:effectLst/>
                <a:latin typeface="宋体" panose="02010600030101010101" pitchFamily="2" charset="-122"/>
                <a:ea typeface="宋体" panose="02010600030101010101" pitchFamily="2" charset="-122"/>
              </a:rPr>
              <a:t> </a:t>
            </a:r>
            <a:r>
              <a:rPr lang="zh-CN" altLang="zh-CN" sz="1800" kern="100" dirty="0">
                <a:effectLst/>
                <a:latin typeface="Times New Roman" panose="02020603050405020304" pitchFamily="18" charset="0"/>
                <a:ea typeface="宋体" panose="02010600030101010101" pitchFamily="2" charset="-122"/>
              </a:rPr>
              <a:t>⑵识记询问、回答家庭假期经历所使用的句型，如：</a:t>
            </a:r>
          </a:p>
          <a:p>
            <a:pPr marL="0" indent="0" algn="just">
              <a:lnSpc>
                <a:spcPct val="100000"/>
              </a:lnSpc>
              <a:buNone/>
            </a:pPr>
            <a:r>
              <a:rPr lang="en-US" altLang="zh-CN" sz="1800" kern="100" dirty="0">
                <a:effectLst/>
                <a:latin typeface="Times New Roman" panose="02020603050405020304" pitchFamily="18" charset="0"/>
                <a:ea typeface="宋体" panose="02010600030101010101" pitchFamily="2" charset="-122"/>
              </a:rPr>
              <a:t>How was your vacation?            It was fantastic/wonderful /nice/not bad.</a:t>
            </a:r>
            <a:endParaRPr lang="zh-CN" altLang="zh-CN" sz="1800" kern="100" dirty="0">
              <a:effectLst/>
              <a:latin typeface="Times New Roman" panose="02020603050405020304" pitchFamily="18" charset="0"/>
              <a:ea typeface="宋体" panose="02010600030101010101" pitchFamily="2" charset="-122"/>
            </a:endParaRPr>
          </a:p>
          <a:p>
            <a:pPr marL="0" indent="0" algn="just">
              <a:lnSpc>
                <a:spcPct val="100000"/>
              </a:lnSpc>
              <a:buNone/>
            </a:pPr>
            <a:r>
              <a:rPr lang="en-US" altLang="zh-CN" sz="1800" kern="100" dirty="0">
                <a:effectLst/>
                <a:latin typeface="Times New Roman" panose="02020603050405020304" pitchFamily="18" charset="0"/>
                <a:ea typeface="宋体" panose="02010600030101010101" pitchFamily="2" charset="-122"/>
              </a:rPr>
              <a:t>Where did you go?                    I went to…</a:t>
            </a:r>
            <a:endParaRPr lang="zh-CN" altLang="zh-CN" sz="1800" kern="100" dirty="0">
              <a:effectLst/>
              <a:latin typeface="Times New Roman" panose="02020603050405020304" pitchFamily="18" charset="0"/>
              <a:ea typeface="宋体" panose="02010600030101010101" pitchFamily="2" charset="-122"/>
            </a:endParaRPr>
          </a:p>
          <a:p>
            <a:pPr marL="0" indent="0" algn="just">
              <a:lnSpc>
                <a:spcPct val="100000"/>
              </a:lnSpc>
              <a:buNone/>
            </a:pPr>
            <a:r>
              <a:rPr lang="en-US" altLang="zh-CN" sz="1800" kern="100" dirty="0">
                <a:effectLst/>
                <a:latin typeface="Times New Roman" panose="02020603050405020304" pitchFamily="18" charset="0"/>
                <a:ea typeface="宋体" panose="02010600030101010101" pitchFamily="2" charset="-122"/>
              </a:rPr>
              <a:t>How did you get there?              We got there by…</a:t>
            </a:r>
            <a:endParaRPr lang="zh-CN" altLang="zh-CN" sz="1800" kern="100" dirty="0">
              <a:effectLst/>
              <a:latin typeface="Times New Roman" panose="02020603050405020304" pitchFamily="18" charset="0"/>
              <a:ea typeface="宋体" panose="02010600030101010101" pitchFamily="2" charset="-122"/>
            </a:endParaRPr>
          </a:p>
          <a:p>
            <a:pPr marL="0" indent="0" algn="just">
              <a:lnSpc>
                <a:spcPct val="100000"/>
              </a:lnSpc>
              <a:buNone/>
            </a:pPr>
            <a:r>
              <a:rPr lang="en-US" altLang="zh-CN" sz="1800" kern="100" dirty="0">
                <a:effectLst/>
                <a:latin typeface="Times New Roman" panose="02020603050405020304" pitchFamily="18" charset="0"/>
                <a:ea typeface="宋体" panose="02010600030101010101" pitchFamily="2" charset="-122"/>
              </a:rPr>
              <a:t>How long did you stay there?      We stayed there for…                        </a:t>
            </a:r>
            <a:endParaRPr lang="zh-CN" altLang="zh-CN" sz="1800" kern="100" dirty="0">
              <a:effectLst/>
              <a:latin typeface="Times New Roman" panose="02020603050405020304" pitchFamily="18" charset="0"/>
              <a:ea typeface="宋体" panose="02010600030101010101" pitchFamily="2" charset="-122"/>
            </a:endParaRPr>
          </a:p>
          <a:p>
            <a:pPr marL="0" indent="0" algn="just">
              <a:lnSpc>
                <a:spcPct val="100000"/>
              </a:lnSpc>
              <a:buNone/>
            </a:pPr>
            <a:r>
              <a:rPr lang="en-US" altLang="zh-CN" sz="1800" kern="100" dirty="0">
                <a:effectLst/>
                <a:latin typeface="Times New Roman" panose="02020603050405020304" pitchFamily="18" charset="0"/>
                <a:ea typeface="宋体" panose="02010600030101010101" pitchFamily="2" charset="-122"/>
              </a:rPr>
              <a:t>What did you do there?              We enjoyed</a:t>
            </a:r>
            <a:r>
              <a:rPr lang="en-US" altLang="zh-CN" sz="1800" kern="100" dirty="0">
                <a:latin typeface="Times New Roman" panose="02020603050405020304" pitchFamily="18" charset="0"/>
                <a:ea typeface="宋体" panose="02010600030101010101" pitchFamily="2" charset="-122"/>
              </a:rPr>
              <a:t>…</a:t>
            </a:r>
            <a:r>
              <a:rPr lang="en-US" altLang="zh-CN" sz="1800" kern="100" dirty="0">
                <a:effectLst/>
                <a:latin typeface="Times New Roman" panose="02020603050405020304" pitchFamily="18" charset="0"/>
                <a:ea typeface="宋体" panose="02010600030101010101" pitchFamily="2" charset="-122"/>
              </a:rPr>
              <a:t>and took some nice pictures on the Great Wall. </a:t>
            </a:r>
            <a:endParaRPr lang="zh-CN" altLang="zh-CN" sz="1800" kern="100" dirty="0">
              <a:effectLst/>
              <a:latin typeface="Times New Roman" panose="02020603050405020304" pitchFamily="18" charset="0"/>
              <a:ea typeface="宋体" panose="02010600030101010101" pitchFamily="2" charset="-122"/>
            </a:endParaRPr>
          </a:p>
          <a:p>
            <a:pPr marL="0" indent="0" algn="just">
              <a:lnSpc>
                <a:spcPct val="100000"/>
              </a:lnSpc>
              <a:buNone/>
            </a:pPr>
            <a:r>
              <a:rPr lang="en-US" altLang="zh-CN" sz="1800" kern="100" dirty="0">
                <a:effectLst/>
                <a:latin typeface="Times New Roman" panose="02020603050405020304" pitchFamily="18" charset="0"/>
                <a:ea typeface="宋体" panose="02010600030101010101" pitchFamily="2" charset="-122"/>
              </a:rPr>
              <a:t>Did you…?                                Yes, we did./No, we didn’t.</a:t>
            </a:r>
            <a:endParaRPr lang="zh-CN" altLang="zh-CN" sz="1800" kern="100" dirty="0">
              <a:effectLst/>
              <a:latin typeface="Times New Roman" panose="02020603050405020304" pitchFamily="18" charset="0"/>
              <a:ea typeface="宋体" panose="02010600030101010101" pitchFamily="2" charset="-122"/>
            </a:endParaRPr>
          </a:p>
        </p:txBody>
      </p:sp>
      <p:sp>
        <p:nvSpPr>
          <p:cNvPr id="9" name="文本框 8"/>
          <p:cNvSpPr txBox="1"/>
          <p:nvPr/>
        </p:nvSpPr>
        <p:spPr>
          <a:xfrm>
            <a:off x="2047875" y="194310"/>
            <a:ext cx="2164080" cy="645160"/>
          </a:xfrm>
          <a:prstGeom prst="rect">
            <a:avLst/>
          </a:prstGeom>
          <a:noFill/>
        </p:spPr>
        <p:txBody>
          <a:bodyPr wrap="square" rtlCol="0">
            <a:spAutoFit/>
          </a:bodyPr>
          <a:lstStyle/>
          <a:p>
            <a:r>
              <a:rPr lang="zh-CN" altLang="en-US" sz="3600" b="1" dirty="0">
                <a:solidFill>
                  <a:srgbClr val="749B00"/>
                </a:solidFill>
              </a:rPr>
              <a:t>教学目标</a:t>
            </a:r>
          </a:p>
        </p:txBody>
      </p:sp>
      <p:sp>
        <p:nvSpPr>
          <p:cNvPr id="7" name="Rectangle 8">
            <a:extLst>
              <a:ext uri="{FF2B5EF4-FFF2-40B4-BE49-F238E27FC236}">
                <a16:creationId xmlns:a16="http://schemas.microsoft.com/office/drawing/2014/main" id="{3A7A8F59-5992-483F-8575-905C44DD30AB}"/>
              </a:ext>
            </a:extLst>
          </p:cNvPr>
          <p:cNvSpPr>
            <a:spLocks noChangeAspect="1" noChangeArrowheads="1"/>
          </p:cNvSpPr>
          <p:nvPr/>
        </p:nvSpPr>
        <p:spPr bwMode="gray">
          <a:xfrm rot="3419336">
            <a:off x="1336032" y="274742"/>
            <a:ext cx="466725" cy="506413"/>
          </a:xfrm>
          <a:prstGeom prst="rect">
            <a:avLst/>
          </a:prstGeom>
          <a:solidFill>
            <a:srgbClr val="99CC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p:spPr>
        <p:txBody>
          <a:bodyPr rot="10800000" vert="eaVert"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dirty="0"/>
          </a:p>
        </p:txBody>
      </p:sp>
      <p:sp>
        <p:nvSpPr>
          <p:cNvPr id="10" name="Text Box 9">
            <a:extLst>
              <a:ext uri="{FF2B5EF4-FFF2-40B4-BE49-F238E27FC236}">
                <a16:creationId xmlns:a16="http://schemas.microsoft.com/office/drawing/2014/main" id="{C1CFD76A-56BC-42DF-9FAE-AFCE123FF785}"/>
              </a:ext>
            </a:extLst>
          </p:cNvPr>
          <p:cNvSpPr txBox="1">
            <a:spLocks noChangeArrowheads="1"/>
          </p:cNvSpPr>
          <p:nvPr/>
        </p:nvSpPr>
        <p:spPr bwMode="gray">
          <a:xfrm>
            <a:off x="1316187" y="284585"/>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r>
              <a:rPr lang="en-US" altLang="zh-CN" sz="2400" b="1" dirty="0">
                <a:solidFill>
                  <a:srgbClr val="FFFFFF"/>
                </a:solidFill>
              </a:rPr>
              <a:t>3</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half" idx="2"/>
            <p:custDataLst>
              <p:tags r:id="rId2"/>
            </p:custDataLst>
          </p:nvPr>
        </p:nvSpPr>
        <p:spPr>
          <a:xfrm>
            <a:off x="825623" y="1101299"/>
            <a:ext cx="11366377" cy="5595411"/>
          </a:xfrm>
        </p:spPr>
        <p:txBody>
          <a:bodyPr>
            <a:noAutofit/>
          </a:bodyPr>
          <a:lstStyle/>
          <a:p>
            <a:pPr marL="0" indent="0">
              <a:buNone/>
            </a:pPr>
            <a:r>
              <a:rPr lang="en-US" altLang="zh-CN" sz="2400" b="1" dirty="0">
                <a:solidFill>
                  <a:schemeClr val="tx2">
                    <a:lumMod val="50000"/>
                  </a:schemeClr>
                </a:solidFill>
                <a:latin typeface="Arial" panose="020B0604020202020204" pitchFamily="34" charset="0"/>
              </a:rPr>
              <a:t>2.能力目标</a:t>
            </a:r>
          </a:p>
          <a:p>
            <a:pPr indent="0" algn="just">
              <a:buNone/>
            </a:pPr>
            <a:r>
              <a:rPr lang="zh-CN" altLang="zh-CN" sz="1800" kern="100" dirty="0">
                <a:effectLst/>
                <a:latin typeface="Times New Roman" panose="02020603050405020304" pitchFamily="18" charset="0"/>
                <a:ea typeface="宋体" panose="02010600030101010101" pitchFamily="2" charset="-122"/>
              </a:rPr>
              <a:t>⑴学生能听懂关于询问和回答家庭假期经历的对话。</a:t>
            </a:r>
          </a:p>
          <a:p>
            <a:pPr indent="0" algn="just">
              <a:buNone/>
            </a:pPr>
            <a:r>
              <a:rPr lang="zh-CN" altLang="zh-CN" sz="1800" kern="100" dirty="0">
                <a:effectLst/>
                <a:latin typeface="Times New Roman" panose="02020603050405020304" pitchFamily="18" charset="0"/>
                <a:ea typeface="宋体" panose="02010600030101010101" pitchFamily="2" charset="-122"/>
              </a:rPr>
              <a:t>⑵学生能应用基本句型进行询问和回答家庭假期经历为主题的简单交谈。</a:t>
            </a:r>
          </a:p>
          <a:p>
            <a:pPr marL="0" indent="0" algn="just">
              <a:buNone/>
            </a:pPr>
            <a:r>
              <a:rPr lang="en-US" altLang="zh-CN" sz="1800" kern="100" dirty="0">
                <a:effectLst/>
                <a:latin typeface="宋体" panose="02010600030101010101" pitchFamily="2" charset="-122"/>
                <a:ea typeface="宋体" panose="02010600030101010101" pitchFamily="2" charset="-122"/>
              </a:rPr>
              <a:t> (3)</a:t>
            </a:r>
            <a:r>
              <a:rPr lang="zh-CN" altLang="zh-CN" sz="1800" kern="100" dirty="0">
                <a:effectLst/>
                <a:latin typeface="Times New Roman" panose="02020603050405020304" pitchFamily="18" charset="0"/>
                <a:ea typeface="宋体" panose="02010600030101010101" pitchFamily="2" charset="-122"/>
              </a:rPr>
              <a:t>对以上家庭假期经历的基本词汇和句型达到听、说及应用的程度。</a:t>
            </a:r>
            <a:endParaRPr lang="en-US" altLang="zh-CN" sz="2400" b="1" dirty="0">
              <a:solidFill>
                <a:schemeClr val="tx2">
                  <a:lumMod val="50000"/>
                </a:schemeClr>
              </a:solidFill>
              <a:latin typeface="Arial" panose="020B0604020202020204" pitchFamily="34" charset="0"/>
            </a:endParaRPr>
          </a:p>
          <a:p>
            <a:pPr marL="0" indent="0">
              <a:buNone/>
            </a:pPr>
            <a:endParaRPr lang="en-US" altLang="zh-CN" sz="2400" b="1" dirty="0">
              <a:solidFill>
                <a:schemeClr val="tx2">
                  <a:lumMod val="50000"/>
                </a:schemeClr>
              </a:solidFill>
              <a:latin typeface="Arial" panose="020B0604020202020204" pitchFamily="34" charset="0"/>
            </a:endParaRPr>
          </a:p>
          <a:p>
            <a:pPr marL="0" indent="0">
              <a:buNone/>
            </a:pPr>
            <a:r>
              <a:rPr lang="en-US" altLang="zh-CN" sz="2400" b="1" dirty="0">
                <a:solidFill>
                  <a:schemeClr val="tx2">
                    <a:lumMod val="50000"/>
                  </a:schemeClr>
                </a:solidFill>
                <a:latin typeface="Arial" panose="020B0604020202020204" pitchFamily="34" charset="0"/>
              </a:rPr>
              <a:t>3.情感目标</a:t>
            </a:r>
          </a:p>
          <a:p>
            <a:pPr indent="0" algn="just">
              <a:buNone/>
            </a:pPr>
            <a:r>
              <a:rPr lang="zh-CN" altLang="zh-CN" sz="1800" kern="100" dirty="0">
                <a:effectLst/>
                <a:latin typeface="Times New Roman" panose="02020603050405020304" pitchFamily="18" charset="0"/>
                <a:ea typeface="宋体" panose="02010600030101010101" pitchFamily="2" charset="-122"/>
              </a:rPr>
              <a:t>（</a:t>
            </a:r>
            <a:r>
              <a:rPr lang="en-US" altLang="zh-CN" sz="1800" kern="100" dirty="0">
                <a:effectLst/>
                <a:latin typeface="Times New Roman" panose="02020603050405020304" pitchFamily="18" charset="0"/>
                <a:ea typeface="宋体" panose="02010600030101010101" pitchFamily="2" charset="-122"/>
              </a:rPr>
              <a:t>1</a:t>
            </a:r>
            <a:r>
              <a:rPr lang="zh-CN" altLang="zh-CN" sz="1800" kern="100" dirty="0">
                <a:effectLst/>
                <a:latin typeface="Times New Roman" panose="02020603050405020304" pitchFamily="18" charset="0"/>
                <a:ea typeface="宋体" panose="02010600030101010101" pitchFamily="2" charset="-122"/>
              </a:rPr>
              <a:t>）在谈论家庭假期经历中，拓宽学生的视野；</a:t>
            </a:r>
          </a:p>
          <a:p>
            <a:pPr indent="0" algn="just">
              <a:buNone/>
            </a:pPr>
            <a:r>
              <a:rPr lang="zh-CN" altLang="zh-CN" sz="1800" kern="100" dirty="0">
                <a:effectLst/>
                <a:latin typeface="Times New Roman" panose="02020603050405020304" pitchFamily="18" charset="0"/>
                <a:ea typeface="宋体" panose="02010600030101010101" pitchFamily="2" charset="-122"/>
              </a:rPr>
              <a:t>（</a:t>
            </a:r>
            <a:r>
              <a:rPr lang="en-US" altLang="zh-CN" sz="1800" kern="100" dirty="0">
                <a:effectLst/>
                <a:latin typeface="Times New Roman" panose="02020603050405020304" pitchFamily="18" charset="0"/>
                <a:ea typeface="宋体" panose="02010600030101010101" pitchFamily="2" charset="-122"/>
              </a:rPr>
              <a:t>2</a:t>
            </a:r>
            <a:r>
              <a:rPr lang="zh-CN" altLang="zh-CN" sz="1800" kern="100" dirty="0">
                <a:effectLst/>
                <a:latin typeface="Times New Roman" panose="02020603050405020304" pitchFamily="18" charset="0"/>
                <a:ea typeface="宋体" panose="02010600030101010101" pitchFamily="2" charset="-122"/>
              </a:rPr>
              <a:t>）在真实情景交流中，让学生分享彼此快乐的经历，健康快乐地成长。</a:t>
            </a:r>
          </a:p>
          <a:p>
            <a:pPr marL="0" indent="0">
              <a:buNone/>
            </a:pPr>
            <a:endParaRPr lang="en-US" altLang="zh-CN" sz="2400" b="1" dirty="0">
              <a:solidFill>
                <a:schemeClr val="tx2">
                  <a:lumMod val="50000"/>
                </a:schemeClr>
              </a:solidFill>
              <a:latin typeface="Arial" panose="020B0604020202020204" pitchFamily="34" charset="0"/>
            </a:endParaRPr>
          </a:p>
        </p:txBody>
      </p:sp>
      <p:sp>
        <p:nvSpPr>
          <p:cNvPr id="9" name="文本框 8"/>
          <p:cNvSpPr txBox="1"/>
          <p:nvPr/>
        </p:nvSpPr>
        <p:spPr>
          <a:xfrm>
            <a:off x="2047875" y="194310"/>
            <a:ext cx="2164080" cy="645160"/>
          </a:xfrm>
          <a:prstGeom prst="rect">
            <a:avLst/>
          </a:prstGeom>
          <a:noFill/>
        </p:spPr>
        <p:txBody>
          <a:bodyPr wrap="square" rtlCol="0">
            <a:spAutoFit/>
          </a:bodyPr>
          <a:lstStyle/>
          <a:p>
            <a:r>
              <a:rPr lang="zh-CN" altLang="en-US" sz="3600" b="1" dirty="0">
                <a:solidFill>
                  <a:srgbClr val="749B00"/>
                </a:solidFill>
              </a:rPr>
              <a:t>教学目标</a:t>
            </a:r>
          </a:p>
        </p:txBody>
      </p:sp>
      <p:sp>
        <p:nvSpPr>
          <p:cNvPr id="7" name="Rectangle 8">
            <a:extLst>
              <a:ext uri="{FF2B5EF4-FFF2-40B4-BE49-F238E27FC236}">
                <a16:creationId xmlns:a16="http://schemas.microsoft.com/office/drawing/2014/main" id="{3A7A8F59-5992-483F-8575-905C44DD30AB}"/>
              </a:ext>
            </a:extLst>
          </p:cNvPr>
          <p:cNvSpPr>
            <a:spLocks noChangeAspect="1" noChangeArrowheads="1"/>
          </p:cNvSpPr>
          <p:nvPr/>
        </p:nvSpPr>
        <p:spPr bwMode="gray">
          <a:xfrm rot="3419336">
            <a:off x="1336032" y="274742"/>
            <a:ext cx="466725" cy="506413"/>
          </a:xfrm>
          <a:prstGeom prst="rect">
            <a:avLst/>
          </a:prstGeom>
          <a:solidFill>
            <a:srgbClr val="99CC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p:spPr>
        <p:txBody>
          <a:bodyPr rot="10800000" vert="eaVert"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dirty="0"/>
          </a:p>
        </p:txBody>
      </p:sp>
      <p:sp>
        <p:nvSpPr>
          <p:cNvPr id="10" name="Text Box 9">
            <a:extLst>
              <a:ext uri="{FF2B5EF4-FFF2-40B4-BE49-F238E27FC236}">
                <a16:creationId xmlns:a16="http://schemas.microsoft.com/office/drawing/2014/main" id="{C1CFD76A-56BC-42DF-9FAE-AFCE123FF785}"/>
              </a:ext>
            </a:extLst>
          </p:cNvPr>
          <p:cNvSpPr txBox="1">
            <a:spLocks noChangeArrowheads="1"/>
          </p:cNvSpPr>
          <p:nvPr/>
        </p:nvSpPr>
        <p:spPr bwMode="gray">
          <a:xfrm>
            <a:off x="1316187" y="284585"/>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r>
              <a:rPr lang="en-US" altLang="zh-CN" sz="2400" b="1" dirty="0">
                <a:solidFill>
                  <a:srgbClr val="FFFFFF"/>
                </a:solidFill>
              </a:rPr>
              <a:t>3</a:t>
            </a:r>
          </a:p>
        </p:txBody>
      </p:sp>
      <p:sp>
        <p:nvSpPr>
          <p:cNvPr id="8" name="文本占位符 1">
            <a:extLst>
              <a:ext uri="{FF2B5EF4-FFF2-40B4-BE49-F238E27FC236}">
                <a16:creationId xmlns:a16="http://schemas.microsoft.com/office/drawing/2014/main" id="{B1675EE3-1381-4A6D-B08E-C41E20B2C2F0}"/>
              </a:ext>
            </a:extLst>
          </p:cNvPr>
          <p:cNvSpPr txBox="1">
            <a:spLocks/>
          </p:cNvSpPr>
          <p:nvPr>
            <p:custDataLst>
              <p:tags r:id="rId3"/>
            </p:custDataLst>
          </p:nvPr>
        </p:nvSpPr>
        <p:spPr>
          <a:xfrm>
            <a:off x="825623" y="1101298"/>
            <a:ext cx="11366377" cy="5595411"/>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b="1" dirty="0">
                <a:solidFill>
                  <a:schemeClr val="tx2">
                    <a:lumMod val="50000"/>
                  </a:schemeClr>
                </a:solidFill>
              </a:rPr>
              <a:t>2.</a:t>
            </a:r>
            <a:r>
              <a:rPr lang="zh-CN" altLang="en-US" sz="2400" b="1" dirty="0">
                <a:solidFill>
                  <a:schemeClr val="tx2">
                    <a:lumMod val="50000"/>
                  </a:schemeClr>
                </a:solidFill>
              </a:rPr>
              <a:t>能力目标</a:t>
            </a:r>
          </a:p>
          <a:p>
            <a:pPr indent="0" algn="just">
              <a:buFont typeface="Arial" panose="020B0604020202020204" pitchFamily="34" charset="0"/>
              <a:buNone/>
            </a:pPr>
            <a:r>
              <a:rPr lang="zh-CN" altLang="en-US" sz="1800" kern="100" dirty="0">
                <a:latin typeface="Times New Roman" panose="02020603050405020304" pitchFamily="18" charset="0"/>
                <a:ea typeface="宋体" panose="02010600030101010101" pitchFamily="2" charset="-122"/>
              </a:rPr>
              <a:t>⑴学生能听懂关于询问和回答家庭假期经历的对话。</a:t>
            </a:r>
          </a:p>
          <a:p>
            <a:pPr indent="0" algn="just">
              <a:buFont typeface="Arial" panose="020B0604020202020204" pitchFamily="34" charset="0"/>
              <a:buNone/>
            </a:pPr>
            <a:r>
              <a:rPr lang="zh-CN" altLang="en-US" sz="1800" kern="100" dirty="0">
                <a:latin typeface="Times New Roman" panose="02020603050405020304" pitchFamily="18" charset="0"/>
                <a:ea typeface="宋体" panose="02010600030101010101" pitchFamily="2" charset="-122"/>
              </a:rPr>
              <a:t>⑵学生能应用基本句型进行询问和回答家庭假期经历为主题的简单交谈。</a:t>
            </a:r>
          </a:p>
          <a:p>
            <a:pPr marL="0" indent="0" algn="just">
              <a:buFont typeface="Arial" panose="020B0604020202020204" pitchFamily="34" charset="0"/>
              <a:buNone/>
            </a:pPr>
            <a:r>
              <a:rPr lang="zh-CN" altLang="en-US" sz="1800" kern="100" dirty="0">
                <a:latin typeface="宋体" panose="02010600030101010101" pitchFamily="2" charset="-122"/>
                <a:ea typeface="宋体" panose="02010600030101010101" pitchFamily="2" charset="-122"/>
              </a:rPr>
              <a:t> </a:t>
            </a:r>
            <a:r>
              <a:rPr lang="en-US" altLang="zh-CN" sz="1800" kern="100" dirty="0">
                <a:latin typeface="宋体" panose="02010600030101010101" pitchFamily="2" charset="-122"/>
                <a:ea typeface="宋体" panose="02010600030101010101" pitchFamily="2" charset="-122"/>
              </a:rPr>
              <a:t>(3)</a:t>
            </a:r>
            <a:r>
              <a:rPr lang="zh-CN" altLang="en-US" sz="1800" kern="100" dirty="0">
                <a:latin typeface="Times New Roman" panose="02020603050405020304" pitchFamily="18" charset="0"/>
                <a:ea typeface="宋体" panose="02010600030101010101" pitchFamily="2" charset="-122"/>
              </a:rPr>
              <a:t>对以上家庭假期经历的基本词汇和句型达到听、说及应用的程度。</a:t>
            </a:r>
            <a:endParaRPr lang="zh-CN" altLang="en-US" sz="2400" b="1" dirty="0">
              <a:solidFill>
                <a:schemeClr val="tx2">
                  <a:lumMod val="50000"/>
                </a:schemeClr>
              </a:solidFill>
            </a:endParaRPr>
          </a:p>
          <a:p>
            <a:pPr marL="0" indent="0">
              <a:buFont typeface="Arial" panose="020B0604020202020204" pitchFamily="34" charset="0"/>
              <a:buNone/>
            </a:pPr>
            <a:endParaRPr lang="zh-CN" altLang="en-US" sz="2400" b="1" dirty="0">
              <a:solidFill>
                <a:schemeClr val="tx2">
                  <a:lumMod val="50000"/>
                </a:schemeClr>
              </a:solidFill>
            </a:endParaRPr>
          </a:p>
          <a:p>
            <a:pPr marL="0" indent="0">
              <a:buFont typeface="Arial" panose="020B0604020202020204" pitchFamily="34" charset="0"/>
              <a:buNone/>
            </a:pPr>
            <a:r>
              <a:rPr lang="en-US" altLang="zh-CN" sz="2400" b="1" dirty="0">
                <a:solidFill>
                  <a:schemeClr val="tx2">
                    <a:lumMod val="50000"/>
                  </a:schemeClr>
                </a:solidFill>
              </a:rPr>
              <a:t>3.</a:t>
            </a:r>
            <a:r>
              <a:rPr lang="zh-CN" altLang="en-US" sz="2400" b="1" dirty="0">
                <a:solidFill>
                  <a:schemeClr val="tx2">
                    <a:lumMod val="50000"/>
                  </a:schemeClr>
                </a:solidFill>
              </a:rPr>
              <a:t>情感目标</a:t>
            </a:r>
          </a:p>
          <a:p>
            <a:pPr indent="0" algn="just">
              <a:buFont typeface="Arial" panose="020B0604020202020204" pitchFamily="34" charset="0"/>
              <a:buNone/>
            </a:pPr>
            <a:r>
              <a:rPr lang="zh-CN" altLang="en-US" sz="1800" kern="100" dirty="0">
                <a:latin typeface="Times New Roman" panose="02020603050405020304" pitchFamily="18" charset="0"/>
                <a:ea typeface="宋体" panose="02010600030101010101" pitchFamily="2" charset="-122"/>
              </a:rPr>
              <a:t>（</a:t>
            </a:r>
            <a:r>
              <a:rPr lang="en-US" altLang="zh-CN" sz="1800" kern="100" dirty="0">
                <a:latin typeface="Times New Roman" panose="02020603050405020304" pitchFamily="18" charset="0"/>
                <a:ea typeface="宋体" panose="02010600030101010101" pitchFamily="2" charset="-122"/>
              </a:rPr>
              <a:t>1</a:t>
            </a:r>
            <a:r>
              <a:rPr lang="zh-CN" altLang="en-US" sz="1800" kern="100" dirty="0">
                <a:latin typeface="Times New Roman" panose="02020603050405020304" pitchFamily="18" charset="0"/>
                <a:ea typeface="宋体" panose="02010600030101010101" pitchFamily="2" charset="-122"/>
              </a:rPr>
              <a:t>）在谈论家庭假期经历中，拓宽学生的视野；</a:t>
            </a:r>
          </a:p>
          <a:p>
            <a:pPr indent="0" algn="just">
              <a:buFont typeface="Arial" panose="020B0604020202020204" pitchFamily="34" charset="0"/>
              <a:buNone/>
            </a:pPr>
            <a:r>
              <a:rPr lang="zh-CN" altLang="en-US" sz="1800" kern="100" dirty="0">
                <a:latin typeface="Times New Roman" panose="02020603050405020304" pitchFamily="18" charset="0"/>
                <a:ea typeface="宋体" panose="02010600030101010101" pitchFamily="2" charset="-122"/>
              </a:rPr>
              <a:t>（</a:t>
            </a:r>
            <a:r>
              <a:rPr lang="en-US" altLang="zh-CN" sz="1800" kern="100" dirty="0">
                <a:latin typeface="Times New Roman" panose="02020603050405020304" pitchFamily="18" charset="0"/>
                <a:ea typeface="宋体" panose="02010600030101010101" pitchFamily="2" charset="-122"/>
              </a:rPr>
              <a:t>2</a:t>
            </a:r>
            <a:r>
              <a:rPr lang="zh-CN" altLang="en-US" sz="1800" kern="100" dirty="0">
                <a:latin typeface="Times New Roman" panose="02020603050405020304" pitchFamily="18" charset="0"/>
                <a:ea typeface="宋体" panose="02010600030101010101" pitchFamily="2" charset="-122"/>
              </a:rPr>
              <a:t>）在真实情景交流中，让学生分享彼此快乐的经历，健康快乐地成长。</a:t>
            </a:r>
          </a:p>
          <a:p>
            <a:pPr marL="0" indent="0">
              <a:buFont typeface="Arial" panose="020B0604020202020204" pitchFamily="34" charset="0"/>
              <a:buNone/>
            </a:pPr>
            <a:endParaRPr lang="zh-CN" altLang="en-US" sz="2400" b="1" dirty="0">
              <a:solidFill>
                <a:schemeClr val="tx2">
                  <a:lumMod val="50000"/>
                </a:schemeClr>
              </a:solidFill>
            </a:endParaRPr>
          </a:p>
        </p:txBody>
      </p:sp>
      <p:pic>
        <p:nvPicPr>
          <p:cNvPr id="13" name="图片 12" descr="未标题-1">
            <a:extLst>
              <a:ext uri="{FF2B5EF4-FFF2-40B4-BE49-F238E27FC236}">
                <a16:creationId xmlns:a16="http://schemas.microsoft.com/office/drawing/2014/main" id="{BEAED240-8DC7-4649-81F5-D4D099F46A4D}"/>
              </a:ext>
            </a:extLst>
          </p:cNvPr>
          <p:cNvPicPr>
            <a:picLocks noChangeAspect="1"/>
          </p:cNvPicPr>
          <p:nvPr/>
        </p:nvPicPr>
        <p:blipFill>
          <a:blip r:embed="rId6"/>
          <a:srcRect t="10024" b="27249"/>
          <a:stretch>
            <a:fillRect/>
          </a:stretch>
        </p:blipFill>
        <p:spPr>
          <a:xfrm>
            <a:off x="7838983" y="4251960"/>
            <a:ext cx="4341587" cy="2318385"/>
          </a:xfrm>
          <a:prstGeom prst="rect">
            <a:avLst/>
          </a:prstGeom>
        </p:spPr>
      </p:pic>
    </p:spTree>
    <p:custDataLst>
      <p:tags r:id="rId1"/>
    </p:custDataLst>
    <p:extLst>
      <p:ext uri="{BB962C8B-B14F-4D97-AF65-F5344CB8AC3E}">
        <p14:creationId xmlns:p14="http://schemas.microsoft.com/office/powerpoint/2010/main" val="92257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0 (82)"/>
          <p:cNvPicPr>
            <a:picLocks noChangeAspect="1"/>
          </p:cNvPicPr>
          <p:nvPr userDrawn="1"/>
        </p:nvPicPr>
        <p:blipFill>
          <a:blip r:embed="rId3"/>
          <a:stretch>
            <a:fillRect/>
          </a:stretch>
        </p:blipFill>
        <p:spPr>
          <a:xfrm>
            <a:off x="169360" y="1476534"/>
            <a:ext cx="6098960" cy="3370674"/>
          </a:xfrm>
          <a:prstGeom prst="rect">
            <a:avLst/>
          </a:prstGeom>
        </p:spPr>
      </p:pic>
      <p:pic>
        <p:nvPicPr>
          <p:cNvPr id="5" name="图片 4" descr="0 (82)"/>
          <p:cNvPicPr>
            <a:picLocks noChangeAspect="1"/>
          </p:cNvPicPr>
          <p:nvPr userDrawn="1"/>
        </p:nvPicPr>
        <p:blipFill>
          <a:blip r:embed="rId3"/>
          <a:stretch>
            <a:fillRect/>
          </a:stretch>
        </p:blipFill>
        <p:spPr>
          <a:xfrm>
            <a:off x="6433351" y="2724246"/>
            <a:ext cx="4589780" cy="2948940"/>
          </a:xfrm>
          <a:prstGeom prst="rect">
            <a:avLst/>
          </a:prstGeom>
        </p:spPr>
      </p:pic>
      <p:sp>
        <p:nvSpPr>
          <p:cNvPr id="13" name="文本框 12"/>
          <p:cNvSpPr txBox="1"/>
          <p:nvPr/>
        </p:nvSpPr>
        <p:spPr>
          <a:xfrm rot="21360000" flipH="1">
            <a:off x="554806" y="1687196"/>
            <a:ext cx="5328068" cy="23285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a:lnSpc>
                <a:spcPct val="150000"/>
              </a:lnSpc>
              <a:buNone/>
            </a:pPr>
            <a:r>
              <a:rPr lang="zh-CN" altLang="zh-CN" sz="2000" b="1" kern="100" dirty="0">
                <a:solidFill>
                  <a:srgbClr val="FCE8A9"/>
                </a:solidFill>
                <a:effectLst/>
                <a:latin typeface="Times New Roman" panose="02020603050405020304" pitchFamily="18" charset="0"/>
                <a:ea typeface="宋体" panose="02010600030101010101" pitchFamily="2" charset="-122"/>
              </a:rPr>
              <a:t>⑴教学重点</a:t>
            </a:r>
          </a:p>
          <a:p>
            <a:pPr marL="38100" indent="0" algn="just">
              <a:lnSpc>
                <a:spcPct val="150000"/>
              </a:lnSpc>
              <a:buNone/>
            </a:pPr>
            <a:r>
              <a:rPr lang="zh-CN" altLang="en-US" sz="2000" kern="100" dirty="0">
                <a:solidFill>
                  <a:srgbClr val="FCE8A9"/>
                </a:solidFill>
                <a:effectLst/>
                <a:latin typeface="Times New Roman" panose="02020603050405020304" pitchFamily="18" charset="0"/>
                <a:ea typeface="宋体" panose="02010600030101010101" pitchFamily="2" charset="-122"/>
              </a:rPr>
              <a:t>掌握</a:t>
            </a:r>
            <a:r>
              <a:rPr lang="zh-CN" altLang="zh-CN" sz="2000" kern="100" dirty="0">
                <a:solidFill>
                  <a:srgbClr val="FCE8A9"/>
                </a:solidFill>
                <a:effectLst/>
                <a:latin typeface="Times New Roman" panose="02020603050405020304" pitchFamily="18" charset="0"/>
                <a:ea typeface="宋体" panose="02010600030101010101" pitchFamily="2" charset="-122"/>
              </a:rPr>
              <a:t>家庭经历的词汇和句型</a:t>
            </a:r>
            <a:r>
              <a:rPr lang="zh-CN" altLang="en-US" sz="2000" kern="100" dirty="0">
                <a:solidFill>
                  <a:srgbClr val="FCE8A9"/>
                </a:solidFill>
                <a:effectLst/>
                <a:latin typeface="Times New Roman" panose="02020603050405020304" pitchFamily="18" charset="0"/>
                <a:ea typeface="宋体" panose="02010600030101010101" pitchFamily="2" charset="-122"/>
              </a:rPr>
              <a:t>；</a:t>
            </a:r>
            <a:endParaRPr lang="en-US" altLang="zh-CN" sz="2000" kern="100" dirty="0">
              <a:solidFill>
                <a:srgbClr val="FCE8A9"/>
              </a:solidFill>
              <a:effectLst/>
              <a:latin typeface="Times New Roman" panose="02020603050405020304" pitchFamily="18" charset="0"/>
              <a:ea typeface="宋体" panose="02010600030101010101" pitchFamily="2" charset="-122"/>
            </a:endParaRPr>
          </a:p>
          <a:p>
            <a:pPr marL="38100" indent="0" algn="just">
              <a:lnSpc>
                <a:spcPct val="150000"/>
              </a:lnSpc>
              <a:buNone/>
            </a:pPr>
            <a:r>
              <a:rPr lang="zh-CN" altLang="zh-CN" sz="2000" kern="100" dirty="0">
                <a:solidFill>
                  <a:srgbClr val="FCE8A9"/>
                </a:solidFill>
                <a:effectLst/>
                <a:latin typeface="Times New Roman" panose="02020603050405020304" pitchFamily="18" charset="0"/>
                <a:ea typeface="宋体" panose="02010600030101010101" pitchFamily="2" charset="-122"/>
              </a:rPr>
              <a:t>复习初中所学关于假期经历的词汇和短语；</a:t>
            </a:r>
            <a:endParaRPr lang="en-US" altLang="zh-CN" sz="2000" kern="100" dirty="0">
              <a:solidFill>
                <a:srgbClr val="FCE8A9"/>
              </a:solidFill>
              <a:effectLst/>
              <a:latin typeface="Times New Roman" panose="02020603050405020304" pitchFamily="18" charset="0"/>
              <a:ea typeface="宋体" panose="02010600030101010101" pitchFamily="2" charset="-122"/>
            </a:endParaRPr>
          </a:p>
          <a:p>
            <a:pPr marL="38100" indent="0" algn="just">
              <a:lnSpc>
                <a:spcPct val="150000"/>
              </a:lnSpc>
              <a:buNone/>
            </a:pPr>
            <a:r>
              <a:rPr lang="zh-CN" altLang="zh-CN" sz="2000" kern="100" dirty="0">
                <a:solidFill>
                  <a:srgbClr val="FCE8A9"/>
                </a:solidFill>
                <a:effectLst/>
                <a:latin typeface="Times New Roman" panose="02020603050405020304" pitchFamily="18" charset="0"/>
                <a:ea typeface="宋体" panose="02010600030101010101" pitchFamily="2" charset="-122"/>
              </a:rPr>
              <a:t>听懂询问和回答家庭假期经历的词汇和句型；</a:t>
            </a:r>
            <a:endParaRPr lang="en-US" altLang="zh-CN" sz="2000" kern="100" dirty="0">
              <a:solidFill>
                <a:srgbClr val="FCE8A9"/>
              </a:solidFill>
              <a:effectLst/>
              <a:latin typeface="Times New Roman" panose="02020603050405020304" pitchFamily="18" charset="0"/>
              <a:ea typeface="宋体" panose="02010600030101010101" pitchFamily="2" charset="-122"/>
            </a:endParaRPr>
          </a:p>
          <a:p>
            <a:pPr marL="38100" indent="0" algn="just">
              <a:lnSpc>
                <a:spcPct val="150000"/>
              </a:lnSpc>
              <a:buNone/>
            </a:pPr>
            <a:r>
              <a:rPr lang="zh-CN" altLang="zh-CN" sz="2000" kern="100" dirty="0">
                <a:solidFill>
                  <a:srgbClr val="FCE8A9"/>
                </a:solidFill>
                <a:effectLst/>
                <a:latin typeface="Times New Roman" panose="02020603050405020304" pitchFamily="18" charset="0"/>
                <a:ea typeface="宋体" panose="02010600030101010101" pitchFamily="2" charset="-122"/>
              </a:rPr>
              <a:t>听懂询问和回答有关家庭假期经历的简单对话</a:t>
            </a:r>
            <a:r>
              <a:rPr lang="zh-CN" altLang="zh-CN" sz="1200" kern="100" dirty="0">
                <a:solidFill>
                  <a:srgbClr val="FCE8A9"/>
                </a:solidFill>
                <a:effectLst/>
                <a:latin typeface="Times New Roman" panose="02020603050405020304" pitchFamily="18" charset="0"/>
                <a:ea typeface="宋体" panose="02010600030101010101" pitchFamily="2" charset="-122"/>
              </a:rPr>
              <a:t>。</a:t>
            </a:r>
          </a:p>
        </p:txBody>
      </p:sp>
      <p:sp>
        <p:nvSpPr>
          <p:cNvPr id="8" name="文本框 7"/>
          <p:cNvSpPr txBox="1"/>
          <p:nvPr/>
        </p:nvSpPr>
        <p:spPr>
          <a:xfrm rot="21360000" flipH="1">
            <a:off x="6728777" y="3543706"/>
            <a:ext cx="3324225"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indent="0" algn="just">
              <a:buNone/>
            </a:pPr>
            <a:r>
              <a:rPr lang="zh-CN" altLang="zh-CN" sz="2000" b="1" kern="100" dirty="0">
                <a:solidFill>
                  <a:srgbClr val="F7DE93"/>
                </a:solidFill>
                <a:effectLst/>
                <a:latin typeface="Times New Roman" panose="02020603050405020304" pitchFamily="18" charset="0"/>
                <a:ea typeface="宋体" panose="02010600030101010101" pitchFamily="2" charset="-122"/>
              </a:rPr>
              <a:t>⑵教学难点</a:t>
            </a:r>
          </a:p>
          <a:p>
            <a:pPr indent="0" algn="just">
              <a:buNone/>
            </a:pPr>
            <a:r>
              <a:rPr lang="zh-CN" altLang="zh-CN" sz="2000" kern="100" dirty="0">
                <a:solidFill>
                  <a:srgbClr val="F7DE93"/>
                </a:solidFill>
                <a:effectLst/>
                <a:latin typeface="Times New Roman" panose="02020603050405020304" pitchFamily="18" charset="0"/>
                <a:ea typeface="宋体" panose="02010600030101010101" pitchFamily="2" charset="-122"/>
              </a:rPr>
              <a:t>在模拟或真实语境中谈论家庭假期经历。</a:t>
            </a:r>
          </a:p>
        </p:txBody>
      </p:sp>
      <p:pic>
        <p:nvPicPr>
          <p:cNvPr id="12" name="图片 11" descr="未标题-1"/>
          <p:cNvPicPr>
            <a:picLocks noChangeAspect="1"/>
          </p:cNvPicPr>
          <p:nvPr userDrawn="1"/>
        </p:nvPicPr>
        <p:blipFill>
          <a:blip r:embed="rId4"/>
          <a:srcRect t="10024" b="27249"/>
          <a:stretch>
            <a:fillRect/>
          </a:stretch>
        </p:blipFill>
        <p:spPr>
          <a:xfrm>
            <a:off x="9407906" y="5086905"/>
            <a:ext cx="2772664" cy="1483440"/>
          </a:xfrm>
          <a:prstGeom prst="rect">
            <a:avLst/>
          </a:prstGeom>
        </p:spPr>
      </p:pic>
      <p:sp>
        <p:nvSpPr>
          <p:cNvPr id="14" name="Rectangle 8">
            <a:extLst>
              <a:ext uri="{FF2B5EF4-FFF2-40B4-BE49-F238E27FC236}">
                <a16:creationId xmlns:a16="http://schemas.microsoft.com/office/drawing/2014/main" id="{2C46F3A3-2AC9-426E-BBA7-226B47E39E0D}"/>
              </a:ext>
            </a:extLst>
          </p:cNvPr>
          <p:cNvSpPr>
            <a:spLocks noChangeAspect="1" noChangeArrowheads="1"/>
          </p:cNvSpPr>
          <p:nvPr/>
        </p:nvSpPr>
        <p:spPr bwMode="gray">
          <a:xfrm rot="3419336">
            <a:off x="412755" y="602501"/>
            <a:ext cx="466725" cy="506413"/>
          </a:xfrm>
          <a:prstGeom prst="rect">
            <a:avLst/>
          </a:prstGeom>
          <a:solidFill>
            <a:srgbClr val="99CC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p:spPr>
        <p:txBody>
          <a:bodyPr rot="10800000" vert="eaVert"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dirty="0"/>
          </a:p>
        </p:txBody>
      </p:sp>
      <p:sp>
        <p:nvSpPr>
          <p:cNvPr id="16" name="Text Box 9">
            <a:extLst>
              <a:ext uri="{FF2B5EF4-FFF2-40B4-BE49-F238E27FC236}">
                <a16:creationId xmlns:a16="http://schemas.microsoft.com/office/drawing/2014/main" id="{A6D2CF81-AEA4-4449-81DB-3AB50C4D0113}"/>
              </a:ext>
            </a:extLst>
          </p:cNvPr>
          <p:cNvSpPr txBox="1">
            <a:spLocks noChangeArrowheads="1"/>
          </p:cNvSpPr>
          <p:nvPr/>
        </p:nvSpPr>
        <p:spPr bwMode="gray">
          <a:xfrm>
            <a:off x="392910" y="599443"/>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r>
              <a:rPr lang="en-US" altLang="zh-CN" sz="2400" b="1" dirty="0">
                <a:solidFill>
                  <a:srgbClr val="FFFFFF"/>
                </a:solidFill>
              </a:rPr>
              <a:t>4</a:t>
            </a:r>
          </a:p>
        </p:txBody>
      </p:sp>
      <p:sp>
        <p:nvSpPr>
          <p:cNvPr id="17" name="文本框 16">
            <a:extLst>
              <a:ext uri="{FF2B5EF4-FFF2-40B4-BE49-F238E27FC236}">
                <a16:creationId xmlns:a16="http://schemas.microsoft.com/office/drawing/2014/main" id="{D87AC521-340F-48EF-9A90-E87FF8C31EE9}"/>
              </a:ext>
            </a:extLst>
          </p:cNvPr>
          <p:cNvSpPr txBox="1"/>
          <p:nvPr/>
        </p:nvSpPr>
        <p:spPr>
          <a:xfrm>
            <a:off x="1240653" y="543014"/>
            <a:ext cx="2674399" cy="646331"/>
          </a:xfrm>
          <a:prstGeom prst="rect">
            <a:avLst/>
          </a:prstGeom>
          <a:noFill/>
        </p:spPr>
        <p:txBody>
          <a:bodyPr wrap="square">
            <a:spAutoFit/>
          </a:bodyPr>
          <a:lstStyle/>
          <a:p>
            <a:r>
              <a:rPr lang="zh-CN" altLang="en-US" sz="3600" b="1" dirty="0">
                <a:solidFill>
                  <a:srgbClr val="89B700"/>
                </a:solidFill>
              </a:rPr>
              <a:t>教学重难点</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68755" y="2301558"/>
            <a:ext cx="2068195" cy="1109980"/>
          </a:xfrm>
          <a:prstGeom prst="rect">
            <a:avLst/>
          </a:prstGeom>
          <a:solidFill>
            <a:srgbClr val="456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2"/>
          <p:cNvSpPr txBox="1"/>
          <p:nvPr/>
        </p:nvSpPr>
        <p:spPr>
          <a:xfrm flipH="1">
            <a:off x="1770210" y="2644110"/>
            <a:ext cx="146081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FBE5A4"/>
                </a:solidFill>
                <a:latin typeface="Arial" panose="020B0604020202020204" pitchFamily="34" charset="0"/>
              </a:rPr>
              <a:t>多模态教学</a:t>
            </a:r>
            <a:endParaRPr lang="zh-CN" altLang="en-US" sz="2000" dirty="0">
              <a:solidFill>
                <a:srgbClr val="FBE5A4"/>
              </a:solidFill>
              <a:latin typeface="思源黑体 CN Bold" charset="-122"/>
              <a:ea typeface="思源黑体 CN Bold" charset="-122"/>
              <a:cs typeface="方正清刻本悦宋简体" charset="-122"/>
            </a:endParaRPr>
          </a:p>
        </p:txBody>
      </p:sp>
      <p:sp>
        <p:nvSpPr>
          <p:cNvPr id="17" name="文本框 16"/>
          <p:cNvSpPr txBox="1"/>
          <p:nvPr/>
        </p:nvSpPr>
        <p:spPr>
          <a:xfrm flipH="1">
            <a:off x="1468755" y="3529295"/>
            <a:ext cx="2114550" cy="18158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sz="1600" dirty="0">
                <a:solidFill>
                  <a:srgbClr val="456F53"/>
                </a:solidFill>
              </a:rPr>
              <a:t>用音频、视频、动画，虚拟场境等手段将静态知识与动态资源结合起来，营造英语视听说的氛围和环境，教学生动，</a:t>
            </a:r>
            <a:r>
              <a:rPr lang="zh-CN" altLang="en-US" sz="1600" dirty="0">
                <a:solidFill>
                  <a:srgbClr val="456F53"/>
                </a:solidFill>
                <a:latin typeface="Arial" panose="020B0604020202020204" pitchFamily="34" charset="0"/>
              </a:rPr>
              <a:t>气氛轻松活跃。</a:t>
            </a:r>
          </a:p>
        </p:txBody>
      </p:sp>
      <p:sp>
        <p:nvSpPr>
          <p:cNvPr id="8" name="椭圆 7"/>
          <p:cNvSpPr/>
          <p:nvPr/>
        </p:nvSpPr>
        <p:spPr>
          <a:xfrm>
            <a:off x="1569390" y="2419315"/>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253444" y="2407127"/>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004158" y="2289175"/>
            <a:ext cx="2068195" cy="1109980"/>
          </a:xfrm>
          <a:prstGeom prst="rect">
            <a:avLst/>
          </a:prstGeom>
          <a:solidFill>
            <a:srgbClr val="456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2"/>
          <p:cNvSpPr txBox="1"/>
          <p:nvPr/>
        </p:nvSpPr>
        <p:spPr>
          <a:xfrm flipH="1">
            <a:off x="5119650" y="2564673"/>
            <a:ext cx="1790379"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F1DFA0"/>
                </a:solidFill>
                <a:latin typeface="Arial" panose="020B0604020202020204" pitchFamily="34" charset="0"/>
              </a:rPr>
              <a:t>游戏教学</a:t>
            </a:r>
            <a:endParaRPr lang="en-US" altLang="zh-CN" sz="2000" dirty="0">
              <a:solidFill>
                <a:srgbClr val="F1DFA0"/>
              </a:solidFill>
              <a:latin typeface="Arial" panose="020B0604020202020204" pitchFamily="34" charset="0"/>
            </a:endParaRPr>
          </a:p>
          <a:p>
            <a:pPr algn="dist"/>
            <a:r>
              <a:rPr lang="zh-CN" altLang="en-US" sz="2000" dirty="0">
                <a:solidFill>
                  <a:srgbClr val="F1DFA0"/>
                </a:solidFill>
                <a:latin typeface="Arial" panose="020B0604020202020204" pitchFamily="34" charset="0"/>
                <a:ea typeface="思源黑体 CN Bold" charset="-122"/>
                <a:cs typeface="方正清刻本悦宋简体" charset="-122"/>
              </a:rPr>
              <a:t>小组合作</a:t>
            </a:r>
            <a:endParaRPr lang="zh-CN" altLang="en-US" sz="2000" dirty="0">
              <a:solidFill>
                <a:srgbClr val="F1DFA0"/>
              </a:solidFill>
              <a:latin typeface="思源黑体 CN Bold" charset="-122"/>
              <a:ea typeface="思源黑体 CN Bold" charset="-122"/>
              <a:cs typeface="方正清刻本悦宋简体" charset="-122"/>
            </a:endParaRPr>
          </a:p>
        </p:txBody>
      </p:sp>
      <p:sp>
        <p:nvSpPr>
          <p:cNvPr id="13" name="文本框 12"/>
          <p:cNvSpPr txBox="1"/>
          <p:nvPr/>
        </p:nvSpPr>
        <p:spPr>
          <a:xfrm flipH="1">
            <a:off x="4980980" y="3480435"/>
            <a:ext cx="2114550" cy="18158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sz="1600" dirty="0">
                <a:solidFill>
                  <a:srgbClr val="456F53"/>
                </a:solidFill>
                <a:latin typeface="Arial" panose="020B0604020202020204" pitchFamily="34" charset="0"/>
              </a:rPr>
              <a:t>在某些环节可以课堂游戏设计，活跃课堂气氛，练习和巩固所学知识，寓教于乐。</a:t>
            </a:r>
            <a:r>
              <a:rPr lang="zh-CN" altLang="en-US" sz="1600" dirty="0">
                <a:solidFill>
                  <a:srgbClr val="456F53"/>
                </a:solidFill>
              </a:rPr>
              <a:t>培养学生在小组里进行英语学习的合作技巧。</a:t>
            </a:r>
            <a:endParaRPr lang="zh-CN" altLang="en-US" sz="1600" dirty="0">
              <a:solidFill>
                <a:srgbClr val="456F53"/>
              </a:solidFill>
              <a:latin typeface="Arial" panose="020B0604020202020204" pitchFamily="34" charset="0"/>
            </a:endParaRPr>
          </a:p>
        </p:txBody>
      </p:sp>
      <p:sp>
        <p:nvSpPr>
          <p:cNvPr id="14" name="椭圆 13"/>
          <p:cNvSpPr/>
          <p:nvPr/>
        </p:nvSpPr>
        <p:spPr>
          <a:xfrm>
            <a:off x="5119413" y="2419315"/>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779827" y="2419315"/>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446770" y="2289175"/>
            <a:ext cx="2068195" cy="1109980"/>
          </a:xfrm>
          <a:prstGeom prst="rect">
            <a:avLst/>
          </a:prstGeom>
          <a:solidFill>
            <a:srgbClr val="456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2"/>
          <p:cNvSpPr txBox="1"/>
          <p:nvPr/>
        </p:nvSpPr>
        <p:spPr>
          <a:xfrm flipH="1">
            <a:off x="8802370" y="2712015"/>
            <a:ext cx="157553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2000" dirty="0">
                <a:solidFill>
                  <a:srgbClr val="F1DFA0"/>
                </a:solidFill>
                <a:latin typeface="Arial" panose="020B0604020202020204" pitchFamily="34" charset="0"/>
              </a:rPr>
              <a:t>任务教学法</a:t>
            </a:r>
            <a:endParaRPr lang="zh-CN" altLang="en-US" sz="2000" dirty="0">
              <a:solidFill>
                <a:srgbClr val="F1DFA0"/>
              </a:solidFill>
              <a:latin typeface="思源黑体 CN Bold" charset="-122"/>
              <a:ea typeface="思源黑体 CN Bold" charset="-122"/>
              <a:cs typeface="方正清刻本悦宋简体" charset="-122"/>
            </a:endParaRPr>
          </a:p>
        </p:txBody>
      </p:sp>
      <p:sp>
        <p:nvSpPr>
          <p:cNvPr id="21" name="文本框 20"/>
          <p:cNvSpPr txBox="1"/>
          <p:nvPr/>
        </p:nvSpPr>
        <p:spPr>
          <a:xfrm flipH="1">
            <a:off x="8524179" y="3480435"/>
            <a:ext cx="2114550" cy="15331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rgbClr val="456F53"/>
                </a:solidFill>
                <a:latin typeface="Arial" panose="020B0604020202020204" pitchFamily="34" charset="0"/>
              </a:rPr>
              <a:t>在不同环节给学生们分配不同的任务，处于一种积极的、主动的学习心理状态。</a:t>
            </a:r>
            <a:endParaRPr lang="zh-CN" altLang="en-US" sz="1600" dirty="0">
              <a:solidFill>
                <a:srgbClr val="456F53"/>
              </a:solidFill>
              <a:latin typeface="思源黑体旧字形 Normal" charset="-128"/>
              <a:ea typeface="思源黑体旧字形 Normal" charset="-128"/>
              <a:cs typeface="方正清刻本悦宋简体" charset="-122"/>
              <a:sym typeface="+mn-ea"/>
            </a:endParaRPr>
          </a:p>
        </p:txBody>
      </p:sp>
      <p:sp>
        <p:nvSpPr>
          <p:cNvPr id="22" name="椭圆 21"/>
          <p:cNvSpPr/>
          <p:nvPr/>
        </p:nvSpPr>
        <p:spPr>
          <a:xfrm>
            <a:off x="8546706" y="2402113"/>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0215344" y="2444695"/>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3389630" y="2462376"/>
            <a:ext cx="1764000" cy="0"/>
          </a:xfrm>
          <a:prstGeom prst="line">
            <a:avLst/>
          </a:prstGeom>
          <a:ln w="25400">
            <a:solidFill>
              <a:srgbClr val="497458"/>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845935" y="2483393"/>
            <a:ext cx="1764000" cy="0"/>
          </a:xfrm>
          <a:prstGeom prst="line">
            <a:avLst/>
          </a:prstGeom>
          <a:ln w="25400">
            <a:solidFill>
              <a:srgbClr val="497458"/>
            </a:solidFill>
          </a:ln>
        </p:spPr>
        <p:style>
          <a:lnRef idx="1">
            <a:schemeClr val="accent1"/>
          </a:lnRef>
          <a:fillRef idx="0">
            <a:schemeClr val="accent1"/>
          </a:fillRef>
          <a:effectRef idx="0">
            <a:schemeClr val="accent1"/>
          </a:effectRef>
          <a:fontRef idx="minor">
            <a:schemeClr val="tx1"/>
          </a:fontRef>
        </p:style>
      </p:cxnSp>
      <p:sp>
        <p:nvSpPr>
          <p:cNvPr id="24" name="Rectangle 8">
            <a:extLst>
              <a:ext uri="{FF2B5EF4-FFF2-40B4-BE49-F238E27FC236}">
                <a16:creationId xmlns:a16="http://schemas.microsoft.com/office/drawing/2014/main" id="{593C2D82-12FE-4D09-B838-E24BED79E6AC}"/>
              </a:ext>
            </a:extLst>
          </p:cNvPr>
          <p:cNvSpPr>
            <a:spLocks noChangeAspect="1" noChangeArrowheads="1"/>
          </p:cNvSpPr>
          <p:nvPr/>
        </p:nvSpPr>
        <p:spPr bwMode="gray">
          <a:xfrm rot="3419336">
            <a:off x="1311603" y="292495"/>
            <a:ext cx="466725" cy="506413"/>
          </a:xfrm>
          <a:prstGeom prst="rect">
            <a:avLst/>
          </a:prstGeom>
          <a:solidFill>
            <a:srgbClr val="99CC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p:spPr>
        <p:txBody>
          <a:bodyPr rot="10800000" vert="eaVert"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dirty="0"/>
          </a:p>
        </p:txBody>
      </p:sp>
      <p:sp>
        <p:nvSpPr>
          <p:cNvPr id="25" name="Text Box 9">
            <a:extLst>
              <a:ext uri="{FF2B5EF4-FFF2-40B4-BE49-F238E27FC236}">
                <a16:creationId xmlns:a16="http://schemas.microsoft.com/office/drawing/2014/main" id="{34D6A296-FED9-4419-B746-6B200B038134}"/>
              </a:ext>
            </a:extLst>
          </p:cNvPr>
          <p:cNvSpPr txBox="1">
            <a:spLocks noChangeArrowheads="1"/>
          </p:cNvSpPr>
          <p:nvPr/>
        </p:nvSpPr>
        <p:spPr bwMode="gray">
          <a:xfrm>
            <a:off x="1316184" y="277232"/>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r>
              <a:rPr lang="en-US" altLang="zh-CN" sz="2400" b="1" dirty="0">
                <a:solidFill>
                  <a:srgbClr val="FFFFFF"/>
                </a:solidFill>
              </a:rPr>
              <a:t>5</a:t>
            </a:r>
          </a:p>
        </p:txBody>
      </p:sp>
      <p:sp>
        <p:nvSpPr>
          <p:cNvPr id="28" name="文本框 27">
            <a:extLst>
              <a:ext uri="{FF2B5EF4-FFF2-40B4-BE49-F238E27FC236}">
                <a16:creationId xmlns:a16="http://schemas.microsoft.com/office/drawing/2014/main" id="{AF0CF6D3-DAB0-4B60-B6D9-FDE6D119331A}"/>
              </a:ext>
            </a:extLst>
          </p:cNvPr>
          <p:cNvSpPr txBox="1"/>
          <p:nvPr/>
        </p:nvSpPr>
        <p:spPr>
          <a:xfrm>
            <a:off x="2047875" y="194310"/>
            <a:ext cx="2605405" cy="645160"/>
          </a:xfrm>
          <a:prstGeom prst="rect">
            <a:avLst/>
          </a:prstGeom>
          <a:noFill/>
        </p:spPr>
        <p:txBody>
          <a:bodyPr wrap="square" rtlCol="0">
            <a:spAutoFit/>
          </a:bodyPr>
          <a:lstStyle/>
          <a:p>
            <a:r>
              <a:rPr lang="zh-CN" altLang="en-US" sz="3600" b="1" dirty="0">
                <a:solidFill>
                  <a:srgbClr val="749B00"/>
                </a:solidFill>
              </a:rPr>
              <a:t>教法和学法</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569390" y="2419315"/>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253444" y="2407127"/>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119413" y="2419315"/>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779827" y="2419315"/>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546706" y="2402113"/>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0215344" y="2444695"/>
            <a:ext cx="162560" cy="162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8">
            <a:extLst>
              <a:ext uri="{FF2B5EF4-FFF2-40B4-BE49-F238E27FC236}">
                <a16:creationId xmlns:a16="http://schemas.microsoft.com/office/drawing/2014/main" id="{593C2D82-12FE-4D09-B838-E24BED79E6AC}"/>
              </a:ext>
            </a:extLst>
          </p:cNvPr>
          <p:cNvSpPr>
            <a:spLocks noChangeAspect="1" noChangeArrowheads="1"/>
          </p:cNvSpPr>
          <p:nvPr/>
        </p:nvSpPr>
        <p:spPr bwMode="gray">
          <a:xfrm rot="3419336">
            <a:off x="1311603" y="292495"/>
            <a:ext cx="466725" cy="506413"/>
          </a:xfrm>
          <a:prstGeom prst="rect">
            <a:avLst/>
          </a:prstGeom>
          <a:solidFill>
            <a:srgbClr val="99CC00"/>
          </a:soli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contourClr>
              <a:srgbClr val="99CC00"/>
            </a:contourClr>
          </a:sp3d>
        </p:spPr>
        <p:txBody>
          <a:bodyPr rot="10800000" vert="eaVert" wrap="none" anchor="ctr">
            <a:flatTx/>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zh-CN" dirty="0"/>
          </a:p>
        </p:txBody>
      </p:sp>
      <p:sp>
        <p:nvSpPr>
          <p:cNvPr id="25" name="Text Box 9">
            <a:extLst>
              <a:ext uri="{FF2B5EF4-FFF2-40B4-BE49-F238E27FC236}">
                <a16:creationId xmlns:a16="http://schemas.microsoft.com/office/drawing/2014/main" id="{34D6A296-FED9-4419-B746-6B200B038134}"/>
              </a:ext>
            </a:extLst>
          </p:cNvPr>
          <p:cNvSpPr txBox="1">
            <a:spLocks noChangeArrowheads="1"/>
          </p:cNvSpPr>
          <p:nvPr/>
        </p:nvSpPr>
        <p:spPr bwMode="gray">
          <a:xfrm>
            <a:off x="1316184" y="277232"/>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r>
              <a:rPr lang="en-US" altLang="zh-CN" sz="2400" b="1" dirty="0">
                <a:solidFill>
                  <a:srgbClr val="FFFFFF"/>
                </a:solidFill>
              </a:rPr>
              <a:t>6</a:t>
            </a:r>
          </a:p>
        </p:txBody>
      </p:sp>
      <p:sp>
        <p:nvSpPr>
          <p:cNvPr id="28" name="文本框 27">
            <a:extLst>
              <a:ext uri="{FF2B5EF4-FFF2-40B4-BE49-F238E27FC236}">
                <a16:creationId xmlns:a16="http://schemas.microsoft.com/office/drawing/2014/main" id="{AF0CF6D3-DAB0-4B60-B6D9-FDE6D119331A}"/>
              </a:ext>
            </a:extLst>
          </p:cNvPr>
          <p:cNvSpPr txBox="1"/>
          <p:nvPr/>
        </p:nvSpPr>
        <p:spPr>
          <a:xfrm>
            <a:off x="2047875" y="194310"/>
            <a:ext cx="2605405" cy="645160"/>
          </a:xfrm>
          <a:prstGeom prst="rect">
            <a:avLst/>
          </a:prstGeom>
          <a:noFill/>
        </p:spPr>
        <p:txBody>
          <a:bodyPr wrap="square" rtlCol="0">
            <a:spAutoFit/>
          </a:bodyPr>
          <a:lstStyle/>
          <a:p>
            <a:r>
              <a:rPr lang="zh-CN" altLang="en-US" sz="3600" b="1" dirty="0">
                <a:solidFill>
                  <a:srgbClr val="749B00"/>
                </a:solidFill>
              </a:rPr>
              <a:t>教学准备</a:t>
            </a:r>
          </a:p>
        </p:txBody>
      </p:sp>
      <p:pic>
        <p:nvPicPr>
          <p:cNvPr id="3" name="图片 2">
            <a:extLst>
              <a:ext uri="{FF2B5EF4-FFF2-40B4-BE49-F238E27FC236}">
                <a16:creationId xmlns:a16="http://schemas.microsoft.com/office/drawing/2014/main" id="{E038F42D-F1A0-4C5F-AD8D-55FE8D7EA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827" y="734432"/>
            <a:ext cx="4180918" cy="2613481"/>
          </a:xfrm>
          <a:prstGeom prst="rect">
            <a:avLst/>
          </a:prstGeom>
        </p:spPr>
      </p:pic>
      <p:pic>
        <p:nvPicPr>
          <p:cNvPr id="10" name="图片 9">
            <a:extLst>
              <a:ext uri="{FF2B5EF4-FFF2-40B4-BE49-F238E27FC236}">
                <a16:creationId xmlns:a16="http://schemas.microsoft.com/office/drawing/2014/main" id="{EA5B07DA-4219-4FEC-B5E9-7532331097A0}"/>
              </a:ext>
            </a:extLst>
          </p:cNvPr>
          <p:cNvPicPr>
            <a:picLocks noChangeAspect="1"/>
          </p:cNvPicPr>
          <p:nvPr/>
        </p:nvPicPr>
        <p:blipFill rotWithShape="1">
          <a:blip r:embed="rId4">
            <a:extLst>
              <a:ext uri="{28A0092B-C50C-407E-A947-70E740481C1C}">
                <a14:useLocalDpi xmlns:a14="http://schemas.microsoft.com/office/drawing/2010/main" val="0"/>
              </a:ext>
            </a:extLst>
          </a:blip>
          <a:srcRect l="31482" t="13604" r="33431" b="30613"/>
          <a:stretch/>
        </p:blipFill>
        <p:spPr>
          <a:xfrm>
            <a:off x="352987" y="2564673"/>
            <a:ext cx="2098297" cy="1876401"/>
          </a:xfrm>
          <a:prstGeom prst="rect">
            <a:avLst/>
          </a:prstGeom>
        </p:spPr>
      </p:pic>
      <p:pic>
        <p:nvPicPr>
          <p:cNvPr id="33" name="图片 32">
            <a:extLst>
              <a:ext uri="{FF2B5EF4-FFF2-40B4-BE49-F238E27FC236}">
                <a16:creationId xmlns:a16="http://schemas.microsoft.com/office/drawing/2014/main" id="{0F819C4E-6113-434D-8292-AD8EF86402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0741" y="3429000"/>
            <a:ext cx="4018358" cy="2774740"/>
          </a:xfrm>
          <a:prstGeom prst="rect">
            <a:avLst/>
          </a:prstGeom>
        </p:spPr>
      </p:pic>
      <p:pic>
        <p:nvPicPr>
          <p:cNvPr id="35" name="图片 34">
            <a:extLst>
              <a:ext uri="{FF2B5EF4-FFF2-40B4-BE49-F238E27FC236}">
                <a16:creationId xmlns:a16="http://schemas.microsoft.com/office/drawing/2014/main" id="{DF32C40E-B6D9-445C-AA25-55D9EC289A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2027" y="889392"/>
            <a:ext cx="2429621" cy="5262124"/>
          </a:xfrm>
          <a:prstGeom prst="rect">
            <a:avLst/>
          </a:prstGeom>
        </p:spPr>
      </p:pic>
      <p:sp>
        <p:nvSpPr>
          <p:cNvPr id="36" name="箭头: 右 35">
            <a:extLst>
              <a:ext uri="{FF2B5EF4-FFF2-40B4-BE49-F238E27FC236}">
                <a16:creationId xmlns:a16="http://schemas.microsoft.com/office/drawing/2014/main" id="{263ECDA6-10B0-409F-BC5E-9959F32D0595}"/>
              </a:ext>
            </a:extLst>
          </p:cNvPr>
          <p:cNvSpPr/>
          <p:nvPr/>
        </p:nvSpPr>
        <p:spPr>
          <a:xfrm>
            <a:off x="2846070" y="3211830"/>
            <a:ext cx="1067778" cy="342900"/>
          </a:xfrm>
          <a:prstGeom prst="rightArrow">
            <a:avLst/>
          </a:prstGeom>
          <a:solidFill>
            <a:srgbClr val="456F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447752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75"/>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此处添加小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177147_9*l_h_a*1_2_1"/>
  <p:tag name="KSO_WM_TEMPLATE_CATEGORY" val="custom"/>
  <p:tag name="KSO_WM_TEMPLATE_INDEX" val="2017714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8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此处添加小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177147_9*l_h_a*1_1_1"/>
  <p:tag name="KSO_WM_TEMPLATE_CATEGORY" val="custom"/>
  <p:tag name="KSO_WM_TEMPLATE_INDEX" val="2017714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8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此处添加小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177147_9*l_h_a*1_3_1"/>
  <p:tag name="KSO_WM_TEMPLATE_CATEGORY" val="custom"/>
  <p:tag name="KSO_WM_TEMPLATE_INDEX" val="2017714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8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此处添加小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177147_9*l_h_a*1_4_1"/>
  <p:tag name="KSO_WM_TEMPLATE_CATEGORY" val="custom"/>
  <p:tag name="KSO_WM_TEMPLATE_INDEX" val="2017714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8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此处添加小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custom20177147_9*l_h_a*1_5_1"/>
  <p:tag name="KSO_WM_TEMPLATE_CATEGORY" val="custom"/>
  <p:tag name="KSO_WM_TEMPLATE_INDEX" val="2017714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8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点击此处添加小标题"/>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custom20177147_9*l_h_a*1_5_1"/>
  <p:tag name="KSO_WM_TEMPLATE_CATEGORY" val="custom"/>
  <p:tag name="KSO_WM_TEMPLATE_INDEX" val="20177147"/>
  <p:tag name="KSO_WM_UNIT_LAYERLEVEL" val="1_1_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186.xml><?xml version="1.0" encoding="utf-8"?>
<p:tagLst xmlns:a="http://schemas.openxmlformats.org/drawingml/2006/main" xmlns:r="http://schemas.openxmlformats.org/officeDocument/2006/relationships"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418_4"/>
  <p:tag name="KSO_WM_TEMPLATE_CATEGORY" val="custom"/>
  <p:tag name="KSO_WM_TEMPLATE_INDEX" val="20205275"/>
  <p:tag name="KSO_WM_SLIDE_ID" val="custom20177147_4"/>
  <p:tag name="KSO_WM_SLIDE_INDEX" val="4"/>
  <p:tag name="KSO_WM_TEMPLATE_SUBCATEGORY" val="0"/>
  <p:tag name="KSO_WM_SLIDE_SUBTYPE" val="picTxt"/>
  <p:tag name="KSO_WM_TEMPLATE_MASTER_TYPE" val="1"/>
  <p:tag name="KSO_WM_TEMPLATE_COLOR_TYPE" val="1"/>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f"/>
  <p:tag name="KSO_WM_UNIT_INDEX" val="1"/>
  <p:tag name="KSO_WM_UNIT_LAYERLEVEL" val="1"/>
  <p:tag name="KSO_WM_UNIT_VALUE" val="195"/>
  <p:tag name="KSO_WM_UNIT_HIGHLIGHT" val="0"/>
  <p:tag name="KSO_WM_UNIT_COMPATIBLE" val="0"/>
  <p:tag name="KSO_WM_TEMPLATE_CATEGORY" val="custom"/>
  <p:tag name="KSO_WM_TEMPLATE_INDEX" val="20177147"/>
  <p:tag name="KSO_WM_UNIT_ID" val="custom20177147_4*f*1"/>
  <p:tag name="KSO_WM_UNIT_NOCLEAR" val="0"/>
  <p:tag name="KSO_WM_UNIT_DIAGRAM_ISNUMVISUAL" val="0"/>
  <p:tag name="KSO_WM_UNIT_DIAGRAM_ISREFERUNIT" val="0"/>
  <p:tag name="KSO_WM_UNIT_PRESET_TEXT" val="单击此处添加文本具体内容，简明扼要的阐述您的观点。根据需要可酌情增减文字，以便观者准确的理解您传达的思想。"/>
</p:tagLst>
</file>

<file path=ppt/tags/tag188.xml><?xml version="1.0" encoding="utf-8"?>
<p:tagLst xmlns:a="http://schemas.openxmlformats.org/drawingml/2006/main" xmlns:r="http://schemas.openxmlformats.org/officeDocument/2006/relationships"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418_4"/>
  <p:tag name="KSO_WM_TEMPLATE_CATEGORY" val="custom"/>
  <p:tag name="KSO_WM_TEMPLATE_INDEX" val="20205275"/>
  <p:tag name="KSO_WM_SLIDE_ID" val="custom20177147_4"/>
  <p:tag name="KSO_WM_SLIDE_INDEX" val="4"/>
  <p:tag name="KSO_WM_TEMPLATE_SUBCATEGORY" val="0"/>
  <p:tag name="KSO_WM_SLIDE_SUBTYPE" val="picTxt"/>
  <p:tag name="KSO_WM_TEMPLATE_MASTER_TYPE" val="1"/>
  <p:tag name="KSO_WM_TEMPLATE_COLOR_TYPE" val="1"/>
</p:tagLst>
</file>

<file path=ppt/tags/tag189.xml><?xml version="1.0" encoding="utf-8"?>
<p:tagLst xmlns:a="http://schemas.openxmlformats.org/drawingml/2006/main" xmlns:r="http://schemas.openxmlformats.org/officeDocument/2006/relationships"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418_4"/>
  <p:tag name="KSO_WM_TEMPLATE_CATEGORY" val="custom"/>
  <p:tag name="KSO_WM_TEMPLATE_INDEX" val="20205275"/>
  <p:tag name="KSO_WM_SLIDE_ID" val="custom20177147_4"/>
  <p:tag name="KSO_WM_SLIDE_INDEX" val="4"/>
  <p:tag name="KSO_WM_TEMPLATE_SUBCATEGORY" val="0"/>
  <p:tag name="KSO_WM_SLIDE_SUBTYPE" val="picTxt"/>
  <p:tag name="KSO_WM_TEMPLATE_MASTER_TYPE" val="1"/>
  <p:tag name="KSO_WM_TEMPLATE_COLOR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f"/>
  <p:tag name="KSO_WM_UNIT_INDEX" val="1"/>
  <p:tag name="KSO_WM_UNIT_LAYERLEVEL" val="1"/>
  <p:tag name="KSO_WM_UNIT_VALUE" val="195"/>
  <p:tag name="KSO_WM_UNIT_HIGHLIGHT" val="0"/>
  <p:tag name="KSO_WM_UNIT_COMPATIBLE" val="0"/>
  <p:tag name="KSO_WM_TEMPLATE_CATEGORY" val="custom"/>
  <p:tag name="KSO_WM_TEMPLATE_INDEX" val="20177147"/>
  <p:tag name="KSO_WM_UNIT_ID" val="custom20177147_4*f*1"/>
  <p:tag name="KSO_WM_UNIT_NOCLEAR" val="0"/>
  <p:tag name="KSO_WM_UNIT_DIAGRAM_ISNUMVISUAL" val="0"/>
  <p:tag name="KSO_WM_UNIT_DIAGRAM_ISREFERUNIT" val="0"/>
  <p:tag name="KSO_WM_UNIT_PRESET_TEXT" val="单击此处添加文本具体内容，简明扼要的阐述您的观点。根据需要可酌情增减文字，以便观者准确的理解您传达的思想。"/>
</p:tagLst>
</file>

<file path=ppt/tags/tag191.xml><?xml version="1.0" encoding="utf-8"?>
<p:tagLst xmlns:a="http://schemas.openxmlformats.org/drawingml/2006/main" xmlns:r="http://schemas.openxmlformats.org/officeDocument/2006/relationships"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418_4"/>
  <p:tag name="KSO_WM_TEMPLATE_CATEGORY" val="custom"/>
  <p:tag name="KSO_WM_TEMPLATE_INDEX" val="20205275"/>
  <p:tag name="KSO_WM_SLIDE_ID" val="custom20177147_4"/>
  <p:tag name="KSO_WM_SLIDE_INDEX" val="4"/>
  <p:tag name="KSO_WM_TEMPLATE_SUBCATEGORY" val="0"/>
  <p:tag name="KSO_WM_SLIDE_SUBTYPE" val="picTxt"/>
  <p:tag name="KSO_WM_TEMPLATE_MASTER_TYPE" val="1"/>
  <p:tag name="KSO_WM_TEMPLATE_COLOR_TYPE" val="1"/>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f"/>
  <p:tag name="KSO_WM_UNIT_INDEX" val="1"/>
  <p:tag name="KSO_WM_UNIT_LAYERLEVEL" val="1"/>
  <p:tag name="KSO_WM_UNIT_VALUE" val="195"/>
  <p:tag name="KSO_WM_UNIT_HIGHLIGHT" val="0"/>
  <p:tag name="KSO_WM_UNIT_COMPATIBLE" val="0"/>
  <p:tag name="KSO_WM_TEMPLATE_CATEGORY" val="custom"/>
  <p:tag name="KSO_WM_TEMPLATE_INDEX" val="20177147"/>
  <p:tag name="KSO_WM_UNIT_ID" val="custom20177147_4*f*1"/>
  <p:tag name="KSO_WM_UNIT_NOCLEAR" val="0"/>
  <p:tag name="KSO_WM_UNIT_DIAGRAM_ISNUMVISUAL" val="0"/>
  <p:tag name="KSO_WM_UNIT_DIAGRAM_ISREFERUNIT" val="0"/>
  <p:tag name="KSO_WM_UNIT_PRESET_TEXT" val="单击此处添加文本具体内容，简明扼要的阐述您的观点。根据需要可酌情增减文字，以便观者准确的理解您传达的思想。"/>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f"/>
  <p:tag name="KSO_WM_UNIT_INDEX" val="1"/>
  <p:tag name="KSO_WM_UNIT_LAYERLEVEL" val="1"/>
  <p:tag name="KSO_WM_UNIT_VALUE" val="195"/>
  <p:tag name="KSO_WM_UNIT_HIGHLIGHT" val="0"/>
  <p:tag name="KSO_WM_UNIT_COMPATIBLE" val="0"/>
  <p:tag name="KSO_WM_TEMPLATE_CATEGORY" val="custom"/>
  <p:tag name="KSO_WM_TEMPLATE_INDEX" val="20177147"/>
  <p:tag name="KSO_WM_UNIT_ID" val="custom20177147_4*f*1"/>
  <p:tag name="KSO_WM_UNIT_NOCLEAR" val="0"/>
  <p:tag name="KSO_WM_UNIT_DIAGRAM_ISNUMVISUAL" val="0"/>
  <p:tag name="KSO_WM_UNIT_DIAGRAM_ISREFERUNIT" val="0"/>
  <p:tag name="KSO_WM_UNIT_PRESET_TEXT" val="单击此处添加文本具体内容，简明扼要的阐述您的观点。根据需要可酌情增减文字，以便观者准确的理解您传达的思想。"/>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98.xml><?xml version="1.0" encoding="utf-8"?>
<p:tagLst xmlns:a="http://schemas.openxmlformats.org/drawingml/2006/main" xmlns:r="http://schemas.openxmlformats.org/officeDocument/2006/relationships"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418_4"/>
  <p:tag name="KSO_WM_TEMPLATE_CATEGORY" val="custom"/>
  <p:tag name="KSO_WM_TEMPLATE_INDEX" val="20205275"/>
  <p:tag name="KSO_WM_SLIDE_ID" val="custom20177147_4"/>
  <p:tag name="KSO_WM_SLIDE_INDEX" val="4"/>
  <p:tag name="KSO_WM_TEMPLATE_SUBCATEGORY" val="0"/>
  <p:tag name="KSO_WM_SLIDE_SUBTYPE" val="picTxt"/>
  <p:tag name="KSO_WM_TEMPLATE_MASTER_TYPE" val="1"/>
  <p:tag name="KSO_WM_TEMPLATE_COLOR_TYPE" val="1"/>
</p:tagLst>
</file>

<file path=ppt/tags/tag199.xml><?xml version="1.0" encoding="utf-8"?>
<p:tagLst xmlns:a="http://schemas.openxmlformats.org/drawingml/2006/main" xmlns:r="http://schemas.openxmlformats.org/officeDocument/2006/relationships"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418_4"/>
  <p:tag name="KSO_WM_TEMPLATE_CATEGORY" val="custom"/>
  <p:tag name="KSO_WM_TEMPLATE_INDEX" val="20205275"/>
  <p:tag name="KSO_WM_SLIDE_ID" val="custom20177147_4"/>
  <p:tag name="KSO_WM_SLIDE_INDEX" val="4"/>
  <p:tag name="KSO_WM_TEMPLATE_SUBCATEGORY" val="0"/>
  <p:tag name="KSO_WM_SLIDE_SUBTYPE" val="picTxt"/>
  <p:tag name="KSO_WM_TEMPLATE_MASTER_TYPE" val="1"/>
  <p:tag name="KSO_WM_TEMPLATE_COLOR_TYPE"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75"/>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f"/>
  <p:tag name="KSO_WM_UNIT_INDEX" val="1"/>
  <p:tag name="KSO_WM_UNIT_LAYERLEVEL" val="1"/>
  <p:tag name="KSO_WM_UNIT_VALUE" val="195"/>
  <p:tag name="KSO_WM_UNIT_HIGHLIGHT" val="0"/>
  <p:tag name="KSO_WM_UNIT_COMPATIBLE" val="0"/>
  <p:tag name="KSO_WM_TEMPLATE_CATEGORY" val="custom"/>
  <p:tag name="KSO_WM_TEMPLATE_INDEX" val="20177147"/>
  <p:tag name="KSO_WM_UNIT_ID" val="custom20177147_4*f*1"/>
  <p:tag name="KSO_WM_UNIT_NOCLEAR" val="0"/>
  <p:tag name="KSO_WM_UNIT_DIAGRAM_ISNUMVISUAL" val="0"/>
  <p:tag name="KSO_WM_UNIT_DIAGRAM_ISREFERUNIT" val="0"/>
  <p:tag name="KSO_WM_UNIT_PRESET_TEXT" val="单击此处添加文本具体内容，简明扼要的阐述您的观点。根据需要可酌情增减文字，以便观者准确的理解您传达的思想。"/>
</p:tagLst>
</file>

<file path=ppt/tags/tag201.xml><?xml version="1.0" encoding="utf-8"?>
<p:tagLst xmlns:a="http://schemas.openxmlformats.org/drawingml/2006/main" xmlns:r="http://schemas.openxmlformats.org/officeDocument/2006/relationships"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418_4"/>
  <p:tag name="KSO_WM_TEMPLATE_CATEGORY" val="custom"/>
  <p:tag name="KSO_WM_TEMPLATE_INDEX" val="20205275"/>
  <p:tag name="KSO_WM_SLIDE_ID" val="custom20177147_4"/>
  <p:tag name="KSO_WM_SLIDE_INDEX" val="4"/>
  <p:tag name="KSO_WM_TEMPLATE_SUBCATEGORY" val="0"/>
  <p:tag name="KSO_WM_SLIDE_SUBTYPE" val="picTxt"/>
  <p:tag name="KSO_WM_TEMPLATE_MASTER_TYPE" val="1"/>
  <p:tag name="KSO_WM_TEMPLATE_COLOR_TYPE" val="1"/>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f"/>
  <p:tag name="KSO_WM_UNIT_INDEX" val="1"/>
  <p:tag name="KSO_WM_UNIT_LAYERLEVEL" val="1"/>
  <p:tag name="KSO_WM_UNIT_VALUE" val="195"/>
  <p:tag name="KSO_WM_UNIT_HIGHLIGHT" val="0"/>
  <p:tag name="KSO_WM_UNIT_COMPATIBLE" val="0"/>
  <p:tag name="KSO_WM_TEMPLATE_CATEGORY" val="custom"/>
  <p:tag name="KSO_WM_TEMPLATE_INDEX" val="20177147"/>
  <p:tag name="KSO_WM_UNIT_ID" val="custom20177147_4*f*1"/>
  <p:tag name="KSO_WM_UNIT_NOCLEAR" val="0"/>
  <p:tag name="KSO_WM_UNIT_DIAGRAM_ISNUMVISUAL" val="0"/>
  <p:tag name="KSO_WM_UNIT_DIAGRAM_ISREFERUNIT" val="0"/>
  <p:tag name="KSO_WM_UNIT_PRESET_TEXT" val="单击此处添加文本具体内容，简明扼要的阐述您的观点。根据需要可酌情增减文字，以便观者准确的理解您传达的思想。"/>
</p:tagLst>
</file>

<file path=ppt/tags/tag203.xml><?xml version="1.0" encoding="utf-8"?>
<p:tagLst xmlns:a="http://schemas.openxmlformats.org/drawingml/2006/main" xmlns:r="http://schemas.openxmlformats.org/officeDocument/2006/relationships"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418_4"/>
  <p:tag name="KSO_WM_TEMPLATE_CATEGORY" val="custom"/>
  <p:tag name="KSO_WM_TEMPLATE_INDEX" val="20205275"/>
  <p:tag name="KSO_WM_SLIDE_ID" val="custom20177147_4"/>
  <p:tag name="KSO_WM_SLIDE_INDEX" val="4"/>
  <p:tag name="KSO_WM_TEMPLATE_SUBCATEGORY" val="0"/>
  <p:tag name="KSO_WM_SLIDE_SUBTYPE" val="picTxt"/>
  <p:tag name="KSO_WM_TEMPLATE_MASTER_TYPE" val="1"/>
  <p:tag name="KSO_WM_TEMPLATE_COLOR_TYPE" val="1"/>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f"/>
  <p:tag name="KSO_WM_UNIT_INDEX" val="1"/>
  <p:tag name="KSO_WM_UNIT_LAYERLEVEL" val="1"/>
  <p:tag name="KSO_WM_UNIT_VALUE" val="195"/>
  <p:tag name="KSO_WM_UNIT_HIGHLIGHT" val="0"/>
  <p:tag name="KSO_WM_UNIT_COMPATIBLE" val="0"/>
  <p:tag name="KSO_WM_TEMPLATE_CATEGORY" val="custom"/>
  <p:tag name="KSO_WM_TEMPLATE_INDEX" val="20177147"/>
  <p:tag name="KSO_WM_UNIT_ID" val="custom20177147_4*f*1"/>
  <p:tag name="KSO_WM_UNIT_NOCLEAR" val="0"/>
  <p:tag name="KSO_WM_UNIT_DIAGRAM_ISNUMVISUAL" val="0"/>
  <p:tag name="KSO_WM_UNIT_DIAGRAM_ISREFERUNIT" val="0"/>
  <p:tag name="KSO_WM_UNIT_PRESET_TEXT" val="单击此处添加文本具体内容，简明扼要的阐述您的观点。根据需要可酌情增减文字，以便观者准确的理解您传达的思想。"/>
</p:tagLst>
</file>

<file path=ppt/tags/tag205.xml><?xml version="1.0" encoding="utf-8"?>
<p:tagLst xmlns:a="http://schemas.openxmlformats.org/drawingml/2006/main" xmlns:r="http://schemas.openxmlformats.org/officeDocument/2006/relationships"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418_4"/>
  <p:tag name="KSO_WM_TEMPLATE_CATEGORY" val="custom"/>
  <p:tag name="KSO_WM_TEMPLATE_INDEX" val="20205275"/>
  <p:tag name="KSO_WM_SLIDE_ID" val="custom20177147_4"/>
  <p:tag name="KSO_WM_SLIDE_INDEX" val="4"/>
  <p:tag name="KSO_WM_TEMPLATE_SUBCATEGORY" val="0"/>
  <p:tag name="KSO_WM_SLIDE_SUBTYPE" val="picTxt"/>
  <p:tag name="KSO_WM_TEMPLATE_MASTER_TYPE" val="1"/>
  <p:tag name="KSO_WM_TEMPLATE_COLOR_TYPE" val="1"/>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f"/>
  <p:tag name="KSO_WM_UNIT_INDEX" val="1"/>
  <p:tag name="KSO_WM_UNIT_LAYERLEVEL" val="1"/>
  <p:tag name="KSO_WM_UNIT_VALUE" val="195"/>
  <p:tag name="KSO_WM_UNIT_HIGHLIGHT" val="0"/>
  <p:tag name="KSO_WM_UNIT_COMPATIBLE" val="0"/>
  <p:tag name="KSO_WM_TEMPLATE_CATEGORY" val="custom"/>
  <p:tag name="KSO_WM_TEMPLATE_INDEX" val="20177147"/>
  <p:tag name="KSO_WM_UNIT_ID" val="custom20177147_4*f*1"/>
  <p:tag name="KSO_WM_UNIT_NOCLEAR" val="0"/>
  <p:tag name="KSO_WM_UNIT_DIAGRAM_ISNUMVISUAL" val="0"/>
  <p:tag name="KSO_WM_UNIT_DIAGRAM_ISREFERUNIT" val="0"/>
  <p:tag name="KSO_WM_UNIT_PRESET_TEXT" val="单击此处添加文本具体内容，简明扼要的阐述您的观点。根据需要可酌情增减文字，以便观者准确的理解您传达的思想。"/>
</p:tagLst>
</file>

<file path=ppt/tags/tag207.xml><?xml version="1.0" encoding="utf-8"?>
<p:tagLst xmlns:a="http://schemas.openxmlformats.org/drawingml/2006/main" xmlns:r="http://schemas.openxmlformats.org/officeDocument/2006/relationships"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418_4"/>
  <p:tag name="KSO_WM_TEMPLATE_CATEGORY" val="custom"/>
  <p:tag name="KSO_WM_TEMPLATE_INDEX" val="20205275"/>
  <p:tag name="KSO_WM_SLIDE_ID" val="custom20177147_4"/>
  <p:tag name="KSO_WM_SLIDE_INDEX" val="4"/>
  <p:tag name="KSO_WM_TEMPLATE_SUBCATEGORY" val="0"/>
  <p:tag name="KSO_WM_SLIDE_SUBTYPE" val="picTxt"/>
  <p:tag name="KSO_WM_TEMPLATE_MASTER_TYPE" val="1"/>
  <p:tag name="KSO_WM_TEMPLATE_COLOR_TYPE" val="1"/>
</p:tagLst>
</file>

<file path=ppt/tags/tag208.xml><?xml version="1.0" encoding="utf-8"?>
<p:tagLst xmlns:a="http://schemas.openxmlformats.org/drawingml/2006/main" xmlns:r="http://schemas.openxmlformats.org/officeDocument/2006/relationships"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418_4"/>
  <p:tag name="KSO_WM_TEMPLATE_CATEGORY" val="custom"/>
  <p:tag name="KSO_WM_TEMPLATE_INDEX" val="20205275"/>
  <p:tag name="KSO_WM_SLIDE_ID" val="custom20177147_4"/>
  <p:tag name="KSO_WM_SLIDE_INDEX" val="4"/>
  <p:tag name="KSO_WM_TEMPLATE_SUBCATEGORY" val="0"/>
  <p:tag name="KSO_WM_SLIDE_SUBTYPE" val="picTxt"/>
  <p:tag name="KSO_WM_TEMPLATE_MASTER_TYPE" val="1"/>
  <p:tag name="KSO_WM_TEMPLATE_COLOR_TYPE" val="1"/>
</p:tagLst>
</file>

<file path=ppt/tags/tag209.xml><?xml version="1.0" encoding="utf-8"?>
<p:tagLst xmlns:a="http://schemas.openxmlformats.org/drawingml/2006/main" xmlns:r="http://schemas.openxmlformats.org/officeDocument/2006/relationships" xmlns:p="http://schemas.openxmlformats.org/presentationml/2006/main">
  <p:tag name="KSO_WM_SLIDE_SIZE" val="855*465"/>
  <p:tag name="KSO_WM_SLIDE_POSITION" val="52*34"/>
  <p:tag name="KSO_WM_SLIDE_LAYOUT_CNT" val="1_1_1"/>
  <p:tag name="KSO_WM_SLIDE_LAYOUT" val="a_d_f"/>
  <p:tag name="KSO_WM_BEAUTIFY_FLAG" val="#wm#"/>
  <p:tag name="KSO_WM_SLIDE_TYPE" val="text"/>
  <p:tag name="KSO_WM_SLIDE_ITEM_CNT" val="0"/>
  <p:tag name="KSO_WM_TAG_VERSION" val="1.0"/>
  <p:tag name="KSO_WM_COMBINE_RELATE_SLIDE_ID" val="background20176418_4"/>
  <p:tag name="KSO_WM_TEMPLATE_CATEGORY" val="custom"/>
  <p:tag name="KSO_WM_TEMPLATE_INDEX" val="20205275"/>
  <p:tag name="KSO_WM_SLIDE_ID" val="custom20177147_4"/>
  <p:tag name="KSO_WM_SLIDE_INDEX" val="4"/>
  <p:tag name="KSO_WM_TEMPLATE_SUBCATEGORY" val="0"/>
  <p:tag name="KSO_WM_SLIDE_SUBTYPE" val="picTxt"/>
  <p:tag name="KSO_WM_TEMPLATE_MASTER_TYPE" val="1"/>
  <p:tag name="KSO_WM_TEMPLATE_COLOR_TYPE"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f"/>
  <p:tag name="KSO_WM_UNIT_INDEX" val="1"/>
  <p:tag name="KSO_WM_UNIT_LAYERLEVEL" val="1"/>
  <p:tag name="KSO_WM_UNIT_VALUE" val="195"/>
  <p:tag name="KSO_WM_UNIT_HIGHLIGHT" val="0"/>
  <p:tag name="KSO_WM_UNIT_COMPATIBLE" val="0"/>
  <p:tag name="KSO_WM_TEMPLATE_CATEGORY" val="custom"/>
  <p:tag name="KSO_WM_TEMPLATE_INDEX" val="20177147"/>
  <p:tag name="KSO_WM_UNIT_ID" val="custom20177147_4*f*1"/>
  <p:tag name="KSO_WM_UNIT_NOCLEAR" val="0"/>
  <p:tag name="KSO_WM_UNIT_DIAGRAM_ISNUMVISUAL" val="0"/>
  <p:tag name="KSO_WM_UNIT_DIAGRAM_ISREFERUNIT" val="0"/>
  <p:tag name="KSO_WM_UNIT_PRESET_TEXT" val="单击此处添加文本具体内容，简明扼要的阐述您的观点。根据需要可酌情增减文字，以便观者准确的理解您传达的思想。"/>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275"/>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f"/>
  <p:tag name="KSO_WM_UNIT_INDEX" val="1"/>
  <p:tag name="KSO_WM_UNIT_LAYERLEVEL" val="1"/>
  <p:tag name="KSO_WM_UNIT_VALUE" val="195"/>
  <p:tag name="KSO_WM_UNIT_HIGHLIGHT" val="0"/>
  <p:tag name="KSO_WM_UNIT_COMPATIBLE" val="0"/>
  <p:tag name="KSO_WM_TEMPLATE_CATEGORY" val="custom"/>
  <p:tag name="KSO_WM_TEMPLATE_INDEX" val="20177147"/>
  <p:tag name="KSO_WM_UNIT_ID" val="custom20177147_4*f*1"/>
  <p:tag name="KSO_WM_UNIT_NOCLEAR" val="0"/>
  <p:tag name="KSO_WM_UNIT_DIAGRAM_ISNUMVISUAL" val="0"/>
  <p:tag name="KSO_WM_UNIT_DIAGRAM_ISREFERUNIT" val="0"/>
  <p:tag name="KSO_WM_UNIT_PRESET_TEXT" val="单击此处添加文本具体内容，简明扼要的阐述您的观点。根据需要可酌情增减文字，以便观者准确的理解您传达的思想。"/>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5、6、7、10、13、14、15、16、17、18、19、20、21、23"/>
  <p:tag name="KSO_WM_TEMPLATE_SUBCATEGORY" val="0"/>
  <p:tag name="KSO_WM_TEMPLATE_COLOR_TYPE" val="1"/>
  <p:tag name="KSO_WM_TAG_VERSION" val="1.0"/>
  <p:tag name="KSO_WM_BEAUTIFY_FLAG" val="#wm#"/>
  <p:tag name="KSO_WM_TEMPLATE_CATEGORY" val="custom"/>
  <p:tag name="KSO_WM_TEMPLATE_INDEX" val="20205275"/>
  <p:tag name="KSO_WM_TEMPLATE_MASTER_TYPE" val="1"/>
  <p:tag name="KSO_WM_TEMPLATE_MASTER_THUMB_INDEX" val="12"/>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022426">
      <a:dk1>
        <a:sysClr val="windowText" lastClr="000000"/>
      </a:dk1>
      <a:lt1>
        <a:sysClr val="window" lastClr="FFFFFF"/>
      </a:lt1>
      <a:dk2>
        <a:srgbClr val="FCF2F4"/>
      </a:dk2>
      <a:lt2>
        <a:srgbClr val="FFFFFF"/>
      </a:lt2>
      <a:accent1>
        <a:srgbClr val="DA7898"/>
      </a:accent1>
      <a:accent2>
        <a:srgbClr val="C679A5"/>
      </a:accent2>
      <a:accent3>
        <a:srgbClr val="B37BB2"/>
      </a:accent3>
      <a:accent4>
        <a:srgbClr val="9F7CC0"/>
      </a:accent4>
      <a:accent5>
        <a:srgbClr val="8C7ECD"/>
      </a:accent5>
      <a:accent6>
        <a:srgbClr val="787FDA"/>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7777</TotalTime>
  <Words>1548</Words>
  <Application>Microsoft Office PowerPoint</Application>
  <PresentationFormat>宽屏</PresentationFormat>
  <Paragraphs>182</Paragraphs>
  <Slides>20</Slides>
  <Notes>12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方正粗黑宋简体</vt:lpstr>
      <vt:lpstr>锐字工房云字库综艺GBK</vt:lpstr>
      <vt:lpstr>思源黑体 CN Bold</vt:lpstr>
      <vt:lpstr>思源黑体旧字形 Normal</vt:lpstr>
      <vt:lpstr>宋体</vt:lpstr>
      <vt:lpstr>腾祥凌黑简</vt:lpstr>
      <vt:lpstr>微软雅黑</vt:lpstr>
      <vt:lpstr>幼圆</vt:lpstr>
      <vt:lpstr>Arial</vt:lpstr>
      <vt:lpstr>Arial Black</vt:lpstr>
      <vt:lpstr>Calibri</vt:lpstr>
      <vt:lpstr>Lucida Sans Unicode</vt:lpstr>
      <vt:lpstr>Times New Roman</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教学反思</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晏涛</dc:creator>
  <cp:lastModifiedBy>晏 涛</cp:lastModifiedBy>
  <cp:revision>207</cp:revision>
  <dcterms:created xsi:type="dcterms:W3CDTF">2019-06-19T02:08:00Z</dcterms:created>
  <dcterms:modified xsi:type="dcterms:W3CDTF">2022-05-11T12:18:30Z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