
<file path=[Content_Types].xml><?xml version="1.0" encoding="utf-8"?>
<Types xmlns="http://schemas.openxmlformats.org/package/2006/content-types">
  <Default Extension="jpeg" ContentType="image/jpeg"/>
  <Default Extension="png" ContentType="image/png"/>
  <Default Extension="wdp" ContentType="image/vnd.ms-photo"/>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29" r:id="rId3"/>
    <p:sldId id="300" r:id="rId5"/>
    <p:sldId id="299" r:id="rId6"/>
    <p:sldId id="313" r:id="rId7"/>
    <p:sldId id="315" r:id="rId8"/>
    <p:sldId id="354" r:id="rId9"/>
    <p:sldId id="310" r:id="rId10"/>
    <p:sldId id="356" r:id="rId11"/>
    <p:sldId id="357" r:id="rId12"/>
    <p:sldId id="358" r:id="rId13"/>
    <p:sldId id="304" r:id="rId14"/>
    <p:sldId id="359" r:id="rId15"/>
    <p:sldId id="302" r:id="rId16"/>
    <p:sldId id="316" r:id="rId17"/>
    <p:sldId id="380" r:id="rId18"/>
    <p:sldId id="303" r:id="rId19"/>
    <p:sldId id="381" r:id="rId20"/>
    <p:sldId id="384" r:id="rId21"/>
    <p:sldId id="385" r:id="rId22"/>
    <p:sldId id="386" r:id="rId23"/>
    <p:sldId id="387" r:id="rId24"/>
    <p:sldId id="382" r:id="rId25"/>
    <p:sldId id="388" r:id="rId26"/>
    <p:sldId id="389" r:id="rId27"/>
    <p:sldId id="331"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A1B4"/>
    <a:srgbClr val="FFAC41"/>
    <a:srgbClr val="EB5E66"/>
    <a:srgbClr val="EA6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3" d="100"/>
          <a:sy n="113" d="100"/>
        </p:scale>
        <p:origin x="828" y="108"/>
      </p:cViewPr>
      <p:guideLst>
        <p:guide orient="horz" pos="2174"/>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1" d="1"/>
          <a:sy n="1" d="1"/>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9A2E9-7A9F-416C-B33F-1DD89F7FB6E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699DE5-FA88-4DA1-A685-7773E623280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0699DE5-FA88-4DA1-A685-7773E623280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0699DE5-FA88-4DA1-A685-7773E623280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0699DE5-FA88-4DA1-A685-7773E623280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0699DE5-FA88-4DA1-A685-7773E6232806}"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0699DE5-FA88-4DA1-A685-7773E623280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E67BF2FF-AB26-42B1-B18B-19F5B70C603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0699DE5-FA88-4DA1-A685-7773E623280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0699DE5-FA88-4DA1-A685-7773E623280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9A51D9C-74F3-4A50-80CE-FCA0A046984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0699DE5-FA88-4DA1-A685-7773E623280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40699DE5-FA88-4DA1-A685-7773E623280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620DCC5-0B8D-45DE-90C5-8AC52E8EFB40}"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13D6D23-8EA6-445F-B959-20BE0C287158}"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620DCC5-0B8D-45DE-90C5-8AC52E8EFB40}"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13D6D23-8EA6-445F-B959-20BE0C287158}"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New Slide">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Whitout Titl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Masters/_rels/slideMaster1.xml.rels><?xml version="1.0" encoding="UTF-8" standalone="yes"?>
<Relationships xmlns="http://schemas.openxmlformats.org/package/2006/relationships"><Relationship Id="rId9" Type="http://schemas.microsoft.com/office/2007/relationships/hdphoto" Target="../media/image3.wdp"/><Relationship Id="rId8" Type="http://schemas.openxmlformats.org/officeDocument/2006/relationships/image" Target="../media/image2.pn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2" descr="C:\Users\Administrator\Desktop\PPT整理\用途\asf.png"/>
          <p:cNvPicPr>
            <a:picLocks noChangeAspect="1" noChangeArrowheads="1"/>
          </p:cNvPicPr>
          <p:nvPr userDrawn="1"/>
        </p:nvPicPr>
        <p:blipFill>
          <a:blip r:embed="rId8">
            <a:extLst>
              <a:ext uri="{BEBA8EAE-BF5A-486C-A8C5-ECC9F3942E4B}">
                <a14:imgProps xmlns:a14="http://schemas.microsoft.com/office/drawing/2010/main">
                  <a14:imgLayer r:embed="rId9">
                    <a14:imgEffect>
                      <a14:colorTemperature colorTemp="6375"/>
                    </a14:imgEffect>
                    <a14:imgEffect>
                      <a14:saturation sat="0"/>
                    </a14:imgEffect>
                  </a14:imgLayer>
                </a14:imgProps>
              </a:ext>
              <a:ext uri="{28A0092B-C50C-407E-A947-70E740481C1C}">
                <a14:useLocalDpi xmlns:a14="http://schemas.microsoft.com/office/drawing/2010/main" val="0"/>
              </a:ext>
            </a:extLst>
          </a:blip>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3.xml"/><Relationship Id="rId2" Type="http://schemas.openxmlformats.org/officeDocument/2006/relationships/image" Target="../media/image9.jpeg"/><Relationship Id="rId1" Type="http://schemas.openxmlformats.org/officeDocument/2006/relationships/tags" Target="../tags/tag4.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image" Target="../media/image7.png"/><Relationship Id="rId3" Type="http://schemas.openxmlformats.org/officeDocument/2006/relationships/tags" Target="../tags/tag1.xml"/><Relationship Id="rId2" Type="http://schemas.microsoft.com/office/2007/relationships/media" Target="../media/media2.mp4"/><Relationship Id="rId1" Type="http://schemas.openxmlformats.org/officeDocument/2006/relationships/video" Target="../media/media2.mp4"/></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openxmlformats.org/officeDocument/2006/relationships/image" Target="../media/image8.png"/><Relationship Id="rId3" Type="http://schemas.openxmlformats.org/officeDocument/2006/relationships/tags" Target="../tags/tag2.xml"/><Relationship Id="rId2" Type="http://schemas.microsoft.com/office/2007/relationships/media" Target="../media/media3.mp4"/><Relationship Id="rId1" Type="http://schemas.openxmlformats.org/officeDocument/2006/relationships/video" Target="../media/media3.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51001" y="321775"/>
            <a:ext cx="7630467" cy="4959804"/>
          </a:xfrm>
          <a:prstGeom prst="rect">
            <a:avLst/>
          </a:prstGeom>
        </p:spPr>
      </p:pic>
      <p:sp>
        <p:nvSpPr>
          <p:cNvPr id="59" name="圆角矩形 58"/>
          <p:cNvSpPr/>
          <p:nvPr/>
        </p:nvSpPr>
        <p:spPr>
          <a:xfrm>
            <a:off x="4822825" y="2627630"/>
            <a:ext cx="7032625" cy="905510"/>
          </a:xfrm>
          <a:prstGeom prst="roundRect">
            <a:avLst>
              <a:gd name="adj" fmla="val 50000"/>
            </a:avLst>
          </a:prstGeom>
          <a:solidFill>
            <a:srgbClr val="F3F3F3"/>
          </a:solidFill>
          <a:ln w="22225">
            <a:gradFill>
              <a:gsLst>
                <a:gs pos="0">
                  <a:schemeClr val="bg1">
                    <a:lumMod val="85000"/>
                  </a:schemeClr>
                </a:gs>
                <a:gs pos="100000">
                  <a:schemeClr val="bg1">
                    <a:lumMod val="95000"/>
                  </a:schemeClr>
                </a:gs>
              </a:gsLst>
              <a:lin ang="2700000" scaled="0"/>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75000"/>
                </a:schemeClr>
              </a:solidFill>
              <a:latin typeface="微软雅黑" panose="020B0503020204020204" pitchFamily="34" charset="-122"/>
              <a:ea typeface="微软雅黑" panose="020B0503020204020204" pitchFamily="34" charset="-122"/>
            </a:endParaRPr>
          </a:p>
        </p:txBody>
      </p:sp>
      <p:sp>
        <p:nvSpPr>
          <p:cNvPr id="60" name="文本框 59"/>
          <p:cNvSpPr txBox="1"/>
          <p:nvPr/>
        </p:nvSpPr>
        <p:spPr>
          <a:xfrm>
            <a:off x="4822825" y="2627630"/>
            <a:ext cx="7031990" cy="829945"/>
          </a:xfrm>
          <a:prstGeom prst="rect">
            <a:avLst/>
          </a:prstGeom>
          <a:noFill/>
        </p:spPr>
        <p:txBody>
          <a:bodyPr wrap="square" rtlCol="0">
            <a:spAutoFit/>
          </a:bodyPr>
          <a:lstStyle/>
          <a:p>
            <a:pPr algn="ctr"/>
            <a:r>
              <a:rPr lang="zh-CN" altLang="en-US" sz="4800" smtClean="0">
                <a:solidFill>
                  <a:schemeClr val="accent1">
                    <a:lumMod val="75000"/>
                  </a:schemeClr>
                </a:solidFill>
                <a:latin typeface="造字工房悦黑（非商用）常规体" pitchFamily="2" charset="-122"/>
                <a:ea typeface="造字工房悦黑（非商用）常规体" pitchFamily="2" charset="-122"/>
              </a:rPr>
              <a:t>多模态英语课堂教学评价</a:t>
            </a:r>
            <a:endParaRPr lang="zh-CN" altLang="en-US" sz="4800">
              <a:solidFill>
                <a:schemeClr val="accent1">
                  <a:lumMod val="75000"/>
                </a:schemeClr>
              </a:solidFill>
              <a:latin typeface="造字工房悦黑（非商用）常规体" pitchFamily="2" charset="-122"/>
              <a:ea typeface="造字工房悦黑（非商用）常规体" pitchFamily="2" charset="-122"/>
            </a:endParaRPr>
          </a:p>
        </p:txBody>
      </p:sp>
      <p:sp>
        <p:nvSpPr>
          <p:cNvPr id="95" name="文本框 94"/>
          <p:cNvSpPr txBox="1"/>
          <p:nvPr/>
        </p:nvSpPr>
        <p:spPr>
          <a:xfrm>
            <a:off x="6633911" y="4703919"/>
            <a:ext cx="1783080" cy="368300"/>
          </a:xfrm>
          <a:prstGeom prst="rect">
            <a:avLst/>
          </a:prstGeom>
          <a:noFill/>
        </p:spPr>
        <p:txBody>
          <a:bodyPr wrap="none" rtlCol="0">
            <a:spAutoFit/>
          </a:bodyPr>
          <a:lstStyle/>
          <a:p>
            <a:r>
              <a:rPr lang="zh-CN" altLang="en-US" smtClean="0">
                <a:solidFill>
                  <a:schemeClr val="accent1">
                    <a:lumMod val="75000"/>
                  </a:schemeClr>
                </a:solidFill>
                <a:latin typeface="造字工房悦黑（非商用）常规体" pitchFamily="2" charset="-122"/>
                <a:ea typeface="造字工房悦黑（非商用）常规体" pitchFamily="2" charset="-122"/>
              </a:rPr>
              <a:t>汇报人：康晓容</a:t>
            </a:r>
            <a:endParaRPr lang="en-US" altLang="zh-CN" smtClean="0">
              <a:solidFill>
                <a:schemeClr val="accent1">
                  <a:lumMod val="75000"/>
                </a:schemeClr>
              </a:solidFill>
              <a:latin typeface="造字工房悦黑（非商用）常规体" pitchFamily="2" charset="-122"/>
              <a:ea typeface="造字工房悦黑（非商用）常规体" pitchFamily="2" charset="-122"/>
            </a:endParaRPr>
          </a:p>
        </p:txBody>
      </p:sp>
      <p:sp>
        <p:nvSpPr>
          <p:cNvPr id="96" name="文本框 95"/>
          <p:cNvSpPr txBox="1"/>
          <p:nvPr/>
        </p:nvSpPr>
        <p:spPr>
          <a:xfrm>
            <a:off x="8805545" y="4704080"/>
            <a:ext cx="2000885" cy="368300"/>
          </a:xfrm>
          <a:prstGeom prst="rect">
            <a:avLst/>
          </a:prstGeom>
          <a:noFill/>
        </p:spPr>
        <p:txBody>
          <a:bodyPr wrap="square" rtlCol="0">
            <a:spAutoFit/>
          </a:bodyPr>
          <a:lstStyle/>
          <a:p>
            <a:r>
              <a:rPr lang="zh-CN" altLang="en-US">
                <a:solidFill>
                  <a:schemeClr val="accent1">
                    <a:lumMod val="75000"/>
                  </a:schemeClr>
                </a:solidFill>
                <a:latin typeface="造字工房悦黑（非商用）常规体" pitchFamily="2" charset="-122"/>
                <a:ea typeface="造字工房悦黑（非商用）常规体" pitchFamily="2" charset="-122"/>
              </a:rPr>
              <a:t>时间</a:t>
            </a:r>
            <a:r>
              <a:rPr lang="zh-CN" altLang="en-US" smtClean="0">
                <a:solidFill>
                  <a:schemeClr val="accent1">
                    <a:lumMod val="75000"/>
                  </a:schemeClr>
                </a:solidFill>
                <a:latin typeface="造字工房悦黑（非商用）常规体" pitchFamily="2" charset="-122"/>
                <a:ea typeface="造字工房悦黑（非商用）常规体" pitchFamily="2" charset="-122"/>
              </a:rPr>
              <a:t>：</a:t>
            </a:r>
            <a:r>
              <a:rPr lang="en-US" altLang="zh-CN" smtClean="0">
                <a:solidFill>
                  <a:schemeClr val="accent1">
                    <a:lumMod val="75000"/>
                  </a:schemeClr>
                </a:solidFill>
                <a:latin typeface="造字工房悦黑（非商用）常规体" pitchFamily="2" charset="-122"/>
                <a:ea typeface="造字工房悦黑（非商用）常规体" pitchFamily="2" charset="-122"/>
              </a:rPr>
              <a:t>2022-</a:t>
            </a:r>
            <a:r>
              <a:rPr lang="en-US" smtClean="0">
                <a:solidFill>
                  <a:schemeClr val="accent1">
                    <a:lumMod val="75000"/>
                  </a:schemeClr>
                </a:solidFill>
                <a:latin typeface="造字工房悦黑（非商用）常规体" pitchFamily="2" charset="-122"/>
                <a:ea typeface="造字工房悦黑（非商用）常规体" pitchFamily="2" charset="-122"/>
              </a:rPr>
              <a:t>5</a:t>
            </a:r>
            <a:endParaRPr lang="en-US">
              <a:solidFill>
                <a:schemeClr val="accent1">
                  <a:lumMod val="75000"/>
                </a:schemeClr>
              </a:solidFill>
              <a:latin typeface="造字工房悦黑（非商用）常规体" pitchFamily="2" charset="-122"/>
              <a:ea typeface="造字工房悦黑（非商用）常规体" pitchFamily="2" charset="-122"/>
            </a:endParaRPr>
          </a:p>
        </p:txBody>
      </p:sp>
      <p:pic>
        <p:nvPicPr>
          <p:cNvPr id="16" name="Sensitive,Bogdan Bondarenko - 轻音乐、轻快">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096018" y="-82855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childTnLst>
                                    <p:cmd type="call" cmd="playFrom(0.0)">
                                      <p:cBhvr>
                                        <p:cTn id="6" dur="1" fill="hold"/>
                                        <p:tgtEl>
                                          <p:spTgt spid="16"/>
                                        </p:tgtEl>
                                      </p:cBhvr>
                                    </p:cmd>
                                  </p:childTnLst>
                                </p:cTn>
                              </p:par>
                            </p:childTnLst>
                          </p:cTn>
                        </p:par>
                        <p:par>
                          <p:cTn id="7" fill="hold">
                            <p:stCondLst>
                              <p:cond delay="0"/>
                            </p:stCondLst>
                            <p:childTnLst>
                              <p:par>
                                <p:cTn id="8" presetID="42" presetClass="entr" presetSubtype="0" fill="hold" nodeType="afterEffect">
                                  <p:childTnLst>
                                    <p:set>
                                      <p:cBhvr>
                                        <p:cTn id="9" dur="1" fill="hold">
                                          <p:stCondLst>
                                            <p:cond delay="0"/>
                                          </p:stCondLst>
                                        </p:cTn>
                                        <p:tgtEl>
                                          <p:spTgt spid="55"/>
                                        </p:tgtEl>
                                        <p:attrNameLst>
                                          <p:attrName>style.visibility</p:attrName>
                                        </p:attrNameLst>
                                      </p:cBhvr>
                                      <p:to>
                                        <p:strVal val="visible"/>
                                      </p:to>
                                    </p:set>
                                    <p:animEffect transition="in" filter="fade">
                                      <p:cBhvr>
                                        <p:cTn id="10" dur="1000"/>
                                        <p:tgtEl>
                                          <p:spTgt spid="55"/>
                                        </p:tgtEl>
                                      </p:cBhvr>
                                    </p:animEffect>
                                    <p:anim calcmode="lin" valueType="num">
                                      <p:cBhvr>
                                        <p:cTn id="11" dur="1000" fill="hold"/>
                                        <p:tgtEl>
                                          <p:spTgt spid="55"/>
                                        </p:tgtEl>
                                        <p:attrNameLst>
                                          <p:attrName>ppt_x</p:attrName>
                                        </p:attrNameLst>
                                      </p:cBhvr>
                                      <p:tavLst>
                                        <p:tav tm="0">
                                          <p:val>
                                            <p:strVal val="#ppt_x"/>
                                          </p:val>
                                        </p:tav>
                                        <p:tav tm="100000">
                                          <p:val>
                                            <p:strVal val="#ppt_x"/>
                                          </p:val>
                                        </p:tav>
                                      </p:tavLst>
                                    </p:anim>
                                    <p:anim calcmode="lin" valueType="num">
                                      <p:cBhvr>
                                        <p:cTn id="12" dur="1000" fill="hold"/>
                                        <p:tgtEl>
                                          <p:spTgt spid="5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childTnLst>
                                    <p:set>
                                      <p:cBhvr>
                                        <p:cTn id="15" dur="1" fill="hold">
                                          <p:stCondLst>
                                            <p:cond delay="0"/>
                                          </p:stCondLst>
                                        </p:cTn>
                                        <p:tgtEl>
                                          <p:spTgt spid="59"/>
                                        </p:tgtEl>
                                        <p:attrNameLst>
                                          <p:attrName>style.visibility</p:attrName>
                                        </p:attrNameLst>
                                      </p:cBhvr>
                                      <p:to>
                                        <p:strVal val="visible"/>
                                      </p:to>
                                    </p:set>
                                    <p:animEffect transition="in" filter="fade">
                                      <p:cBhvr>
                                        <p:cTn id="16" dur="750"/>
                                        <p:tgtEl>
                                          <p:spTgt spid="59"/>
                                        </p:tgtEl>
                                      </p:cBhvr>
                                    </p:animEffect>
                                  </p:childTnLst>
                                </p:cTn>
                              </p:par>
                              <p:par>
                                <p:cTn id="17" presetID="22" presetClass="entr" presetSubtype="8" fill="hold" grpId="1" nodeType="withEffect">
                                  <p:childTnLst>
                                    <p:set>
                                      <p:cBhvr>
                                        <p:cTn id="18" dur="1" fill="hold">
                                          <p:stCondLst>
                                            <p:cond delay="0"/>
                                          </p:stCondLst>
                                        </p:cTn>
                                        <p:tgtEl>
                                          <p:spTgt spid="60"/>
                                        </p:tgtEl>
                                        <p:attrNameLst>
                                          <p:attrName>style.visibility</p:attrName>
                                        </p:attrNameLst>
                                      </p:cBhvr>
                                      <p:to>
                                        <p:strVal val="visible"/>
                                      </p:to>
                                    </p:set>
                                    <p:animEffect transition="in" filter="wipe(left)">
                                      <p:cBhvr>
                                        <p:cTn id="19" dur="1000"/>
                                        <p:tgtEl>
                                          <p:spTgt spid="60"/>
                                        </p:tgtEl>
                                      </p:cBhvr>
                                    </p:animEffect>
                                  </p:childTnLst>
                                </p:cTn>
                              </p:par>
                            </p:childTnLst>
                          </p:cTn>
                        </p:par>
                        <p:par>
                          <p:cTn id="20" fill="hold">
                            <p:stCondLst>
                              <p:cond delay="2000"/>
                            </p:stCondLst>
                            <p:childTnLst>
                              <p:par>
                                <p:cTn id="21" presetID="14" presetClass="entr" presetSubtype="10" fill="hold" grpId="4" nodeType="afterEffect">
                                  <p:childTnLst>
                                    <p:set>
                                      <p:cBhvr>
                                        <p:cTn id="22" dur="1" fill="hold">
                                          <p:stCondLst>
                                            <p:cond delay="0"/>
                                          </p:stCondLst>
                                        </p:cTn>
                                        <p:tgtEl>
                                          <p:spTgt spid="95"/>
                                        </p:tgtEl>
                                        <p:attrNameLst>
                                          <p:attrName>style.visibility</p:attrName>
                                        </p:attrNameLst>
                                      </p:cBhvr>
                                      <p:to>
                                        <p:strVal val="visible"/>
                                      </p:to>
                                    </p:set>
                                    <p:animEffect transition="in" filter="randombar(horizontal)">
                                      <p:cBhvr>
                                        <p:cTn id="23" dur="500"/>
                                        <p:tgtEl>
                                          <p:spTgt spid="95"/>
                                        </p:tgtEl>
                                      </p:cBhvr>
                                    </p:animEffect>
                                  </p:childTnLst>
                                </p:cTn>
                              </p:par>
                            </p:childTnLst>
                          </p:cTn>
                        </p:par>
                        <p:par>
                          <p:cTn id="24" fill="hold">
                            <p:stCondLst>
                              <p:cond delay="2500"/>
                            </p:stCondLst>
                            <p:childTnLst>
                              <p:par>
                                <p:cTn id="25" presetID="14" presetClass="entr" presetSubtype="10" fill="hold" grpId="5" nodeType="afterEffect">
                                  <p:childTnLst>
                                    <p:set>
                                      <p:cBhvr>
                                        <p:cTn id="26" dur="1" fill="hold">
                                          <p:stCondLst>
                                            <p:cond delay="0"/>
                                          </p:stCondLst>
                                        </p:cTn>
                                        <p:tgtEl>
                                          <p:spTgt spid="96"/>
                                        </p:tgtEl>
                                        <p:attrNameLst>
                                          <p:attrName>style.visibility</p:attrName>
                                        </p:attrNameLst>
                                      </p:cBhvr>
                                      <p:to>
                                        <p:strVal val="visible"/>
                                      </p:to>
                                    </p:set>
                                    <p:animEffect transition="in" filter="randombar(horizontal)">
                                      <p:cBhvr>
                                        <p:cTn id="2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repeatCount="indefinite" fill="hold" display="0">
                  <p:stCondLst>
                    <p:cond delay="indefinite"/>
                  </p:stCondLst>
                  <p:endCondLst>
                    <p:cond evt="onPrev" delay="0">
                      <p:tgtEl>
                        <p:sldTgt/>
                      </p:tgtEl>
                    </p:cond>
                    <p:cond evt="onStopAudio">
                      <p:tgtEl>
                        <p:sldTgt/>
                      </p:tgtEl>
                    </p:cond>
                  </p:endCondLst>
                </p:cTn>
                <p:tgtEl>
                  <p:spTgt spid="16"/>
                </p:tgtEl>
              </p:cMediaNode>
            </p:audio>
          </p:childTnLst>
        </p:cTn>
      </p:par>
    </p:tnLst>
    <p:bldLst>
      <p:bldP spid="59" grpId="0" bldLvl="0" animBg="1"/>
      <p:bldP spid="60" grpId="1"/>
      <p:bldP spid="95" grpId="4"/>
      <p:bldP spid="96" grpId="5"/>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840105" y="1416050"/>
            <a:ext cx="3035300" cy="2780665"/>
            <a:chOff x="8580930" y="-45909"/>
            <a:chExt cx="2099808" cy="2099808"/>
          </a:xfrm>
        </p:grpSpPr>
        <p:sp>
          <p:nvSpPr>
            <p:cNvPr id="22" name="椭圆 21"/>
            <p:cNvSpPr/>
            <p:nvPr/>
          </p:nvSpPr>
          <p:spPr>
            <a:xfrm>
              <a:off x="8580930" y="-45909"/>
              <a:ext cx="2099808" cy="2099808"/>
            </a:xfrm>
            <a:prstGeom prst="ellipse">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mj-ea"/>
                <a:ea typeface="+mj-ea"/>
              </a:endParaRPr>
            </a:p>
          </p:txBody>
        </p:sp>
        <p:sp>
          <p:nvSpPr>
            <p:cNvPr id="23" name="饼形 22"/>
            <p:cNvSpPr/>
            <p:nvPr/>
          </p:nvSpPr>
          <p:spPr>
            <a:xfrm>
              <a:off x="8583721" y="-43118"/>
              <a:ext cx="2094226" cy="2094226"/>
            </a:xfrm>
            <a:prstGeom prst="pie">
              <a:avLst>
                <a:gd name="adj1" fmla="val 10809418"/>
                <a:gd name="adj2" fmla="val 50587"/>
              </a:avLst>
            </a:prstGeom>
            <a:solidFill>
              <a:schemeClr val="accent3"/>
            </a:solidFill>
            <a:ln>
              <a:noFill/>
            </a:ln>
            <a:effectLst>
              <a:innerShdw blurRad="63500" dist="50800" dir="126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a:solidFill>
                  <a:schemeClr val="tx1">
                    <a:lumMod val="85000"/>
                    <a:lumOff val="15000"/>
                  </a:schemeClr>
                </a:solidFill>
              </a:endParaRPr>
            </a:p>
          </p:txBody>
        </p:sp>
        <p:sp>
          <p:nvSpPr>
            <p:cNvPr id="25" name="椭圆 24"/>
            <p:cNvSpPr/>
            <p:nvPr/>
          </p:nvSpPr>
          <p:spPr>
            <a:xfrm>
              <a:off x="8768617" y="141778"/>
              <a:ext cx="1724435" cy="1724435"/>
            </a:xfrm>
            <a:prstGeom prst="ellipse">
              <a:avLst/>
            </a:prstGeom>
            <a:gradFill flip="none" rotWithShape="1">
              <a:gsLst>
                <a:gs pos="0">
                  <a:srgbClr val="F0F0F0"/>
                </a:gs>
                <a:gs pos="100000">
                  <a:srgbClr val="F1F1F1"/>
                </a:gs>
              </a:gsLst>
              <a:lin ang="2700000" scaled="1"/>
            </a:gradFill>
            <a:ln w="28575">
              <a:gradFill flip="none" rotWithShape="1">
                <a:gsLst>
                  <a:gs pos="100000">
                    <a:srgbClr val="FFFFFF"/>
                  </a:gs>
                  <a:gs pos="0">
                    <a:srgbClr val="CECED0"/>
                  </a:gs>
                </a:gsLst>
                <a:lin ang="13500000" scaled="1"/>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85000"/>
                    <a:lumOff val="15000"/>
                  </a:schemeClr>
                </a:solidFill>
              </a:endParaRPr>
            </a:p>
          </p:txBody>
        </p:sp>
      </p:grpSp>
      <p:sp>
        <p:nvSpPr>
          <p:cNvPr id="6" name="文本框 5"/>
          <p:cNvSpPr txBox="1"/>
          <p:nvPr/>
        </p:nvSpPr>
        <p:spPr>
          <a:xfrm>
            <a:off x="1032933" y="2625650"/>
            <a:ext cx="2650067" cy="666115"/>
          </a:xfrm>
          <a:prstGeom prst="rect">
            <a:avLst/>
          </a:prstGeom>
          <a:noFill/>
        </p:spPr>
        <p:txBody>
          <a:bodyPr>
            <a:spAutoFit/>
          </a:bodyPr>
          <a:lstStyle/>
          <a:p>
            <a:pPr algn="ctr">
              <a:defRPr/>
            </a:pPr>
            <a:r>
              <a:rPr lang="zh-CN" altLang="en-US" sz="3735">
                <a:solidFill>
                  <a:schemeClr val="tx1">
                    <a:lumMod val="85000"/>
                    <a:lumOff val="15000"/>
                  </a:schemeClr>
                </a:solidFill>
                <a:latin typeface="+mn-ea"/>
              </a:rPr>
              <a:t>要素评分法</a:t>
            </a:r>
            <a:endParaRPr lang="zh-CN" altLang="en-US" sz="3735">
              <a:solidFill>
                <a:schemeClr val="tx1">
                  <a:lumMod val="85000"/>
                  <a:lumOff val="15000"/>
                </a:schemeClr>
              </a:solidFill>
              <a:latin typeface="+mn-ea"/>
            </a:endParaRPr>
          </a:p>
        </p:txBody>
      </p:sp>
      <p:grpSp>
        <p:nvGrpSpPr>
          <p:cNvPr id="7" name="组合 6"/>
          <p:cNvGrpSpPr/>
          <p:nvPr/>
        </p:nvGrpSpPr>
        <p:grpSpPr>
          <a:xfrm>
            <a:off x="3875618" y="2410672"/>
            <a:ext cx="772583" cy="480483"/>
            <a:chOff x="2847109" y="2029691"/>
            <a:chExt cx="569919" cy="297873"/>
          </a:xfrm>
        </p:grpSpPr>
        <p:cxnSp>
          <p:nvCxnSpPr>
            <p:cNvPr id="8" name="直接连接符 7"/>
            <p:cNvCxnSpPr/>
            <p:nvPr/>
          </p:nvCxnSpPr>
          <p:spPr>
            <a:xfrm flipV="1">
              <a:off x="2847109" y="2029691"/>
              <a:ext cx="249828" cy="297873"/>
            </a:xfrm>
            <a:prstGeom prst="line">
              <a:avLst/>
            </a:prstGeom>
            <a:ln w="12700">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092252" y="2029691"/>
              <a:ext cx="324776" cy="0"/>
            </a:xfrm>
            <a:prstGeom prst="line">
              <a:avLst/>
            </a:prstGeom>
            <a:ln w="12700">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4648200" y="2200275"/>
            <a:ext cx="1471295" cy="420370"/>
          </a:xfrm>
          <a:prstGeom prst="rect">
            <a:avLst/>
          </a:prstGeom>
          <a:noFill/>
        </p:spPr>
        <p:txBody>
          <a:bodyPr wrap="square">
            <a:spAutoFit/>
          </a:bodyPr>
          <a:lstStyle/>
          <a:p>
            <a:pPr>
              <a:defRPr/>
            </a:pPr>
            <a:r>
              <a:rPr lang="zh-CN" altLang="en-US" sz="2135">
                <a:solidFill>
                  <a:schemeClr val="tx1">
                    <a:lumMod val="85000"/>
                    <a:lumOff val="15000"/>
                  </a:schemeClr>
                </a:solidFill>
                <a:latin typeface="+mn-ea"/>
              </a:rPr>
              <a:t>评价维度</a:t>
            </a:r>
            <a:endParaRPr lang="zh-CN" altLang="en-US" sz="2135">
              <a:solidFill>
                <a:schemeClr val="tx1">
                  <a:lumMod val="85000"/>
                  <a:lumOff val="15000"/>
                </a:schemeClr>
              </a:solidFill>
              <a:latin typeface="+mn-ea"/>
            </a:endParaRPr>
          </a:p>
        </p:txBody>
      </p:sp>
      <p:cxnSp>
        <p:nvCxnSpPr>
          <p:cNvPr id="11" name="直接连接符 10"/>
          <p:cNvCxnSpPr/>
          <p:nvPr/>
        </p:nvCxnSpPr>
        <p:spPr>
          <a:xfrm>
            <a:off x="7139305" y="2179955"/>
            <a:ext cx="17780" cy="2655570"/>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7084484" y="2355851"/>
            <a:ext cx="110067" cy="1100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35">
              <a:solidFill>
                <a:schemeClr val="tx1">
                  <a:lumMod val="85000"/>
                  <a:lumOff val="15000"/>
                </a:schemeClr>
              </a:solidFill>
              <a:latin typeface="+mn-ea"/>
            </a:endParaRPr>
          </a:p>
        </p:txBody>
      </p:sp>
      <p:sp>
        <p:nvSpPr>
          <p:cNvPr id="13" name="文本框 12"/>
          <p:cNvSpPr txBox="1"/>
          <p:nvPr/>
        </p:nvSpPr>
        <p:spPr>
          <a:xfrm>
            <a:off x="7249585" y="2205568"/>
            <a:ext cx="2381249" cy="420370"/>
          </a:xfrm>
          <a:prstGeom prst="rect">
            <a:avLst/>
          </a:prstGeom>
          <a:noFill/>
        </p:spPr>
        <p:txBody>
          <a:bodyPr>
            <a:spAutoFit/>
          </a:bodyPr>
          <a:lstStyle/>
          <a:p>
            <a:pPr>
              <a:defRPr/>
            </a:pPr>
            <a:r>
              <a:rPr lang="zh-CN" sz="2135">
                <a:solidFill>
                  <a:schemeClr val="tx1">
                    <a:lumMod val="85000"/>
                    <a:lumOff val="15000"/>
                  </a:schemeClr>
                </a:solidFill>
                <a:latin typeface="+mn-ea"/>
              </a:rPr>
              <a:t>语言表达的清晰度</a:t>
            </a:r>
            <a:endParaRPr lang="zh-CN" sz="2135">
              <a:solidFill>
                <a:schemeClr val="tx1">
                  <a:lumMod val="85000"/>
                  <a:lumOff val="15000"/>
                </a:schemeClr>
              </a:solidFill>
              <a:latin typeface="+mn-ea"/>
            </a:endParaRPr>
          </a:p>
        </p:txBody>
      </p:sp>
      <p:sp>
        <p:nvSpPr>
          <p:cNvPr id="14" name="椭圆 13"/>
          <p:cNvSpPr/>
          <p:nvPr/>
        </p:nvSpPr>
        <p:spPr>
          <a:xfrm>
            <a:off x="7084484" y="3079751"/>
            <a:ext cx="110067" cy="1100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35">
              <a:solidFill>
                <a:schemeClr val="tx1">
                  <a:lumMod val="85000"/>
                  <a:lumOff val="15000"/>
                </a:schemeClr>
              </a:solidFill>
              <a:latin typeface="+mn-ea"/>
            </a:endParaRPr>
          </a:p>
        </p:txBody>
      </p:sp>
      <p:sp>
        <p:nvSpPr>
          <p:cNvPr id="15" name="文本框 14"/>
          <p:cNvSpPr txBox="1"/>
          <p:nvPr/>
        </p:nvSpPr>
        <p:spPr>
          <a:xfrm>
            <a:off x="7249795" y="2891155"/>
            <a:ext cx="2178050" cy="420370"/>
          </a:xfrm>
          <a:prstGeom prst="rect">
            <a:avLst/>
          </a:prstGeom>
          <a:noFill/>
        </p:spPr>
        <p:txBody>
          <a:bodyPr wrap="square">
            <a:spAutoFit/>
          </a:bodyPr>
          <a:lstStyle/>
          <a:p>
            <a:pPr>
              <a:defRPr/>
            </a:pPr>
            <a:r>
              <a:rPr lang="zh-CN" sz="2135">
                <a:solidFill>
                  <a:schemeClr val="tx1">
                    <a:lumMod val="85000"/>
                    <a:lumOff val="15000"/>
                  </a:schemeClr>
                </a:solidFill>
                <a:latin typeface="+mn-ea"/>
              </a:rPr>
              <a:t>表意的合理性</a:t>
            </a:r>
            <a:endParaRPr lang="zh-CN" sz="2135">
              <a:solidFill>
                <a:schemeClr val="tx1">
                  <a:lumMod val="85000"/>
                  <a:lumOff val="15000"/>
                </a:schemeClr>
              </a:solidFill>
              <a:latin typeface="+mn-ea"/>
            </a:endParaRPr>
          </a:p>
        </p:txBody>
      </p:sp>
      <p:sp>
        <p:nvSpPr>
          <p:cNvPr id="16" name="椭圆 15"/>
          <p:cNvSpPr/>
          <p:nvPr/>
        </p:nvSpPr>
        <p:spPr>
          <a:xfrm>
            <a:off x="7084484" y="3803651"/>
            <a:ext cx="110067" cy="1100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35">
              <a:solidFill>
                <a:schemeClr val="tx1">
                  <a:lumMod val="85000"/>
                  <a:lumOff val="15000"/>
                </a:schemeClr>
              </a:solidFill>
              <a:latin typeface="+mn-ea"/>
            </a:endParaRPr>
          </a:p>
        </p:txBody>
      </p:sp>
      <p:sp>
        <p:nvSpPr>
          <p:cNvPr id="17" name="文本框 16"/>
          <p:cNvSpPr txBox="1"/>
          <p:nvPr/>
        </p:nvSpPr>
        <p:spPr>
          <a:xfrm>
            <a:off x="7249795" y="3527425"/>
            <a:ext cx="3382010" cy="420370"/>
          </a:xfrm>
          <a:prstGeom prst="rect">
            <a:avLst/>
          </a:prstGeom>
          <a:noFill/>
        </p:spPr>
        <p:txBody>
          <a:bodyPr wrap="square">
            <a:spAutoFit/>
          </a:bodyPr>
          <a:lstStyle/>
          <a:p>
            <a:pPr>
              <a:defRPr/>
            </a:pPr>
            <a:r>
              <a:rPr lang="zh-CN" sz="2135">
                <a:solidFill>
                  <a:schemeClr val="tx1">
                    <a:lumMod val="85000"/>
                    <a:lumOff val="15000"/>
                  </a:schemeClr>
                </a:solidFill>
                <a:latin typeface="+mn-ea"/>
              </a:rPr>
              <a:t>时间语篇标志词使用情况</a:t>
            </a:r>
            <a:endParaRPr lang="zh-CN" sz="2135">
              <a:solidFill>
                <a:schemeClr val="tx1">
                  <a:lumMod val="85000"/>
                  <a:lumOff val="15000"/>
                </a:schemeClr>
              </a:solidFill>
              <a:latin typeface="+mn-ea"/>
            </a:endParaRPr>
          </a:p>
        </p:txBody>
      </p:sp>
      <p:sp>
        <p:nvSpPr>
          <p:cNvPr id="18" name="椭圆 17"/>
          <p:cNvSpPr/>
          <p:nvPr/>
        </p:nvSpPr>
        <p:spPr>
          <a:xfrm>
            <a:off x="7084484" y="4527551"/>
            <a:ext cx="110067" cy="1100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35">
              <a:solidFill>
                <a:schemeClr val="tx1">
                  <a:lumMod val="85000"/>
                  <a:lumOff val="15000"/>
                </a:schemeClr>
              </a:solidFill>
              <a:latin typeface="+mn-ea"/>
            </a:endParaRPr>
          </a:p>
        </p:txBody>
      </p:sp>
      <p:sp>
        <p:nvSpPr>
          <p:cNvPr id="19" name="文本框 18"/>
          <p:cNvSpPr txBox="1"/>
          <p:nvPr/>
        </p:nvSpPr>
        <p:spPr>
          <a:xfrm>
            <a:off x="7249795" y="4217670"/>
            <a:ext cx="1861185" cy="420370"/>
          </a:xfrm>
          <a:prstGeom prst="rect">
            <a:avLst/>
          </a:prstGeom>
          <a:noFill/>
        </p:spPr>
        <p:txBody>
          <a:bodyPr wrap="square">
            <a:spAutoFit/>
          </a:bodyPr>
          <a:lstStyle/>
          <a:p>
            <a:pPr>
              <a:defRPr/>
            </a:pPr>
            <a:r>
              <a:rPr lang="zh-CN" sz="2135">
                <a:solidFill>
                  <a:schemeClr val="tx1">
                    <a:lumMod val="85000"/>
                    <a:lumOff val="15000"/>
                  </a:schemeClr>
                </a:solidFill>
                <a:latin typeface="+mn-ea"/>
              </a:rPr>
              <a:t>语言的正确性</a:t>
            </a:r>
            <a:endParaRPr lang="zh-CN" sz="2135">
              <a:solidFill>
                <a:schemeClr val="tx1">
                  <a:lumMod val="85000"/>
                  <a:lumOff val="15000"/>
                </a:schemeClr>
              </a:solidFill>
              <a:latin typeface="+mn-ea"/>
            </a:endParaRPr>
          </a:p>
        </p:txBody>
      </p:sp>
      <p:grpSp>
        <p:nvGrpSpPr>
          <p:cNvPr id="28" name="组合 27"/>
          <p:cNvGrpSpPr/>
          <p:nvPr/>
        </p:nvGrpSpPr>
        <p:grpSpPr>
          <a:xfrm>
            <a:off x="3497873" y="382270"/>
            <a:ext cx="7937841" cy="1431925"/>
            <a:chOff x="3359167" y="400194"/>
            <a:chExt cx="5676977" cy="1031890"/>
          </a:xfrm>
        </p:grpSpPr>
        <p:grpSp>
          <p:nvGrpSpPr>
            <p:cNvPr id="29" name="组合 28"/>
            <p:cNvGrpSpPr/>
            <p:nvPr/>
          </p:nvGrpSpPr>
          <p:grpSpPr>
            <a:xfrm>
              <a:off x="3590568" y="400194"/>
              <a:ext cx="5213316" cy="1031890"/>
              <a:chOff x="7038412" y="5298115"/>
              <a:chExt cx="3099874" cy="517828"/>
            </a:xfrm>
          </p:grpSpPr>
          <p:grpSp>
            <p:nvGrpSpPr>
              <p:cNvPr id="31" name="组合 30"/>
              <p:cNvGrpSpPr/>
              <p:nvPr/>
            </p:nvGrpSpPr>
            <p:grpSpPr>
              <a:xfrm>
                <a:off x="7038412" y="5298115"/>
                <a:ext cx="3099874" cy="517828"/>
                <a:chOff x="5718131" y="5650928"/>
                <a:chExt cx="4596458" cy="767829"/>
              </a:xfrm>
            </p:grpSpPr>
            <p:sp>
              <p:nvSpPr>
                <p:cNvPr id="33" name="圆角矩形 32"/>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4" name="圆角矩形 33"/>
                <p:cNvSpPr/>
                <p:nvPr/>
              </p:nvSpPr>
              <p:spPr>
                <a:xfrm>
                  <a:off x="5829672" y="5747159"/>
                  <a:ext cx="4373372" cy="575365"/>
                </a:xfrm>
                <a:prstGeom prst="roundRect">
                  <a:avLst>
                    <a:gd name="adj" fmla="val 50000"/>
                  </a:avLst>
                </a:prstGeom>
                <a:solidFill>
                  <a:schemeClr val="accent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32" name="TextBox 19"/>
              <p:cNvSpPr txBox="1"/>
              <p:nvPr/>
            </p:nvSpPr>
            <p:spPr>
              <a:xfrm>
                <a:off x="7752953" y="5433395"/>
                <a:ext cx="127818" cy="189012"/>
              </a:xfrm>
              <a:prstGeom prst="rect">
                <a:avLst/>
              </a:prstGeom>
              <a:noFill/>
            </p:spPr>
            <p:txBody>
              <a:bodyPr wrap="square" rtlCol="0">
                <a:spAutoFit/>
              </a:bodyPr>
              <a:lstStyle/>
              <a:p>
                <a:endParaRPr lang="zh-CN" altLang="en-US" sz="1400">
                  <a:solidFill>
                    <a:schemeClr val="bg1"/>
                  </a:solidFill>
                  <a:latin typeface="微软雅黑" panose="020B0503020204020204" pitchFamily="34" charset="-122"/>
                  <a:ea typeface="微软雅黑" panose="020B0503020204020204" pitchFamily="34" charset="-122"/>
                </a:endParaRPr>
              </a:p>
            </p:txBody>
          </p:sp>
        </p:grpSp>
        <p:sp>
          <p:nvSpPr>
            <p:cNvPr id="30" name="矩形 29"/>
            <p:cNvSpPr/>
            <p:nvPr/>
          </p:nvSpPr>
          <p:spPr>
            <a:xfrm>
              <a:off x="3359167" y="661489"/>
              <a:ext cx="5676977" cy="509310"/>
            </a:xfrm>
            <a:prstGeom prst="rect">
              <a:avLst/>
            </a:prstGeom>
          </p:spPr>
          <p:txBody>
            <a:bodyPr wrap="square">
              <a:spAutoFit/>
            </a:bodyPr>
            <a:lstStyle/>
            <a:p>
              <a:pPr algn="ctr"/>
              <a:r>
                <a:rPr lang="zh-CN" altLang="en-US" sz="4000" smtClean="0">
                  <a:solidFill>
                    <a:schemeClr val="bg1"/>
                  </a:solidFill>
                  <a:latin typeface="造字工房悦黑（非商用）常规体" pitchFamily="2" charset="-122"/>
                  <a:ea typeface="造字工房悦黑（非商用）常规体" pitchFamily="2" charset="-122"/>
                </a:rPr>
                <a:t>课堂教学中的写作评价维度</a:t>
              </a:r>
              <a:endParaRPr lang="zh-CN" altLang="en-US" sz="4000">
                <a:solidFill>
                  <a:schemeClr val="bg1"/>
                </a:solidFill>
                <a:latin typeface="造字工房悦黑（非商用）常规体" pitchFamily="2" charset="-122"/>
                <a:ea typeface="造字工房悦黑（非商用）常规体" pitchFamily="2" charset="-122"/>
              </a:endParaRPr>
            </a:p>
          </p:txBody>
        </p:sp>
      </p:grpSp>
      <p:grpSp>
        <p:nvGrpSpPr>
          <p:cNvPr id="2" name="组合 1"/>
          <p:cNvGrpSpPr/>
          <p:nvPr/>
        </p:nvGrpSpPr>
        <p:grpSpPr>
          <a:xfrm>
            <a:off x="8613775" y="3913505"/>
            <a:ext cx="3516630" cy="2938145"/>
            <a:chOff x="8580930" y="-45909"/>
            <a:chExt cx="2099808" cy="2099808"/>
          </a:xfrm>
        </p:grpSpPr>
        <p:sp>
          <p:nvSpPr>
            <p:cNvPr id="3" name="椭圆 2"/>
            <p:cNvSpPr/>
            <p:nvPr/>
          </p:nvSpPr>
          <p:spPr>
            <a:xfrm>
              <a:off x="8580930" y="-45909"/>
              <a:ext cx="2099808" cy="2099808"/>
            </a:xfrm>
            <a:prstGeom prst="ellipse">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latin typeface="+mj-ea"/>
                <a:ea typeface="+mj-ea"/>
              </a:endParaRPr>
            </a:p>
          </p:txBody>
        </p:sp>
        <p:sp>
          <p:nvSpPr>
            <p:cNvPr id="4" name="饼形 3"/>
            <p:cNvSpPr/>
            <p:nvPr/>
          </p:nvSpPr>
          <p:spPr>
            <a:xfrm>
              <a:off x="8583721" y="-43118"/>
              <a:ext cx="2094226" cy="2094226"/>
            </a:xfrm>
            <a:prstGeom prst="pie">
              <a:avLst>
                <a:gd name="adj1" fmla="val 10809418"/>
                <a:gd name="adj2" fmla="val 50587"/>
              </a:avLst>
            </a:prstGeom>
            <a:solidFill>
              <a:schemeClr val="accent3"/>
            </a:solidFill>
            <a:ln>
              <a:noFill/>
            </a:ln>
            <a:effectLst>
              <a:innerShdw blurRad="63500" dist="50800" dir="126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600">
                <a:solidFill>
                  <a:schemeClr val="tx1">
                    <a:lumMod val="85000"/>
                    <a:lumOff val="15000"/>
                  </a:schemeClr>
                </a:solidFill>
              </a:endParaRPr>
            </a:p>
          </p:txBody>
        </p:sp>
        <p:sp>
          <p:nvSpPr>
            <p:cNvPr id="5" name="椭圆 4"/>
            <p:cNvSpPr/>
            <p:nvPr/>
          </p:nvSpPr>
          <p:spPr>
            <a:xfrm>
              <a:off x="8768617" y="141778"/>
              <a:ext cx="1724435" cy="1724435"/>
            </a:xfrm>
            <a:prstGeom prst="ellipse">
              <a:avLst/>
            </a:prstGeom>
            <a:gradFill flip="none" rotWithShape="1">
              <a:gsLst>
                <a:gs pos="0">
                  <a:srgbClr val="F0F0F0"/>
                </a:gs>
                <a:gs pos="100000">
                  <a:srgbClr val="F1F1F1"/>
                </a:gs>
              </a:gsLst>
              <a:lin ang="2700000" scaled="1"/>
            </a:gradFill>
            <a:ln w="28575">
              <a:gradFill flip="none" rotWithShape="1">
                <a:gsLst>
                  <a:gs pos="100000">
                    <a:srgbClr val="FFFFFF"/>
                  </a:gs>
                  <a:gs pos="0">
                    <a:srgbClr val="CECED0"/>
                  </a:gs>
                </a:gsLst>
                <a:lin ang="13500000" scaled="1"/>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chemeClr val="tx1">
                    <a:lumMod val="85000"/>
                    <a:lumOff val="15000"/>
                  </a:schemeClr>
                </a:solidFill>
              </a:endParaRPr>
            </a:p>
          </p:txBody>
        </p:sp>
      </p:grpSp>
      <p:sp>
        <p:nvSpPr>
          <p:cNvPr id="24" name="文本框 23"/>
          <p:cNvSpPr txBox="1"/>
          <p:nvPr/>
        </p:nvSpPr>
        <p:spPr>
          <a:xfrm>
            <a:off x="9166013" y="5163110"/>
            <a:ext cx="2650067" cy="666115"/>
          </a:xfrm>
          <a:prstGeom prst="rect">
            <a:avLst/>
          </a:prstGeom>
          <a:noFill/>
        </p:spPr>
        <p:txBody>
          <a:bodyPr>
            <a:spAutoFit/>
          </a:bodyPr>
          <a:p>
            <a:pPr algn="ctr">
              <a:defRPr/>
            </a:pPr>
            <a:r>
              <a:rPr lang="zh-CN" altLang="en-US" sz="3735">
                <a:solidFill>
                  <a:schemeClr val="tx1">
                    <a:lumMod val="85000"/>
                    <a:lumOff val="15000"/>
                  </a:schemeClr>
                </a:solidFill>
                <a:latin typeface="+mn-ea"/>
              </a:rPr>
              <a:t>整体评分法</a:t>
            </a:r>
            <a:endParaRPr lang="zh-CN" altLang="en-US" sz="3735">
              <a:solidFill>
                <a:schemeClr val="tx1">
                  <a:lumMod val="85000"/>
                  <a:lumOff val="15000"/>
                </a:schemeClr>
              </a:solidFill>
              <a:latin typeface="+mn-ea"/>
            </a:endParaRPr>
          </a:p>
        </p:txBody>
      </p:sp>
      <p:grpSp>
        <p:nvGrpSpPr>
          <p:cNvPr id="36" name="组合 35"/>
          <p:cNvGrpSpPr/>
          <p:nvPr/>
        </p:nvGrpSpPr>
        <p:grpSpPr>
          <a:xfrm rot="3960000">
            <a:off x="3629873" y="3854662"/>
            <a:ext cx="772583" cy="480483"/>
            <a:chOff x="2847109" y="2029691"/>
            <a:chExt cx="569919" cy="297873"/>
          </a:xfrm>
        </p:grpSpPr>
        <p:cxnSp>
          <p:nvCxnSpPr>
            <p:cNvPr id="37" name="直接连接符 36"/>
            <p:cNvCxnSpPr/>
            <p:nvPr/>
          </p:nvCxnSpPr>
          <p:spPr>
            <a:xfrm flipV="1">
              <a:off x="2847109" y="2029691"/>
              <a:ext cx="249828" cy="297873"/>
            </a:xfrm>
            <a:prstGeom prst="line">
              <a:avLst/>
            </a:prstGeom>
            <a:ln w="12700">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3092252" y="2029691"/>
              <a:ext cx="324776" cy="0"/>
            </a:xfrm>
            <a:prstGeom prst="line">
              <a:avLst/>
            </a:prstGeom>
            <a:ln w="12700">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grpSp>
      <p:sp>
        <p:nvSpPr>
          <p:cNvPr id="39" name="文本框 38"/>
          <p:cNvSpPr txBox="1"/>
          <p:nvPr/>
        </p:nvSpPr>
        <p:spPr>
          <a:xfrm>
            <a:off x="4392930" y="4435475"/>
            <a:ext cx="1471295" cy="420370"/>
          </a:xfrm>
          <a:prstGeom prst="rect">
            <a:avLst/>
          </a:prstGeom>
          <a:noFill/>
        </p:spPr>
        <p:txBody>
          <a:bodyPr wrap="square">
            <a:spAutoFit/>
          </a:bodyPr>
          <a:p>
            <a:pPr>
              <a:defRPr/>
            </a:pPr>
            <a:r>
              <a:rPr lang="zh-CN" altLang="en-US" sz="2135">
                <a:solidFill>
                  <a:schemeClr val="tx1">
                    <a:lumMod val="85000"/>
                    <a:lumOff val="15000"/>
                  </a:schemeClr>
                </a:solidFill>
                <a:latin typeface="+mn-ea"/>
              </a:rPr>
              <a:t>评价主体</a:t>
            </a:r>
            <a:endParaRPr lang="zh-CN" altLang="en-US" sz="2135">
              <a:solidFill>
                <a:schemeClr val="tx1">
                  <a:lumMod val="85000"/>
                  <a:lumOff val="15000"/>
                </a:schemeClr>
              </a:solidFill>
              <a:latin typeface="+mn-ea"/>
            </a:endParaRPr>
          </a:p>
        </p:txBody>
      </p:sp>
      <p:sp>
        <p:nvSpPr>
          <p:cNvPr id="40" name="椭圆 39"/>
          <p:cNvSpPr/>
          <p:nvPr/>
        </p:nvSpPr>
        <p:spPr>
          <a:xfrm>
            <a:off x="5596679" y="4638041"/>
            <a:ext cx="110067" cy="1100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zh-CN" altLang="en-US" sz="2135">
              <a:solidFill>
                <a:schemeClr val="tx1">
                  <a:lumMod val="85000"/>
                  <a:lumOff val="15000"/>
                </a:schemeClr>
              </a:solidFill>
              <a:latin typeface="+mn-ea"/>
            </a:endParaRPr>
          </a:p>
        </p:txBody>
      </p:sp>
      <p:cxnSp>
        <p:nvCxnSpPr>
          <p:cNvPr id="42" name="直接连接符 41"/>
          <p:cNvCxnSpPr/>
          <p:nvPr/>
        </p:nvCxnSpPr>
        <p:spPr>
          <a:xfrm>
            <a:off x="5631815" y="4451350"/>
            <a:ext cx="39370" cy="993775"/>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43" name="椭圆 42"/>
          <p:cNvSpPr/>
          <p:nvPr/>
        </p:nvSpPr>
        <p:spPr>
          <a:xfrm>
            <a:off x="5570009" y="5335271"/>
            <a:ext cx="110067" cy="1100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zh-CN" altLang="en-US" sz="2135">
              <a:solidFill>
                <a:schemeClr val="tx1">
                  <a:lumMod val="85000"/>
                  <a:lumOff val="15000"/>
                </a:schemeClr>
              </a:solidFill>
              <a:latin typeface="+mn-ea"/>
            </a:endParaRPr>
          </a:p>
        </p:txBody>
      </p:sp>
      <p:sp>
        <p:nvSpPr>
          <p:cNvPr id="44" name="文本框 43"/>
          <p:cNvSpPr txBox="1"/>
          <p:nvPr/>
        </p:nvSpPr>
        <p:spPr>
          <a:xfrm>
            <a:off x="5706745" y="5408930"/>
            <a:ext cx="1433195" cy="420370"/>
          </a:xfrm>
          <a:prstGeom prst="rect">
            <a:avLst/>
          </a:prstGeom>
          <a:noFill/>
        </p:spPr>
        <p:txBody>
          <a:bodyPr wrap="square">
            <a:spAutoFit/>
          </a:bodyPr>
          <a:p>
            <a:pPr>
              <a:defRPr/>
            </a:pPr>
            <a:r>
              <a:rPr lang="zh-CN" sz="2135">
                <a:solidFill>
                  <a:schemeClr val="tx1">
                    <a:lumMod val="85000"/>
                    <a:lumOff val="15000"/>
                  </a:schemeClr>
                </a:solidFill>
                <a:latin typeface="+mn-ea"/>
              </a:rPr>
              <a:t>教师评价</a:t>
            </a:r>
            <a:endParaRPr lang="zh-CN" sz="2135">
              <a:solidFill>
                <a:schemeClr val="tx1">
                  <a:lumMod val="85000"/>
                  <a:lumOff val="15000"/>
                </a:schemeClr>
              </a:solidFill>
              <a:latin typeface="+mn-ea"/>
            </a:endParaRPr>
          </a:p>
        </p:txBody>
      </p:sp>
      <p:sp>
        <p:nvSpPr>
          <p:cNvPr id="45" name="文本框 44"/>
          <p:cNvSpPr txBox="1"/>
          <p:nvPr/>
        </p:nvSpPr>
        <p:spPr>
          <a:xfrm>
            <a:off x="5680075" y="4527550"/>
            <a:ext cx="1405255" cy="420370"/>
          </a:xfrm>
          <a:prstGeom prst="rect">
            <a:avLst/>
          </a:prstGeom>
          <a:noFill/>
        </p:spPr>
        <p:txBody>
          <a:bodyPr wrap="square">
            <a:spAutoFit/>
          </a:bodyPr>
          <a:p>
            <a:pPr>
              <a:defRPr/>
            </a:pPr>
            <a:r>
              <a:rPr lang="zh-CN" sz="2135">
                <a:solidFill>
                  <a:schemeClr val="tx1">
                    <a:lumMod val="85000"/>
                    <a:lumOff val="15000"/>
                  </a:schemeClr>
                </a:solidFill>
                <a:latin typeface="+mn-ea"/>
              </a:rPr>
              <a:t>同伴评价</a:t>
            </a:r>
            <a:endParaRPr lang="zh-CN" sz="2135">
              <a:solidFill>
                <a:schemeClr val="tx1">
                  <a:lumMod val="85000"/>
                  <a:lumOff val="15000"/>
                </a:schemeClr>
              </a:solidFill>
              <a:latin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childTnLst>
                                    <p:set>
                                      <p:cBhvr>
                                        <p:cTn id="6" dur="1" fill="hold">
                                          <p:stCondLst>
                                            <p:cond delay="0"/>
                                          </p:stCondLst>
                                        </p:cTn>
                                        <p:tgtEl>
                                          <p:spTgt spid="28"/>
                                        </p:tgtEl>
                                        <p:attrNameLst>
                                          <p:attrName>style.visibility</p:attrName>
                                        </p:attrNameLst>
                                      </p:cBhvr>
                                      <p:to>
                                        <p:strVal val="visible"/>
                                      </p:to>
                                    </p:set>
                                    <p:animEffect transition="in" filter="fade">
                                      <p:cBhvr>
                                        <p:cTn id="7" dur="750"/>
                                        <p:tgtEl>
                                          <p:spTgt spid="28"/>
                                        </p:tgtEl>
                                      </p:cBhvr>
                                    </p:animEffect>
                                  </p:childTnLst>
                                </p:cTn>
                              </p:par>
                            </p:childTnLst>
                          </p:cTn>
                        </p:par>
                        <p:par>
                          <p:cTn id="8" fill="hold">
                            <p:stCondLst>
                              <p:cond delay="1000"/>
                            </p:stCondLst>
                            <p:childTnLst>
                              <p:par>
                                <p:cTn id="9" presetID="10" presetClass="entr" presetSubtype="0" fill="hold" nodeType="afterEffec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500"/>
                            </p:stCondLst>
                            <p:childTnLst>
                              <p:par>
                                <p:cTn id="13" presetID="10" presetClass="entr" presetSubtype="0" fill="hold" grpId="0" nodeType="afterEffect">
                                  <p:iterate type="lt">
                                    <p:tmPct val="1500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049"/>
                            </p:stCondLst>
                            <p:childTnLst>
                              <p:par>
                                <p:cTn id="17" presetID="10" presetClass="entr" presetSubtype="0" fill="hold" nodeType="afterEffec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2549"/>
                            </p:stCondLst>
                            <p:childTnLst>
                              <p:par>
                                <p:cTn id="21" presetID="10" presetClass="entr" presetSubtype="0" fill="hold" grpId="0" nodeType="afterEffect">
                                  <p:iterate type="lt">
                                    <p:tmPct val="15000"/>
                                  </p:iterate>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3349"/>
                            </p:stCondLst>
                            <p:childTnLst>
                              <p:par>
                                <p:cTn id="25" presetID="22" presetClass="entr" presetSubtype="8" fill="hold" nodeType="afterEffec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3849"/>
                            </p:stCondLst>
                            <p:childTnLst>
                              <p:par>
                                <p:cTn id="29" presetID="2" presetClass="entr" presetSubtype="2" decel="100000" fill="hold" grpId="1" nodeType="afterEffec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par>
                          <p:cTn id="33" fill="hold">
                            <p:stCondLst>
                              <p:cond delay="4349"/>
                            </p:stCondLst>
                            <p:childTnLst>
                              <p:par>
                                <p:cTn id="34" presetID="22" presetClass="entr" presetSubtype="1" fill="hold" nodeType="afterEffec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par>
                          <p:cTn id="37" fill="hold">
                            <p:stCondLst>
                              <p:cond delay="4849"/>
                            </p:stCondLst>
                            <p:childTnLst>
                              <p:par>
                                <p:cTn id="38" presetID="53" presetClass="entr" presetSubtype="16" fill="hold" grpId="2" nodeType="afterEffect">
                                  <p:childTnLst>
                                    <p:set>
                                      <p:cBhvr>
                                        <p:cTn id="39" dur="1" fill="hold">
                                          <p:stCondLst>
                                            <p:cond delay="0"/>
                                          </p:stCondLst>
                                        </p:cTn>
                                        <p:tgtEl>
                                          <p:spTgt spid="12"/>
                                        </p:tgtEl>
                                        <p:attrNameLst>
                                          <p:attrName>style.visibility</p:attrName>
                                        </p:attrNameLst>
                                      </p:cBhvr>
                                      <p:to>
                                        <p:strVal val="visible"/>
                                      </p:to>
                                    </p:set>
                                    <p:anim calcmode="lin" valueType="num">
                                      <p:cBhvr>
                                        <p:cTn id="40" dur="250" fill="hold"/>
                                        <p:tgtEl>
                                          <p:spTgt spid="12"/>
                                        </p:tgtEl>
                                        <p:attrNameLst>
                                          <p:attrName>ppt_w</p:attrName>
                                        </p:attrNameLst>
                                      </p:cBhvr>
                                      <p:tavLst>
                                        <p:tav tm="0">
                                          <p:val>
                                            <p:fltVal val="0"/>
                                          </p:val>
                                        </p:tav>
                                        <p:tav tm="100000">
                                          <p:val>
                                            <p:strVal val="#ppt_w"/>
                                          </p:val>
                                        </p:tav>
                                      </p:tavLst>
                                    </p:anim>
                                    <p:anim calcmode="lin" valueType="num">
                                      <p:cBhvr>
                                        <p:cTn id="41" dur="250" fill="hold"/>
                                        <p:tgtEl>
                                          <p:spTgt spid="12"/>
                                        </p:tgtEl>
                                        <p:attrNameLst>
                                          <p:attrName>ppt_h</p:attrName>
                                        </p:attrNameLst>
                                      </p:cBhvr>
                                      <p:tavLst>
                                        <p:tav tm="0">
                                          <p:val>
                                            <p:fltVal val="0"/>
                                          </p:val>
                                        </p:tav>
                                        <p:tav tm="100000">
                                          <p:val>
                                            <p:strVal val="#ppt_h"/>
                                          </p:val>
                                        </p:tav>
                                      </p:tavLst>
                                    </p:anim>
                                    <p:animEffect transition="in" filter="fade">
                                      <p:cBhvr>
                                        <p:cTn id="42" dur="250"/>
                                        <p:tgtEl>
                                          <p:spTgt spid="12"/>
                                        </p:tgtEl>
                                      </p:cBhvr>
                                    </p:animEffect>
                                  </p:childTnLst>
                                </p:cTn>
                              </p:par>
                              <p:par>
                                <p:cTn id="43" presetID="6" presetClass="emph" presetSubtype="0" decel="100000" fill="hold" grpId="3" nodeType="withEffect">
                                  <p:childTnLst>
                                    <p:animScale>
                                      <p:cBhvr>
                                        <p:cTn id="44" dur="250" fill="hold"/>
                                        <p:tgtEl>
                                          <p:spTgt spid="12"/>
                                        </p:tgtEl>
                                      </p:cBhvr>
                                      <p:by x="110000" y="110000"/>
                                    </p:animScale>
                                  </p:childTnLst>
                                </p:cTn>
                              </p:par>
                              <p:par>
                                <p:cTn id="45" presetID="6" presetClass="emph" presetSubtype="0" decel="100000" fill="hold" grpId="4" nodeType="withEffect">
                                  <p:childTnLst>
                                    <p:animScale>
                                      <p:cBhvr>
                                        <p:cTn id="46" dur="250" fill="hold"/>
                                        <p:tgtEl>
                                          <p:spTgt spid="12"/>
                                        </p:tgtEl>
                                      </p:cBhvr>
                                      <p:by x="91000" y="91000"/>
                                    </p:animScale>
                                  </p:childTnLst>
                                </p:cTn>
                              </p:par>
                            </p:childTnLst>
                          </p:cTn>
                        </p:par>
                        <p:par>
                          <p:cTn id="47" fill="hold">
                            <p:stCondLst>
                              <p:cond delay="5349"/>
                            </p:stCondLst>
                            <p:childTnLst>
                              <p:par>
                                <p:cTn id="48" presetID="22" presetClass="entr" presetSubtype="8" fill="hold" grpId="5" nodeType="afterEffec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par>
                          <p:cTn id="51" fill="hold">
                            <p:stCondLst>
                              <p:cond delay="5849"/>
                            </p:stCondLst>
                            <p:childTnLst>
                              <p:par>
                                <p:cTn id="52" presetID="53" presetClass="entr" presetSubtype="16" fill="hold" grpId="6" nodeType="afterEffect">
                                  <p:childTnLst>
                                    <p:set>
                                      <p:cBhvr>
                                        <p:cTn id="53" dur="1" fill="hold">
                                          <p:stCondLst>
                                            <p:cond delay="0"/>
                                          </p:stCondLst>
                                        </p:cTn>
                                        <p:tgtEl>
                                          <p:spTgt spid="14"/>
                                        </p:tgtEl>
                                        <p:attrNameLst>
                                          <p:attrName>style.visibility</p:attrName>
                                        </p:attrNameLst>
                                      </p:cBhvr>
                                      <p:to>
                                        <p:strVal val="visible"/>
                                      </p:to>
                                    </p:set>
                                    <p:anim calcmode="lin" valueType="num">
                                      <p:cBhvr>
                                        <p:cTn id="54" dur="250" fill="hold"/>
                                        <p:tgtEl>
                                          <p:spTgt spid="14"/>
                                        </p:tgtEl>
                                        <p:attrNameLst>
                                          <p:attrName>ppt_w</p:attrName>
                                        </p:attrNameLst>
                                      </p:cBhvr>
                                      <p:tavLst>
                                        <p:tav tm="0">
                                          <p:val>
                                            <p:fltVal val="0"/>
                                          </p:val>
                                        </p:tav>
                                        <p:tav tm="100000">
                                          <p:val>
                                            <p:strVal val="#ppt_w"/>
                                          </p:val>
                                        </p:tav>
                                      </p:tavLst>
                                    </p:anim>
                                    <p:anim calcmode="lin" valueType="num">
                                      <p:cBhvr>
                                        <p:cTn id="55" dur="250" fill="hold"/>
                                        <p:tgtEl>
                                          <p:spTgt spid="14"/>
                                        </p:tgtEl>
                                        <p:attrNameLst>
                                          <p:attrName>ppt_h</p:attrName>
                                        </p:attrNameLst>
                                      </p:cBhvr>
                                      <p:tavLst>
                                        <p:tav tm="0">
                                          <p:val>
                                            <p:fltVal val="0"/>
                                          </p:val>
                                        </p:tav>
                                        <p:tav tm="100000">
                                          <p:val>
                                            <p:strVal val="#ppt_h"/>
                                          </p:val>
                                        </p:tav>
                                      </p:tavLst>
                                    </p:anim>
                                    <p:animEffect transition="in" filter="fade">
                                      <p:cBhvr>
                                        <p:cTn id="56" dur="250"/>
                                        <p:tgtEl>
                                          <p:spTgt spid="14"/>
                                        </p:tgtEl>
                                      </p:cBhvr>
                                    </p:animEffect>
                                  </p:childTnLst>
                                </p:cTn>
                              </p:par>
                              <p:par>
                                <p:cTn id="57" presetID="6" presetClass="emph" presetSubtype="0" decel="100000" fill="hold" grpId="7" nodeType="withEffect">
                                  <p:childTnLst>
                                    <p:animScale>
                                      <p:cBhvr>
                                        <p:cTn id="58" dur="250" fill="hold"/>
                                        <p:tgtEl>
                                          <p:spTgt spid="14"/>
                                        </p:tgtEl>
                                      </p:cBhvr>
                                      <p:by x="110000" y="110000"/>
                                    </p:animScale>
                                  </p:childTnLst>
                                </p:cTn>
                              </p:par>
                              <p:par>
                                <p:cTn id="59" presetID="6" presetClass="emph" presetSubtype="0" decel="100000" fill="hold" grpId="8" nodeType="withEffect">
                                  <p:childTnLst>
                                    <p:animScale>
                                      <p:cBhvr>
                                        <p:cTn id="60" dur="250" fill="hold"/>
                                        <p:tgtEl>
                                          <p:spTgt spid="14"/>
                                        </p:tgtEl>
                                      </p:cBhvr>
                                      <p:by x="91000" y="91000"/>
                                    </p:animScale>
                                  </p:childTnLst>
                                </p:cTn>
                              </p:par>
                            </p:childTnLst>
                          </p:cTn>
                        </p:par>
                        <p:par>
                          <p:cTn id="61" fill="hold">
                            <p:stCondLst>
                              <p:cond delay="6349"/>
                            </p:stCondLst>
                            <p:childTnLst>
                              <p:par>
                                <p:cTn id="62" presetID="22" presetClass="entr" presetSubtype="8" fill="hold" grpId="9" nodeType="afterEffec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par>
                          <p:cTn id="65" fill="hold">
                            <p:stCondLst>
                              <p:cond delay="6849"/>
                            </p:stCondLst>
                            <p:childTnLst>
                              <p:par>
                                <p:cTn id="66" presetID="53" presetClass="entr" presetSubtype="16" fill="hold" grpId="10" nodeType="afterEffec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fltVal val="0"/>
                                          </p:val>
                                        </p:tav>
                                        <p:tav tm="100000">
                                          <p:val>
                                            <p:strVal val="#ppt_w"/>
                                          </p:val>
                                        </p:tav>
                                      </p:tavLst>
                                    </p:anim>
                                    <p:anim calcmode="lin" valueType="num">
                                      <p:cBhvr>
                                        <p:cTn id="69" dur="250" fill="hold"/>
                                        <p:tgtEl>
                                          <p:spTgt spid="16"/>
                                        </p:tgtEl>
                                        <p:attrNameLst>
                                          <p:attrName>ppt_h</p:attrName>
                                        </p:attrNameLst>
                                      </p:cBhvr>
                                      <p:tavLst>
                                        <p:tav tm="0">
                                          <p:val>
                                            <p:fltVal val="0"/>
                                          </p:val>
                                        </p:tav>
                                        <p:tav tm="100000">
                                          <p:val>
                                            <p:strVal val="#ppt_h"/>
                                          </p:val>
                                        </p:tav>
                                      </p:tavLst>
                                    </p:anim>
                                    <p:animEffect transition="in" filter="fade">
                                      <p:cBhvr>
                                        <p:cTn id="70" dur="250"/>
                                        <p:tgtEl>
                                          <p:spTgt spid="16"/>
                                        </p:tgtEl>
                                      </p:cBhvr>
                                    </p:animEffect>
                                  </p:childTnLst>
                                </p:cTn>
                              </p:par>
                              <p:par>
                                <p:cTn id="71" presetID="6" presetClass="emph" presetSubtype="0" decel="100000" fill="hold" grpId="11" nodeType="withEffect">
                                  <p:childTnLst>
                                    <p:animScale>
                                      <p:cBhvr>
                                        <p:cTn id="72" dur="250" fill="hold"/>
                                        <p:tgtEl>
                                          <p:spTgt spid="16"/>
                                        </p:tgtEl>
                                      </p:cBhvr>
                                      <p:by x="110000" y="110000"/>
                                    </p:animScale>
                                  </p:childTnLst>
                                </p:cTn>
                              </p:par>
                              <p:par>
                                <p:cTn id="73" presetID="6" presetClass="emph" presetSubtype="0" decel="100000" fill="hold" grpId="12" nodeType="withEffect">
                                  <p:childTnLst>
                                    <p:animScale>
                                      <p:cBhvr>
                                        <p:cTn id="74" dur="250" fill="hold"/>
                                        <p:tgtEl>
                                          <p:spTgt spid="16"/>
                                        </p:tgtEl>
                                      </p:cBhvr>
                                      <p:by x="91000" y="91000"/>
                                    </p:animScale>
                                  </p:childTnLst>
                                </p:cTn>
                              </p:par>
                            </p:childTnLst>
                          </p:cTn>
                        </p:par>
                        <p:par>
                          <p:cTn id="75" fill="hold">
                            <p:stCondLst>
                              <p:cond delay="7349"/>
                            </p:stCondLst>
                            <p:childTnLst>
                              <p:par>
                                <p:cTn id="76" presetID="22" presetClass="entr" presetSubtype="8" fill="hold" grpId="13" nodeType="afterEffect">
                                  <p:childTnLst>
                                    <p:set>
                                      <p:cBhvr>
                                        <p:cTn id="77" dur="1" fill="hold">
                                          <p:stCondLst>
                                            <p:cond delay="0"/>
                                          </p:stCondLst>
                                        </p:cTn>
                                        <p:tgtEl>
                                          <p:spTgt spid="17"/>
                                        </p:tgtEl>
                                        <p:attrNameLst>
                                          <p:attrName>style.visibility</p:attrName>
                                        </p:attrNameLst>
                                      </p:cBhvr>
                                      <p:to>
                                        <p:strVal val="visible"/>
                                      </p:to>
                                    </p:set>
                                    <p:animEffect transition="in" filter="wipe(left)">
                                      <p:cBhvr>
                                        <p:cTn id="78" dur="500"/>
                                        <p:tgtEl>
                                          <p:spTgt spid="17"/>
                                        </p:tgtEl>
                                      </p:cBhvr>
                                    </p:animEffect>
                                  </p:childTnLst>
                                </p:cTn>
                              </p:par>
                            </p:childTnLst>
                          </p:cTn>
                        </p:par>
                        <p:par>
                          <p:cTn id="79" fill="hold">
                            <p:stCondLst>
                              <p:cond delay="7849"/>
                            </p:stCondLst>
                            <p:childTnLst>
                              <p:par>
                                <p:cTn id="80" presetID="53" presetClass="entr" presetSubtype="16" fill="hold" grpId="14" nodeType="afterEffect">
                                  <p:childTnLst>
                                    <p:set>
                                      <p:cBhvr>
                                        <p:cTn id="81" dur="1" fill="hold">
                                          <p:stCondLst>
                                            <p:cond delay="0"/>
                                          </p:stCondLst>
                                        </p:cTn>
                                        <p:tgtEl>
                                          <p:spTgt spid="18"/>
                                        </p:tgtEl>
                                        <p:attrNameLst>
                                          <p:attrName>style.visibility</p:attrName>
                                        </p:attrNameLst>
                                      </p:cBhvr>
                                      <p:to>
                                        <p:strVal val="visible"/>
                                      </p:to>
                                    </p:set>
                                    <p:anim calcmode="lin" valueType="num">
                                      <p:cBhvr>
                                        <p:cTn id="82" dur="250" fill="hold"/>
                                        <p:tgtEl>
                                          <p:spTgt spid="18"/>
                                        </p:tgtEl>
                                        <p:attrNameLst>
                                          <p:attrName>ppt_w</p:attrName>
                                        </p:attrNameLst>
                                      </p:cBhvr>
                                      <p:tavLst>
                                        <p:tav tm="0">
                                          <p:val>
                                            <p:fltVal val="0"/>
                                          </p:val>
                                        </p:tav>
                                        <p:tav tm="100000">
                                          <p:val>
                                            <p:strVal val="#ppt_w"/>
                                          </p:val>
                                        </p:tav>
                                      </p:tavLst>
                                    </p:anim>
                                    <p:anim calcmode="lin" valueType="num">
                                      <p:cBhvr>
                                        <p:cTn id="83" dur="250" fill="hold"/>
                                        <p:tgtEl>
                                          <p:spTgt spid="18"/>
                                        </p:tgtEl>
                                        <p:attrNameLst>
                                          <p:attrName>ppt_h</p:attrName>
                                        </p:attrNameLst>
                                      </p:cBhvr>
                                      <p:tavLst>
                                        <p:tav tm="0">
                                          <p:val>
                                            <p:fltVal val="0"/>
                                          </p:val>
                                        </p:tav>
                                        <p:tav tm="100000">
                                          <p:val>
                                            <p:strVal val="#ppt_h"/>
                                          </p:val>
                                        </p:tav>
                                      </p:tavLst>
                                    </p:anim>
                                    <p:animEffect transition="in" filter="fade">
                                      <p:cBhvr>
                                        <p:cTn id="84" dur="250"/>
                                        <p:tgtEl>
                                          <p:spTgt spid="18"/>
                                        </p:tgtEl>
                                      </p:cBhvr>
                                    </p:animEffect>
                                  </p:childTnLst>
                                </p:cTn>
                              </p:par>
                              <p:par>
                                <p:cTn id="85" presetID="6" presetClass="emph" presetSubtype="0" decel="100000" fill="hold" grpId="15" nodeType="withEffect">
                                  <p:childTnLst>
                                    <p:animScale>
                                      <p:cBhvr>
                                        <p:cTn id="86" dur="250" fill="hold"/>
                                        <p:tgtEl>
                                          <p:spTgt spid="18"/>
                                        </p:tgtEl>
                                      </p:cBhvr>
                                      <p:by x="110000" y="110000"/>
                                    </p:animScale>
                                  </p:childTnLst>
                                </p:cTn>
                              </p:par>
                              <p:par>
                                <p:cTn id="87" presetID="6" presetClass="emph" presetSubtype="0" decel="100000" fill="hold" grpId="16" nodeType="withEffect">
                                  <p:childTnLst>
                                    <p:animScale>
                                      <p:cBhvr>
                                        <p:cTn id="88" dur="250" fill="hold"/>
                                        <p:tgtEl>
                                          <p:spTgt spid="18"/>
                                        </p:tgtEl>
                                      </p:cBhvr>
                                      <p:by x="91000" y="91000"/>
                                    </p:animScale>
                                  </p:childTnLst>
                                </p:cTn>
                              </p:par>
                            </p:childTnLst>
                          </p:cTn>
                        </p:par>
                        <p:par>
                          <p:cTn id="89" fill="hold">
                            <p:stCondLst>
                              <p:cond delay="8349"/>
                            </p:stCondLst>
                            <p:childTnLst>
                              <p:par>
                                <p:cTn id="90" presetID="22" presetClass="entr" presetSubtype="8" fill="hold" grpId="17" nodeType="afterEffect">
                                  <p:childTnLst>
                                    <p:set>
                                      <p:cBhvr>
                                        <p:cTn id="91" dur="1" fill="hold">
                                          <p:stCondLst>
                                            <p:cond delay="0"/>
                                          </p:stCondLst>
                                        </p:cTn>
                                        <p:tgtEl>
                                          <p:spTgt spid="19"/>
                                        </p:tgtEl>
                                        <p:attrNameLst>
                                          <p:attrName>style.visibility</p:attrName>
                                        </p:attrNameLst>
                                      </p:cBhvr>
                                      <p:to>
                                        <p:strVal val="visible"/>
                                      </p:to>
                                    </p:set>
                                    <p:animEffect transition="in" filter="wipe(left)">
                                      <p:cBhvr>
                                        <p:cTn id="92" dur="500"/>
                                        <p:tgtEl>
                                          <p:spTgt spid="19"/>
                                        </p:tgtEl>
                                      </p:cBhvr>
                                    </p:animEffect>
                                  </p:childTnLst>
                                </p:cTn>
                              </p:par>
                            </p:childTnLst>
                          </p:cTn>
                        </p:par>
                        <p:par>
                          <p:cTn id="93" fill="hold">
                            <p:stCondLst>
                              <p:cond delay="8849"/>
                            </p:stCondLst>
                            <p:childTnLst>
                              <p:par>
                                <p:cTn id="94" presetID="22" presetClass="entr" presetSubtype="8" fill="hold" nodeType="afterEffect">
                                  <p:childTnLst>
                                    <p:set>
                                      <p:cBhvr>
                                        <p:cTn id="95" dur="1" fill="hold">
                                          <p:stCondLst>
                                            <p:cond delay="0"/>
                                          </p:stCondLst>
                                        </p:cTn>
                                        <p:tgtEl>
                                          <p:spTgt spid="36"/>
                                        </p:tgtEl>
                                        <p:attrNameLst>
                                          <p:attrName>style.visibility</p:attrName>
                                        </p:attrNameLst>
                                      </p:cBhvr>
                                      <p:to>
                                        <p:strVal val="visible"/>
                                      </p:to>
                                    </p:set>
                                    <p:animEffect transition="in" filter="wipe(left)">
                                      <p:cBhvr>
                                        <p:cTn id="96" dur="500"/>
                                        <p:tgtEl>
                                          <p:spTgt spid="36"/>
                                        </p:tgtEl>
                                      </p:cBhvr>
                                    </p:animEffect>
                                  </p:childTnLst>
                                </p:cTn>
                              </p:par>
                            </p:childTnLst>
                          </p:cTn>
                        </p:par>
                        <p:par>
                          <p:cTn id="97" fill="hold">
                            <p:stCondLst>
                              <p:cond delay="9349"/>
                            </p:stCondLst>
                            <p:childTnLst>
                              <p:par>
                                <p:cTn id="98" presetID="2" presetClass="entr" presetSubtype="2" decel="100000" fill="hold" grpId="1" nodeType="afterEffect">
                                  <p:childTnLst>
                                    <p:set>
                                      <p:cBhvr>
                                        <p:cTn id="99" dur="1" fill="hold">
                                          <p:stCondLst>
                                            <p:cond delay="0"/>
                                          </p:stCondLst>
                                        </p:cTn>
                                        <p:tgtEl>
                                          <p:spTgt spid="39"/>
                                        </p:tgtEl>
                                        <p:attrNameLst>
                                          <p:attrName>style.visibility</p:attrName>
                                        </p:attrNameLst>
                                      </p:cBhvr>
                                      <p:to>
                                        <p:strVal val="visible"/>
                                      </p:to>
                                    </p:set>
                                    <p:anim calcmode="lin" valueType="num">
                                      <p:cBhvr additive="base">
                                        <p:cTn id="100" dur="500" fill="hold"/>
                                        <p:tgtEl>
                                          <p:spTgt spid="39"/>
                                        </p:tgtEl>
                                        <p:attrNameLst>
                                          <p:attrName>ppt_x</p:attrName>
                                        </p:attrNameLst>
                                      </p:cBhvr>
                                      <p:tavLst>
                                        <p:tav tm="0">
                                          <p:val>
                                            <p:strVal val="1+#ppt_w/2"/>
                                          </p:val>
                                        </p:tav>
                                        <p:tav tm="100000">
                                          <p:val>
                                            <p:strVal val="#ppt_x"/>
                                          </p:val>
                                        </p:tav>
                                      </p:tavLst>
                                    </p:anim>
                                    <p:anim calcmode="lin" valueType="num">
                                      <p:cBhvr additive="base">
                                        <p:cTn id="101" dur="500" fill="hold"/>
                                        <p:tgtEl>
                                          <p:spTgt spid="39"/>
                                        </p:tgtEl>
                                        <p:attrNameLst>
                                          <p:attrName>ppt_y</p:attrName>
                                        </p:attrNameLst>
                                      </p:cBhvr>
                                      <p:tavLst>
                                        <p:tav tm="0">
                                          <p:val>
                                            <p:strVal val="#ppt_y"/>
                                          </p:val>
                                        </p:tav>
                                        <p:tav tm="100000">
                                          <p:val>
                                            <p:strVal val="#ppt_y"/>
                                          </p:val>
                                        </p:tav>
                                      </p:tavLst>
                                    </p:anim>
                                  </p:childTnLst>
                                </p:cTn>
                              </p:par>
                            </p:childTnLst>
                          </p:cTn>
                        </p:par>
                        <p:par>
                          <p:cTn id="102" fill="hold">
                            <p:stCondLst>
                              <p:cond delay="9849"/>
                            </p:stCondLst>
                            <p:childTnLst>
                              <p:par>
                                <p:cTn id="103" presetID="53" presetClass="entr" presetSubtype="16" fill="hold" grpId="2" nodeType="afterEffect">
                                  <p:childTnLst>
                                    <p:set>
                                      <p:cBhvr>
                                        <p:cTn id="104" dur="1" fill="hold">
                                          <p:stCondLst>
                                            <p:cond delay="0"/>
                                          </p:stCondLst>
                                        </p:cTn>
                                        <p:tgtEl>
                                          <p:spTgt spid="40"/>
                                        </p:tgtEl>
                                        <p:attrNameLst>
                                          <p:attrName>style.visibility</p:attrName>
                                        </p:attrNameLst>
                                      </p:cBhvr>
                                      <p:to>
                                        <p:strVal val="visible"/>
                                      </p:to>
                                    </p:set>
                                    <p:anim calcmode="lin" valueType="num">
                                      <p:cBhvr>
                                        <p:cTn id="105" dur="250" fill="hold"/>
                                        <p:tgtEl>
                                          <p:spTgt spid="40"/>
                                        </p:tgtEl>
                                        <p:attrNameLst>
                                          <p:attrName>ppt_w</p:attrName>
                                        </p:attrNameLst>
                                      </p:cBhvr>
                                      <p:tavLst>
                                        <p:tav tm="0">
                                          <p:val>
                                            <p:fltVal val="0"/>
                                          </p:val>
                                        </p:tav>
                                        <p:tav tm="100000">
                                          <p:val>
                                            <p:strVal val="#ppt_w"/>
                                          </p:val>
                                        </p:tav>
                                      </p:tavLst>
                                    </p:anim>
                                    <p:anim calcmode="lin" valueType="num">
                                      <p:cBhvr>
                                        <p:cTn id="106" dur="250" fill="hold"/>
                                        <p:tgtEl>
                                          <p:spTgt spid="40"/>
                                        </p:tgtEl>
                                        <p:attrNameLst>
                                          <p:attrName>ppt_h</p:attrName>
                                        </p:attrNameLst>
                                      </p:cBhvr>
                                      <p:tavLst>
                                        <p:tav tm="0">
                                          <p:val>
                                            <p:fltVal val="0"/>
                                          </p:val>
                                        </p:tav>
                                        <p:tav tm="100000">
                                          <p:val>
                                            <p:strVal val="#ppt_h"/>
                                          </p:val>
                                        </p:tav>
                                      </p:tavLst>
                                    </p:anim>
                                    <p:animEffect transition="in" filter="fade">
                                      <p:cBhvr>
                                        <p:cTn id="107" dur="250"/>
                                        <p:tgtEl>
                                          <p:spTgt spid="40"/>
                                        </p:tgtEl>
                                      </p:cBhvr>
                                    </p:animEffect>
                                  </p:childTnLst>
                                </p:cTn>
                              </p:par>
                              <p:par>
                                <p:cTn id="108" presetID="6" presetClass="emph" presetSubtype="0" decel="100000" fill="hold" grpId="3" nodeType="withEffect">
                                  <p:childTnLst>
                                    <p:animScale>
                                      <p:cBhvr>
                                        <p:cTn id="109" dur="250" fill="hold"/>
                                        <p:tgtEl>
                                          <p:spTgt spid="40"/>
                                        </p:tgtEl>
                                      </p:cBhvr>
                                      <p:by x="110000" y="110000"/>
                                    </p:animScale>
                                  </p:childTnLst>
                                </p:cTn>
                              </p:par>
                              <p:par>
                                <p:cTn id="110" presetID="6" presetClass="emph" presetSubtype="0" decel="100000" fill="hold" grpId="4" nodeType="withEffect">
                                  <p:childTnLst>
                                    <p:animScale>
                                      <p:cBhvr>
                                        <p:cTn id="111" dur="250" fill="hold"/>
                                        <p:tgtEl>
                                          <p:spTgt spid="40"/>
                                        </p:tgtEl>
                                      </p:cBhvr>
                                      <p:by x="91000" y="91000"/>
                                    </p:animScale>
                                  </p:childTnLst>
                                </p:cTn>
                              </p:par>
                            </p:childTnLst>
                          </p:cTn>
                        </p:par>
                        <p:par>
                          <p:cTn id="112" fill="hold">
                            <p:stCondLst>
                              <p:cond delay="10349"/>
                            </p:stCondLst>
                            <p:childTnLst>
                              <p:par>
                                <p:cTn id="113" presetID="22" presetClass="entr" presetSubtype="1" fill="hold" nodeType="afterEffect">
                                  <p:childTnLst>
                                    <p:set>
                                      <p:cBhvr>
                                        <p:cTn id="114" dur="1" fill="hold">
                                          <p:stCondLst>
                                            <p:cond delay="0"/>
                                          </p:stCondLst>
                                        </p:cTn>
                                        <p:tgtEl>
                                          <p:spTgt spid="42"/>
                                        </p:tgtEl>
                                        <p:attrNameLst>
                                          <p:attrName>style.visibility</p:attrName>
                                        </p:attrNameLst>
                                      </p:cBhvr>
                                      <p:to>
                                        <p:strVal val="visible"/>
                                      </p:to>
                                    </p:set>
                                    <p:animEffect transition="in" filter="wipe(up)">
                                      <p:cBhvr>
                                        <p:cTn id="115" dur="500"/>
                                        <p:tgtEl>
                                          <p:spTgt spid="42"/>
                                        </p:tgtEl>
                                      </p:cBhvr>
                                    </p:animEffect>
                                  </p:childTnLst>
                                </p:cTn>
                              </p:par>
                            </p:childTnLst>
                          </p:cTn>
                        </p:par>
                        <p:par>
                          <p:cTn id="116" fill="hold">
                            <p:stCondLst>
                              <p:cond delay="10849"/>
                            </p:stCondLst>
                            <p:childTnLst>
                              <p:par>
                                <p:cTn id="117" presetID="53" presetClass="entr" presetSubtype="16" fill="hold" grpId="6" nodeType="afterEffect">
                                  <p:childTnLst>
                                    <p:set>
                                      <p:cBhvr>
                                        <p:cTn id="118" dur="1" fill="hold">
                                          <p:stCondLst>
                                            <p:cond delay="0"/>
                                          </p:stCondLst>
                                        </p:cTn>
                                        <p:tgtEl>
                                          <p:spTgt spid="43"/>
                                        </p:tgtEl>
                                        <p:attrNameLst>
                                          <p:attrName>style.visibility</p:attrName>
                                        </p:attrNameLst>
                                      </p:cBhvr>
                                      <p:to>
                                        <p:strVal val="visible"/>
                                      </p:to>
                                    </p:set>
                                    <p:anim calcmode="lin" valueType="num">
                                      <p:cBhvr>
                                        <p:cTn id="119" dur="250" fill="hold"/>
                                        <p:tgtEl>
                                          <p:spTgt spid="43"/>
                                        </p:tgtEl>
                                        <p:attrNameLst>
                                          <p:attrName>ppt_w</p:attrName>
                                        </p:attrNameLst>
                                      </p:cBhvr>
                                      <p:tavLst>
                                        <p:tav tm="0">
                                          <p:val>
                                            <p:fltVal val="0"/>
                                          </p:val>
                                        </p:tav>
                                        <p:tav tm="100000">
                                          <p:val>
                                            <p:strVal val="#ppt_w"/>
                                          </p:val>
                                        </p:tav>
                                      </p:tavLst>
                                    </p:anim>
                                    <p:anim calcmode="lin" valueType="num">
                                      <p:cBhvr>
                                        <p:cTn id="120" dur="250" fill="hold"/>
                                        <p:tgtEl>
                                          <p:spTgt spid="43"/>
                                        </p:tgtEl>
                                        <p:attrNameLst>
                                          <p:attrName>ppt_h</p:attrName>
                                        </p:attrNameLst>
                                      </p:cBhvr>
                                      <p:tavLst>
                                        <p:tav tm="0">
                                          <p:val>
                                            <p:fltVal val="0"/>
                                          </p:val>
                                        </p:tav>
                                        <p:tav tm="100000">
                                          <p:val>
                                            <p:strVal val="#ppt_h"/>
                                          </p:val>
                                        </p:tav>
                                      </p:tavLst>
                                    </p:anim>
                                    <p:animEffect transition="in" filter="fade">
                                      <p:cBhvr>
                                        <p:cTn id="121" dur="250"/>
                                        <p:tgtEl>
                                          <p:spTgt spid="43"/>
                                        </p:tgtEl>
                                      </p:cBhvr>
                                    </p:animEffect>
                                  </p:childTnLst>
                                </p:cTn>
                              </p:par>
                              <p:par>
                                <p:cTn id="122" presetID="6" presetClass="emph" presetSubtype="0" decel="100000" fill="hold" grpId="7" nodeType="withEffect">
                                  <p:childTnLst>
                                    <p:animScale>
                                      <p:cBhvr>
                                        <p:cTn id="123" dur="250" fill="hold"/>
                                        <p:tgtEl>
                                          <p:spTgt spid="43"/>
                                        </p:tgtEl>
                                      </p:cBhvr>
                                      <p:by x="110000" y="110000"/>
                                    </p:animScale>
                                  </p:childTnLst>
                                </p:cTn>
                              </p:par>
                              <p:par>
                                <p:cTn id="124" presetID="6" presetClass="emph" presetSubtype="0" decel="100000" fill="hold" grpId="8" nodeType="withEffect">
                                  <p:childTnLst>
                                    <p:animScale>
                                      <p:cBhvr>
                                        <p:cTn id="125" dur="250" fill="hold"/>
                                        <p:tgtEl>
                                          <p:spTgt spid="43"/>
                                        </p:tgtEl>
                                      </p:cBhvr>
                                      <p:by x="91000" y="91000"/>
                                    </p:animScale>
                                  </p:childTnLst>
                                </p:cTn>
                              </p:par>
                            </p:childTnLst>
                          </p:cTn>
                        </p:par>
                        <p:par>
                          <p:cTn id="126" fill="hold">
                            <p:stCondLst>
                              <p:cond delay="11349"/>
                            </p:stCondLst>
                            <p:childTnLst>
                              <p:par>
                                <p:cTn id="127" presetID="22" presetClass="entr" presetSubtype="8" fill="hold" grpId="9" nodeType="afterEffect">
                                  <p:childTnLst>
                                    <p:set>
                                      <p:cBhvr>
                                        <p:cTn id="128" dur="1" fill="hold">
                                          <p:stCondLst>
                                            <p:cond delay="0"/>
                                          </p:stCondLst>
                                        </p:cTn>
                                        <p:tgtEl>
                                          <p:spTgt spid="45"/>
                                        </p:tgtEl>
                                        <p:attrNameLst>
                                          <p:attrName>style.visibility</p:attrName>
                                        </p:attrNameLst>
                                      </p:cBhvr>
                                      <p:to>
                                        <p:strVal val="visible"/>
                                      </p:to>
                                    </p:set>
                                    <p:animEffect transition="in" filter="wipe(left)">
                                      <p:cBhvr>
                                        <p:cTn id="129" dur="500"/>
                                        <p:tgtEl>
                                          <p:spTgt spid="45"/>
                                        </p:tgtEl>
                                      </p:cBhvr>
                                    </p:animEffect>
                                  </p:childTnLst>
                                </p:cTn>
                              </p:par>
                            </p:childTnLst>
                          </p:cTn>
                        </p:par>
                        <p:par>
                          <p:cTn id="130" fill="hold">
                            <p:stCondLst>
                              <p:cond delay="11849"/>
                            </p:stCondLst>
                            <p:childTnLst>
                              <p:par>
                                <p:cTn id="131" presetID="22" presetClass="entr" presetSubtype="8" fill="hold" grpId="9" nodeType="afterEffect">
                                  <p:childTnLst>
                                    <p:set>
                                      <p:cBhvr>
                                        <p:cTn id="132" dur="1" fill="hold">
                                          <p:stCondLst>
                                            <p:cond delay="0"/>
                                          </p:stCondLst>
                                        </p:cTn>
                                        <p:tgtEl>
                                          <p:spTgt spid="44"/>
                                        </p:tgtEl>
                                        <p:attrNameLst>
                                          <p:attrName>style.visibility</p:attrName>
                                        </p:attrNameLst>
                                      </p:cBhvr>
                                      <p:to>
                                        <p:strVal val="visible"/>
                                      </p:to>
                                    </p:set>
                                    <p:animEffect transition="in" filter="wipe(left)">
                                      <p:cBhvr>
                                        <p:cTn id="13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1"/>
      <p:bldP spid="12" grpId="2" bldLvl="0" animBg="1"/>
      <p:bldP spid="12" grpId="3" bldLvl="0" animBg="1"/>
      <p:bldP spid="12" grpId="4" bldLvl="0" animBg="1"/>
      <p:bldP spid="13" grpId="5"/>
      <p:bldP spid="14" grpId="6" bldLvl="0" animBg="1"/>
      <p:bldP spid="14" grpId="7" bldLvl="0" animBg="1"/>
      <p:bldP spid="14" grpId="8" bldLvl="0" animBg="1"/>
      <p:bldP spid="15" grpId="9"/>
      <p:bldP spid="16" grpId="10" bldLvl="0" animBg="1"/>
      <p:bldP spid="16" grpId="11" bldLvl="0" animBg="1"/>
      <p:bldP spid="16" grpId="12" bldLvl="0" animBg="1"/>
      <p:bldP spid="17" grpId="13"/>
      <p:bldP spid="18" grpId="14" bldLvl="0" animBg="1"/>
      <p:bldP spid="18" grpId="15" bldLvl="0" animBg="1"/>
      <p:bldP spid="18" grpId="16" bldLvl="0" animBg="1"/>
      <p:bldP spid="19" grpId="17"/>
      <p:bldP spid="24" grpId="0"/>
      <p:bldP spid="39" grpId="1"/>
      <p:bldP spid="40" grpId="2" bldLvl="0" animBg="1"/>
      <p:bldP spid="40" grpId="3" bldLvl="0" animBg="1"/>
      <p:bldP spid="40" grpId="4" bldLvl="0" animBg="1"/>
      <p:bldP spid="43" grpId="6" bldLvl="0" animBg="1"/>
      <p:bldP spid="43" grpId="7" bldLvl="0" animBg="1"/>
      <p:bldP spid="43" grpId="8" bldLvl="0" animBg="1"/>
      <p:bldP spid="44" grpId="9"/>
      <p:bldP spid="45" grpId="9"/>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297828" y="1524826"/>
            <a:ext cx="1622164" cy="1584000"/>
            <a:chOff x="1089038" y="3037394"/>
            <a:chExt cx="1622164" cy="1584000"/>
          </a:xfrm>
        </p:grpSpPr>
        <p:grpSp>
          <p:nvGrpSpPr>
            <p:cNvPr id="26" name="组合 25"/>
            <p:cNvGrpSpPr/>
            <p:nvPr/>
          </p:nvGrpSpPr>
          <p:grpSpPr>
            <a:xfrm>
              <a:off x="1089038" y="3037394"/>
              <a:ext cx="1584000" cy="1584000"/>
              <a:chOff x="1120937" y="2943348"/>
              <a:chExt cx="1512000" cy="1512000"/>
            </a:xfrm>
          </p:grpSpPr>
          <p:sp>
            <p:nvSpPr>
              <p:cNvPr id="24" name="Freeform 5"/>
              <p:cNvSpPr/>
              <p:nvPr/>
            </p:nvSpPr>
            <p:spPr bwMode="auto">
              <a:xfrm rot="10800000">
                <a:off x="1120937" y="2943348"/>
                <a:ext cx="1512000" cy="1512000"/>
              </a:xfrm>
              <a:prstGeom prst="ellipse">
                <a:avLst/>
              </a:prstGeom>
              <a:gradFill flip="none" rotWithShape="1">
                <a:gsLst>
                  <a:gs pos="0">
                    <a:schemeClr val="bg1"/>
                  </a:gs>
                  <a:gs pos="73000">
                    <a:srgbClr val="ECECEC"/>
                  </a:gs>
                  <a:gs pos="100000">
                    <a:srgbClr val="D9D9D9"/>
                  </a:gs>
                </a:gsLst>
                <a:lin ang="2700000" scaled="1"/>
              </a:gradFill>
              <a:ln w="25400">
                <a:gradFill flip="none" rotWithShape="1">
                  <a:gsLst>
                    <a:gs pos="29000">
                      <a:srgbClr val="E0E0E0"/>
                    </a:gs>
                    <a:gs pos="0">
                      <a:srgbClr val="999999"/>
                    </a:gs>
                    <a:gs pos="83000">
                      <a:schemeClr val="bg1"/>
                    </a:gs>
                  </a:gsLst>
                  <a:lin ang="2700000" scaled="1"/>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600">
                  <a:solidFill>
                    <a:prstClr val="black"/>
                  </a:solidFill>
                </a:endParaRPr>
              </a:p>
            </p:txBody>
          </p:sp>
          <p:sp>
            <p:nvSpPr>
              <p:cNvPr id="25" name="Freeform 5"/>
              <p:cNvSpPr/>
              <p:nvPr/>
            </p:nvSpPr>
            <p:spPr bwMode="auto">
              <a:xfrm rot="10800000">
                <a:off x="1265359" y="3105348"/>
                <a:ext cx="1188000" cy="1188000"/>
              </a:xfrm>
              <a:prstGeom prst="ellipse">
                <a:avLst/>
              </a:prstGeom>
              <a:gradFill>
                <a:gsLst>
                  <a:gs pos="100000">
                    <a:schemeClr val="accent1"/>
                  </a:gs>
                  <a:gs pos="0">
                    <a:schemeClr val="accent1">
                      <a:lumMod val="75000"/>
                    </a:schemeClr>
                  </a:gs>
                </a:gsLst>
                <a:lin ang="5400000" scaled="1"/>
              </a:gradFill>
              <a:ln w="28575" cap="flat">
                <a:gradFill>
                  <a:gsLst>
                    <a:gs pos="0">
                      <a:schemeClr val="accent1"/>
                    </a:gs>
                    <a:gs pos="100000">
                      <a:schemeClr val="accent1">
                        <a:lumMod val="75000"/>
                      </a:schemeClr>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7" name="文本框 4"/>
            <p:cNvSpPr txBox="1">
              <a:spLocks noChangeArrowheads="1"/>
            </p:cNvSpPr>
            <p:nvPr/>
          </p:nvSpPr>
          <p:spPr bwMode="auto">
            <a:xfrm>
              <a:off x="1240118" y="3579170"/>
              <a:ext cx="1471084"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anose="02080604020202020204" pitchFamily="34" charset="0"/>
                <a:buNone/>
              </a:pPr>
              <a:r>
                <a:rPr lang="zh-CN" sz="2665">
                  <a:solidFill>
                    <a:schemeClr val="bg1"/>
                  </a:solidFill>
                  <a:latin typeface="+mn-ea"/>
                </a:rPr>
                <a:t>达意度</a:t>
              </a:r>
              <a:endParaRPr lang="zh-CN" sz="2665">
                <a:solidFill>
                  <a:schemeClr val="bg1"/>
                </a:solidFill>
                <a:latin typeface="+mn-ea"/>
              </a:endParaRPr>
            </a:p>
          </p:txBody>
        </p:sp>
      </p:grpSp>
      <p:grpSp>
        <p:nvGrpSpPr>
          <p:cNvPr id="37" name="组合 36"/>
          <p:cNvGrpSpPr/>
          <p:nvPr/>
        </p:nvGrpSpPr>
        <p:grpSpPr>
          <a:xfrm>
            <a:off x="2625081" y="1505141"/>
            <a:ext cx="1584000" cy="1584000"/>
            <a:chOff x="3790941" y="3037394"/>
            <a:chExt cx="1584000" cy="1584000"/>
          </a:xfrm>
        </p:grpSpPr>
        <p:grpSp>
          <p:nvGrpSpPr>
            <p:cNvPr id="27" name="组合 26"/>
            <p:cNvGrpSpPr/>
            <p:nvPr/>
          </p:nvGrpSpPr>
          <p:grpSpPr>
            <a:xfrm>
              <a:off x="3790941" y="3037394"/>
              <a:ext cx="1584000" cy="1584000"/>
              <a:chOff x="3783696" y="5598440"/>
              <a:chExt cx="1512000" cy="1512000"/>
            </a:xfrm>
          </p:grpSpPr>
          <p:sp>
            <p:nvSpPr>
              <p:cNvPr id="28" name="Freeform 5"/>
              <p:cNvSpPr/>
              <p:nvPr/>
            </p:nvSpPr>
            <p:spPr bwMode="auto">
              <a:xfrm rot="10800000">
                <a:off x="3783696" y="5598440"/>
                <a:ext cx="1512000" cy="1512000"/>
              </a:xfrm>
              <a:prstGeom prst="ellipse">
                <a:avLst/>
              </a:prstGeom>
              <a:gradFill flip="none" rotWithShape="1">
                <a:gsLst>
                  <a:gs pos="0">
                    <a:schemeClr val="bg1"/>
                  </a:gs>
                  <a:gs pos="73000">
                    <a:srgbClr val="ECECEC"/>
                  </a:gs>
                  <a:gs pos="100000">
                    <a:srgbClr val="D9D9D9"/>
                  </a:gs>
                </a:gsLst>
                <a:lin ang="2700000" scaled="1"/>
              </a:gradFill>
              <a:ln w="25400">
                <a:gradFill flip="none" rotWithShape="1">
                  <a:gsLst>
                    <a:gs pos="29000">
                      <a:srgbClr val="E0E0E0"/>
                    </a:gs>
                    <a:gs pos="0">
                      <a:srgbClr val="999999"/>
                    </a:gs>
                    <a:gs pos="83000">
                      <a:schemeClr val="bg1"/>
                    </a:gs>
                  </a:gsLst>
                  <a:lin ang="2700000" scaled="1"/>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600">
                  <a:solidFill>
                    <a:prstClr val="black"/>
                  </a:solidFill>
                </a:endParaRPr>
              </a:p>
            </p:txBody>
          </p:sp>
          <p:sp>
            <p:nvSpPr>
              <p:cNvPr id="29" name="Freeform 5"/>
              <p:cNvSpPr/>
              <p:nvPr/>
            </p:nvSpPr>
            <p:spPr bwMode="auto">
              <a:xfrm rot="10800000">
                <a:off x="3945696" y="5760440"/>
                <a:ext cx="1188000" cy="1188000"/>
              </a:xfrm>
              <a:prstGeom prst="ellipse">
                <a:avLst/>
              </a:prstGeom>
              <a:gradFill>
                <a:gsLst>
                  <a:gs pos="100000">
                    <a:schemeClr val="accent2"/>
                  </a:gs>
                  <a:gs pos="0">
                    <a:schemeClr val="accent2">
                      <a:lumMod val="75000"/>
                    </a:schemeClr>
                  </a:gs>
                </a:gsLst>
                <a:lin ang="5400000" scaled="1"/>
              </a:gradFill>
              <a:ln w="28575" cap="flat">
                <a:gradFill>
                  <a:gsLst>
                    <a:gs pos="0">
                      <a:schemeClr val="accent2"/>
                    </a:gs>
                    <a:gs pos="100000">
                      <a:schemeClr val="accent2">
                        <a:lumMod val="75000"/>
                      </a:schemeClr>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8" name="文本框 12"/>
            <p:cNvSpPr txBox="1">
              <a:spLocks noChangeArrowheads="1"/>
            </p:cNvSpPr>
            <p:nvPr/>
          </p:nvSpPr>
          <p:spPr bwMode="auto">
            <a:xfrm>
              <a:off x="3903519" y="3577900"/>
              <a:ext cx="1471084"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anose="02080604020202020204" pitchFamily="34" charset="0"/>
                <a:buNone/>
              </a:pPr>
              <a:r>
                <a:rPr lang="zh-CN" sz="2665">
                  <a:solidFill>
                    <a:schemeClr val="bg1"/>
                  </a:solidFill>
                  <a:latin typeface="+mn-ea"/>
                </a:rPr>
                <a:t>流畅度</a:t>
              </a:r>
              <a:endParaRPr lang="zh-CN" sz="2665">
                <a:solidFill>
                  <a:schemeClr val="bg1"/>
                </a:solidFill>
                <a:latin typeface="+mn-ea"/>
              </a:endParaRPr>
            </a:p>
          </p:txBody>
        </p:sp>
      </p:grpSp>
      <p:grpSp>
        <p:nvGrpSpPr>
          <p:cNvPr id="38" name="组合 37"/>
          <p:cNvGrpSpPr/>
          <p:nvPr/>
        </p:nvGrpSpPr>
        <p:grpSpPr>
          <a:xfrm>
            <a:off x="5088819" y="1503871"/>
            <a:ext cx="1584000" cy="1584000"/>
            <a:chOff x="6544874" y="3037394"/>
            <a:chExt cx="1584000" cy="1584000"/>
          </a:xfrm>
        </p:grpSpPr>
        <p:grpSp>
          <p:nvGrpSpPr>
            <p:cNvPr id="30" name="组合 29"/>
            <p:cNvGrpSpPr/>
            <p:nvPr/>
          </p:nvGrpSpPr>
          <p:grpSpPr>
            <a:xfrm>
              <a:off x="6544874" y="3037394"/>
              <a:ext cx="1584000" cy="1584000"/>
              <a:chOff x="5586949" y="5661232"/>
              <a:chExt cx="1512000" cy="1512000"/>
            </a:xfrm>
          </p:grpSpPr>
          <p:sp>
            <p:nvSpPr>
              <p:cNvPr id="31" name="Freeform 5"/>
              <p:cNvSpPr/>
              <p:nvPr/>
            </p:nvSpPr>
            <p:spPr bwMode="auto">
              <a:xfrm rot="10800000">
                <a:off x="5586949" y="5661232"/>
                <a:ext cx="1512000" cy="1512000"/>
              </a:xfrm>
              <a:prstGeom prst="ellipse">
                <a:avLst/>
              </a:prstGeom>
              <a:gradFill flip="none" rotWithShape="1">
                <a:gsLst>
                  <a:gs pos="0">
                    <a:schemeClr val="bg1"/>
                  </a:gs>
                  <a:gs pos="73000">
                    <a:srgbClr val="ECECEC"/>
                  </a:gs>
                  <a:gs pos="100000">
                    <a:srgbClr val="D9D9D9"/>
                  </a:gs>
                </a:gsLst>
                <a:lin ang="2700000" scaled="1"/>
              </a:gradFill>
              <a:ln w="25400">
                <a:gradFill flip="none" rotWithShape="1">
                  <a:gsLst>
                    <a:gs pos="29000">
                      <a:srgbClr val="E0E0E0"/>
                    </a:gs>
                    <a:gs pos="0">
                      <a:srgbClr val="999999"/>
                    </a:gs>
                    <a:gs pos="83000">
                      <a:schemeClr val="bg1"/>
                    </a:gs>
                  </a:gsLst>
                  <a:lin ang="2700000" scaled="1"/>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600">
                  <a:solidFill>
                    <a:prstClr val="black"/>
                  </a:solidFill>
                </a:endParaRPr>
              </a:p>
            </p:txBody>
          </p:sp>
          <p:sp>
            <p:nvSpPr>
              <p:cNvPr id="32" name="Freeform 5"/>
              <p:cNvSpPr/>
              <p:nvPr/>
            </p:nvSpPr>
            <p:spPr bwMode="auto">
              <a:xfrm rot="10800000">
                <a:off x="5748949" y="5823232"/>
                <a:ext cx="1188000" cy="1188000"/>
              </a:xfrm>
              <a:prstGeom prst="ellipse">
                <a:avLst/>
              </a:prstGeom>
              <a:gradFill>
                <a:gsLst>
                  <a:gs pos="100000">
                    <a:schemeClr val="accent3"/>
                  </a:gs>
                  <a:gs pos="0">
                    <a:schemeClr val="accent3">
                      <a:lumMod val="75000"/>
                    </a:schemeClr>
                  </a:gs>
                </a:gsLst>
                <a:lin ang="5400000" scaled="1"/>
              </a:gradFill>
              <a:ln w="28575" cap="flat">
                <a:gradFill>
                  <a:gsLst>
                    <a:gs pos="0">
                      <a:schemeClr val="accent3"/>
                    </a:gs>
                    <a:gs pos="100000">
                      <a:schemeClr val="accent3">
                        <a:lumMod val="75000"/>
                      </a:schemeClr>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9" name="文本框 13"/>
            <p:cNvSpPr txBox="1">
              <a:spLocks noChangeArrowheads="1"/>
            </p:cNvSpPr>
            <p:nvPr/>
          </p:nvSpPr>
          <p:spPr bwMode="auto">
            <a:xfrm>
              <a:off x="6602058" y="3599490"/>
              <a:ext cx="1468967"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anose="02080604020202020204" pitchFamily="34" charset="0"/>
                <a:buNone/>
              </a:pPr>
              <a:r>
                <a:rPr lang="zh-CN" sz="2665">
                  <a:solidFill>
                    <a:schemeClr val="bg1"/>
                  </a:solidFill>
                  <a:latin typeface="+mn-ea"/>
                </a:rPr>
                <a:t>正确度</a:t>
              </a:r>
              <a:endParaRPr lang="zh-CN" sz="2665">
                <a:solidFill>
                  <a:schemeClr val="bg1"/>
                </a:solidFill>
                <a:latin typeface="+mn-ea"/>
              </a:endParaRPr>
            </a:p>
          </p:txBody>
        </p:sp>
      </p:grpSp>
      <p:grpSp>
        <p:nvGrpSpPr>
          <p:cNvPr id="39" name="组合 38"/>
          <p:cNvGrpSpPr/>
          <p:nvPr/>
        </p:nvGrpSpPr>
        <p:grpSpPr>
          <a:xfrm>
            <a:off x="7582316" y="1674051"/>
            <a:ext cx="1584000" cy="1584000"/>
            <a:chOff x="9294276" y="3037394"/>
            <a:chExt cx="1584000" cy="1584000"/>
          </a:xfrm>
        </p:grpSpPr>
        <p:grpSp>
          <p:nvGrpSpPr>
            <p:cNvPr id="33" name="组合 32"/>
            <p:cNvGrpSpPr/>
            <p:nvPr/>
          </p:nvGrpSpPr>
          <p:grpSpPr>
            <a:xfrm>
              <a:off x="9294276" y="3037394"/>
              <a:ext cx="1584000" cy="1584000"/>
              <a:chOff x="7637452" y="5715565"/>
              <a:chExt cx="1512000" cy="1512000"/>
            </a:xfrm>
          </p:grpSpPr>
          <p:sp>
            <p:nvSpPr>
              <p:cNvPr id="34" name="Freeform 5"/>
              <p:cNvSpPr/>
              <p:nvPr/>
            </p:nvSpPr>
            <p:spPr bwMode="auto">
              <a:xfrm rot="10800000">
                <a:off x="7637452" y="5715565"/>
                <a:ext cx="1512000" cy="1512000"/>
              </a:xfrm>
              <a:prstGeom prst="ellipse">
                <a:avLst/>
              </a:prstGeom>
              <a:gradFill flip="none" rotWithShape="1">
                <a:gsLst>
                  <a:gs pos="0">
                    <a:schemeClr val="bg1"/>
                  </a:gs>
                  <a:gs pos="73000">
                    <a:srgbClr val="ECECEC"/>
                  </a:gs>
                  <a:gs pos="100000">
                    <a:srgbClr val="D9D9D9"/>
                  </a:gs>
                </a:gsLst>
                <a:lin ang="2700000" scaled="1"/>
              </a:gradFill>
              <a:ln w="25400">
                <a:gradFill flip="none" rotWithShape="1">
                  <a:gsLst>
                    <a:gs pos="29000">
                      <a:srgbClr val="E0E0E0"/>
                    </a:gs>
                    <a:gs pos="0">
                      <a:srgbClr val="999999"/>
                    </a:gs>
                    <a:gs pos="83000">
                      <a:schemeClr val="bg1"/>
                    </a:gs>
                  </a:gsLst>
                  <a:lin ang="2700000" scaled="1"/>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600">
                  <a:solidFill>
                    <a:prstClr val="black"/>
                  </a:solidFill>
                </a:endParaRPr>
              </a:p>
            </p:txBody>
          </p:sp>
          <p:sp>
            <p:nvSpPr>
              <p:cNvPr id="35" name="Freeform 5"/>
              <p:cNvSpPr/>
              <p:nvPr/>
            </p:nvSpPr>
            <p:spPr bwMode="auto">
              <a:xfrm rot="10800000">
                <a:off x="7799452" y="5877565"/>
                <a:ext cx="1188000" cy="1188000"/>
              </a:xfrm>
              <a:prstGeom prst="ellipse">
                <a:avLst/>
              </a:prstGeom>
              <a:gradFill>
                <a:gsLst>
                  <a:gs pos="100000">
                    <a:schemeClr val="accent4"/>
                  </a:gs>
                  <a:gs pos="0">
                    <a:schemeClr val="accent4">
                      <a:lumMod val="75000"/>
                    </a:schemeClr>
                  </a:gs>
                </a:gsLst>
                <a:lin ang="5400000" scaled="1"/>
              </a:gradFill>
              <a:ln w="28575" cap="flat">
                <a:gradFill>
                  <a:gsLst>
                    <a:gs pos="0">
                      <a:schemeClr val="accent4"/>
                    </a:gs>
                    <a:gs pos="100000">
                      <a:schemeClr val="accent4">
                        <a:lumMod val="75000"/>
                      </a:schemeClr>
                    </a:gs>
                  </a:gsLst>
                  <a:lin ang="5400000" scaled="1"/>
                </a:gradFill>
                <a:prstDash val="solid"/>
                <a:miter lim="800000"/>
              </a:ln>
              <a:effectLst>
                <a:outerShdw blurRad="228600" dist="101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10" name="文本框 14"/>
            <p:cNvSpPr txBox="1">
              <a:spLocks noChangeArrowheads="1"/>
            </p:cNvSpPr>
            <p:nvPr/>
          </p:nvSpPr>
          <p:spPr bwMode="auto">
            <a:xfrm>
              <a:off x="9407064" y="3579170"/>
              <a:ext cx="147108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anose="02080604020202020204" pitchFamily="34" charset="0"/>
                <a:buNone/>
              </a:pPr>
              <a:r>
                <a:rPr lang="zh-CN" sz="2665">
                  <a:solidFill>
                    <a:schemeClr val="bg1"/>
                  </a:solidFill>
                  <a:latin typeface="+mn-ea"/>
                </a:rPr>
                <a:t>复杂度</a:t>
              </a:r>
              <a:endParaRPr lang="zh-CN" sz="2665">
                <a:solidFill>
                  <a:schemeClr val="bg1"/>
                </a:solidFill>
                <a:latin typeface="+mn-ea"/>
              </a:endParaRPr>
            </a:p>
          </p:txBody>
        </p:sp>
      </p:grpSp>
      <p:sp>
        <p:nvSpPr>
          <p:cNvPr id="11" name="文本框 15"/>
          <p:cNvSpPr txBox="1">
            <a:spLocks noChangeArrowheads="1"/>
          </p:cNvSpPr>
          <p:nvPr/>
        </p:nvSpPr>
        <p:spPr bwMode="auto">
          <a:xfrm>
            <a:off x="1730126" y="1674117"/>
            <a:ext cx="1217083"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anose="02080604020202020204" pitchFamily="34" charset="0"/>
              <a:buNone/>
            </a:pPr>
            <a:r>
              <a:rPr lang="en-US" altLang="zh-CN" sz="7200">
                <a:solidFill>
                  <a:schemeClr val="bg1">
                    <a:lumMod val="50000"/>
                  </a:schemeClr>
                </a:solidFill>
                <a:latin typeface="+mn-ea"/>
              </a:rPr>
              <a:t>+</a:t>
            </a:r>
            <a:endParaRPr lang="zh-CN" altLang="en-US" sz="7200">
              <a:solidFill>
                <a:schemeClr val="bg1">
                  <a:lumMod val="50000"/>
                </a:schemeClr>
              </a:solidFill>
              <a:latin typeface="+mn-ea"/>
            </a:endParaRPr>
          </a:p>
        </p:txBody>
      </p:sp>
      <p:sp>
        <p:nvSpPr>
          <p:cNvPr id="12" name="文本框 16"/>
          <p:cNvSpPr txBox="1">
            <a:spLocks noChangeArrowheads="1"/>
          </p:cNvSpPr>
          <p:nvPr/>
        </p:nvSpPr>
        <p:spPr bwMode="auto">
          <a:xfrm>
            <a:off x="4208531" y="1719837"/>
            <a:ext cx="1219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anose="02080604020202020204" pitchFamily="34" charset="0"/>
              <a:buNone/>
            </a:pPr>
            <a:r>
              <a:rPr lang="en-US" altLang="zh-CN" sz="7200">
                <a:solidFill>
                  <a:schemeClr val="bg1">
                    <a:lumMod val="50000"/>
                  </a:schemeClr>
                </a:solidFill>
                <a:latin typeface="+mn-ea"/>
              </a:rPr>
              <a:t>+</a:t>
            </a:r>
            <a:endParaRPr lang="zh-CN" altLang="en-US" sz="7200">
              <a:solidFill>
                <a:schemeClr val="bg1">
                  <a:lumMod val="50000"/>
                </a:schemeClr>
              </a:solidFill>
              <a:latin typeface="+mn-ea"/>
            </a:endParaRPr>
          </a:p>
        </p:txBody>
      </p:sp>
      <p:sp>
        <p:nvSpPr>
          <p:cNvPr id="13" name="文本框 17"/>
          <p:cNvSpPr txBox="1">
            <a:spLocks noChangeArrowheads="1"/>
          </p:cNvSpPr>
          <p:nvPr/>
        </p:nvSpPr>
        <p:spPr bwMode="auto">
          <a:xfrm>
            <a:off x="6672543" y="1719837"/>
            <a:ext cx="12170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anose="02080604020202020204" pitchFamily="34" charset="0"/>
              <a:buNone/>
            </a:pPr>
            <a:r>
              <a:rPr lang="en-US" altLang="zh-CN" sz="7200">
                <a:solidFill>
                  <a:schemeClr val="bg1">
                    <a:lumMod val="50000"/>
                  </a:schemeClr>
                </a:solidFill>
                <a:latin typeface="+mn-ea"/>
              </a:rPr>
              <a:t>+</a:t>
            </a:r>
            <a:endParaRPr lang="zh-CN" altLang="en-US" sz="7200">
              <a:solidFill>
                <a:schemeClr val="bg1">
                  <a:lumMod val="50000"/>
                </a:schemeClr>
              </a:solidFill>
              <a:latin typeface="+mn-ea"/>
            </a:endParaRPr>
          </a:p>
        </p:txBody>
      </p:sp>
      <p:grpSp>
        <p:nvGrpSpPr>
          <p:cNvPr id="45" name="组合 44"/>
          <p:cNvGrpSpPr/>
          <p:nvPr/>
        </p:nvGrpSpPr>
        <p:grpSpPr>
          <a:xfrm>
            <a:off x="3799023" y="400194"/>
            <a:ext cx="4593954" cy="1031890"/>
            <a:chOff x="3590568" y="400194"/>
            <a:chExt cx="5213316" cy="1031890"/>
          </a:xfrm>
        </p:grpSpPr>
        <p:grpSp>
          <p:nvGrpSpPr>
            <p:cNvPr id="46" name="组合 45"/>
            <p:cNvGrpSpPr/>
            <p:nvPr/>
          </p:nvGrpSpPr>
          <p:grpSpPr>
            <a:xfrm>
              <a:off x="3590568" y="400194"/>
              <a:ext cx="5213316" cy="1031890"/>
              <a:chOff x="7038412" y="5298115"/>
              <a:chExt cx="3099874" cy="517828"/>
            </a:xfrm>
          </p:grpSpPr>
          <p:grpSp>
            <p:nvGrpSpPr>
              <p:cNvPr id="48" name="组合 47"/>
              <p:cNvGrpSpPr/>
              <p:nvPr/>
            </p:nvGrpSpPr>
            <p:grpSpPr>
              <a:xfrm>
                <a:off x="7038412" y="5298115"/>
                <a:ext cx="3099874" cy="517828"/>
                <a:chOff x="5718131" y="5650928"/>
                <a:chExt cx="4596458" cy="767829"/>
              </a:xfrm>
            </p:grpSpPr>
            <p:sp>
              <p:nvSpPr>
                <p:cNvPr id="50" name="圆角矩形 49"/>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1" name="圆角矩形 50"/>
                <p:cNvSpPr/>
                <p:nvPr/>
              </p:nvSpPr>
              <p:spPr>
                <a:xfrm>
                  <a:off x="5829672" y="5747159"/>
                  <a:ext cx="4373372" cy="575365"/>
                </a:xfrm>
                <a:prstGeom prst="roundRect">
                  <a:avLst>
                    <a:gd name="adj" fmla="val 50000"/>
                  </a:avLst>
                </a:prstGeom>
                <a:solidFill>
                  <a:schemeClr val="accent2"/>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49" name="TextBox 19"/>
              <p:cNvSpPr txBox="1"/>
              <p:nvPr/>
            </p:nvSpPr>
            <p:spPr>
              <a:xfrm>
                <a:off x="7752953" y="5433395"/>
                <a:ext cx="127818" cy="189012"/>
              </a:xfrm>
              <a:prstGeom prst="rect">
                <a:avLst/>
              </a:prstGeom>
              <a:noFill/>
            </p:spPr>
            <p:txBody>
              <a:bodyPr wrap="none" rtlCol="0">
                <a:spAutoFit/>
              </a:bodyPr>
              <a:lstStyle/>
              <a:p>
                <a:endParaRPr lang="zh-CN" altLang="en-US" sz="1400">
                  <a:solidFill>
                    <a:schemeClr val="bg1"/>
                  </a:solidFill>
                  <a:latin typeface="微软雅黑" panose="020B0503020204020204" pitchFamily="34" charset="-122"/>
                  <a:ea typeface="微软雅黑" panose="020B0503020204020204" pitchFamily="34" charset="-122"/>
                </a:endParaRPr>
              </a:p>
            </p:txBody>
          </p:sp>
        </p:grpSp>
        <p:sp>
          <p:nvSpPr>
            <p:cNvPr id="47" name="矩形 46"/>
            <p:cNvSpPr/>
            <p:nvPr/>
          </p:nvSpPr>
          <p:spPr>
            <a:xfrm>
              <a:off x="4055479" y="625993"/>
              <a:ext cx="4283494" cy="706755"/>
            </a:xfrm>
            <a:prstGeom prst="rect">
              <a:avLst/>
            </a:prstGeom>
          </p:spPr>
          <p:txBody>
            <a:bodyPr wrap="square">
              <a:spAutoFit/>
            </a:bodyPr>
            <a:lstStyle/>
            <a:p>
              <a:pPr algn="ctr"/>
              <a:r>
                <a:rPr lang="zh-CN" altLang="en-US" sz="4000" smtClean="0">
                  <a:solidFill>
                    <a:schemeClr val="bg1"/>
                  </a:solidFill>
                  <a:latin typeface="造字工房悦黑（非商用）常规体" pitchFamily="2" charset="-122"/>
                  <a:ea typeface="造字工房悦黑（非商用）常规体" pitchFamily="2" charset="-122"/>
                </a:rPr>
                <a:t>评价维度</a:t>
              </a:r>
              <a:endParaRPr lang="zh-CN" altLang="en-US" sz="4000">
                <a:solidFill>
                  <a:schemeClr val="bg1"/>
                </a:solidFill>
                <a:latin typeface="造字工房悦黑（非商用）常规体" pitchFamily="2" charset="-122"/>
                <a:ea typeface="造字工房悦黑（非商用）常规体" pitchFamily="2" charset="-122"/>
              </a:endParaRPr>
            </a:p>
          </p:txBody>
        </p:sp>
      </p:grpSp>
      <p:sp>
        <p:nvSpPr>
          <p:cNvPr id="2" name="文本框 17"/>
          <p:cNvSpPr txBox="1">
            <a:spLocks noChangeArrowheads="1"/>
          </p:cNvSpPr>
          <p:nvPr/>
        </p:nvSpPr>
        <p:spPr bwMode="auto">
          <a:xfrm>
            <a:off x="8996643" y="1891922"/>
            <a:ext cx="12170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algn="ctr">
              <a:buFont typeface="Arial" panose="02080604020202020204" pitchFamily="34" charset="0"/>
              <a:buNone/>
            </a:pPr>
            <a:r>
              <a:rPr lang="en-US" altLang="zh-CN" sz="7200">
                <a:solidFill>
                  <a:schemeClr val="bg1">
                    <a:lumMod val="50000"/>
                  </a:schemeClr>
                </a:solidFill>
                <a:latin typeface="+mn-ea"/>
              </a:rPr>
              <a:t>+</a:t>
            </a:r>
            <a:endParaRPr lang="zh-CN" altLang="en-US" sz="7200">
              <a:solidFill>
                <a:schemeClr val="bg1">
                  <a:lumMod val="50000"/>
                </a:schemeClr>
              </a:solidFill>
              <a:latin typeface="+mn-ea"/>
            </a:endParaRPr>
          </a:p>
        </p:txBody>
      </p:sp>
      <p:grpSp>
        <p:nvGrpSpPr>
          <p:cNvPr id="3" name="组合 2"/>
          <p:cNvGrpSpPr/>
          <p:nvPr/>
        </p:nvGrpSpPr>
        <p:grpSpPr>
          <a:xfrm>
            <a:off x="10072151" y="1674051"/>
            <a:ext cx="1584000" cy="1584000"/>
            <a:chOff x="9294276" y="3037394"/>
            <a:chExt cx="1584000" cy="1584000"/>
          </a:xfrm>
        </p:grpSpPr>
        <p:grpSp>
          <p:nvGrpSpPr>
            <p:cNvPr id="4" name="组合 3"/>
            <p:cNvGrpSpPr/>
            <p:nvPr/>
          </p:nvGrpSpPr>
          <p:grpSpPr>
            <a:xfrm>
              <a:off x="9294276" y="3037394"/>
              <a:ext cx="1584000" cy="1584000"/>
              <a:chOff x="7637452" y="5715565"/>
              <a:chExt cx="1512000" cy="1512000"/>
            </a:xfrm>
          </p:grpSpPr>
          <p:sp>
            <p:nvSpPr>
              <p:cNvPr id="5" name="Freeform 5"/>
              <p:cNvSpPr/>
              <p:nvPr/>
            </p:nvSpPr>
            <p:spPr bwMode="auto">
              <a:xfrm rot="10800000">
                <a:off x="7637452" y="5715565"/>
                <a:ext cx="1512000" cy="1512000"/>
              </a:xfrm>
              <a:prstGeom prst="ellipse">
                <a:avLst/>
              </a:prstGeom>
              <a:gradFill flip="none" rotWithShape="1">
                <a:gsLst>
                  <a:gs pos="0">
                    <a:schemeClr val="bg1"/>
                  </a:gs>
                  <a:gs pos="73000">
                    <a:srgbClr val="ECECEC"/>
                  </a:gs>
                  <a:gs pos="100000">
                    <a:srgbClr val="D9D9D9"/>
                  </a:gs>
                </a:gsLst>
                <a:lin ang="2700000" scaled="1"/>
              </a:gradFill>
              <a:ln w="25400">
                <a:gradFill flip="none" rotWithShape="1">
                  <a:gsLst>
                    <a:gs pos="29000">
                      <a:srgbClr val="E0E0E0"/>
                    </a:gs>
                    <a:gs pos="0">
                      <a:srgbClr val="999999"/>
                    </a:gs>
                    <a:gs pos="83000">
                      <a:schemeClr val="bg1"/>
                    </a:gs>
                  </a:gsLst>
                  <a:lin ang="2700000" scaled="1"/>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p>
                <a:endParaRPr lang="zh-CN" altLang="en-US" sz="1600">
                  <a:solidFill>
                    <a:prstClr val="black"/>
                  </a:solidFill>
                </a:endParaRPr>
              </a:p>
            </p:txBody>
          </p:sp>
          <p:sp>
            <p:nvSpPr>
              <p:cNvPr id="6" name="Freeform 5"/>
              <p:cNvSpPr/>
              <p:nvPr/>
            </p:nvSpPr>
            <p:spPr bwMode="auto">
              <a:xfrm rot="10800000">
                <a:off x="7799452" y="5877565"/>
                <a:ext cx="1188000" cy="1188000"/>
              </a:xfrm>
              <a:prstGeom prst="ellipse">
                <a:avLst/>
              </a:prstGeom>
              <a:gradFill>
                <a:gsLst>
                  <a:gs pos="100000">
                    <a:schemeClr val="accent4"/>
                  </a:gs>
                  <a:gs pos="0">
                    <a:schemeClr val="accent4">
                      <a:lumMod val="75000"/>
                    </a:schemeClr>
                  </a:gs>
                </a:gsLst>
                <a:lin ang="5400000" scaled="1"/>
              </a:gradFill>
              <a:ln w="28575" cap="flat">
                <a:gradFill>
                  <a:gsLst>
                    <a:gs pos="0">
                      <a:schemeClr val="accent4"/>
                    </a:gs>
                    <a:gs pos="100000">
                      <a:schemeClr val="accent4">
                        <a:lumMod val="75000"/>
                      </a:schemeClr>
                    </a:gs>
                  </a:gsLst>
                  <a:lin ang="5400000" scaled="1"/>
                </a:gradFill>
                <a:prstDash val="solid"/>
                <a:miter lim="800000"/>
              </a:ln>
              <a:effectLst>
                <a:outerShdw blurRad="228600" dist="101600" dir="5400000" algn="t" rotWithShape="0">
                  <a:schemeClr val="tx1">
                    <a:lumMod val="85000"/>
                    <a:lumOff val="15000"/>
                    <a:alpha val="28000"/>
                  </a:schemeClr>
                </a:outerShdw>
              </a:effectLst>
            </p:spPr>
            <p:txBody>
              <a:bodyPr vert="horz" wrap="square" lIns="91440" tIns="45720" rIns="91440" bIns="45720" numCol="1" anchor="t" anchorCtr="0" compatLnSpc="1"/>
              <a:p>
                <a:endParaRPr lang="zh-CN" altLang="en-US">
                  <a:solidFill>
                    <a:prstClr val="black"/>
                  </a:solidFill>
                </a:endParaRPr>
              </a:p>
            </p:txBody>
          </p:sp>
        </p:grpSp>
        <p:sp>
          <p:nvSpPr>
            <p:cNvPr id="15" name="文本框 14"/>
            <p:cNvSpPr txBox="1">
              <a:spLocks noChangeArrowheads="1"/>
            </p:cNvSpPr>
            <p:nvPr/>
          </p:nvSpPr>
          <p:spPr bwMode="auto">
            <a:xfrm>
              <a:off x="9351184" y="3604570"/>
              <a:ext cx="147108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algn="ctr">
                <a:buFont typeface="Arial" panose="02080604020202020204" pitchFamily="34" charset="0"/>
                <a:buNone/>
              </a:pPr>
              <a:r>
                <a:rPr lang="zh-CN" sz="2665">
                  <a:solidFill>
                    <a:schemeClr val="bg1"/>
                  </a:solidFill>
                  <a:latin typeface="+mn-ea"/>
                </a:rPr>
                <a:t>得体度</a:t>
              </a:r>
              <a:endParaRPr lang="zh-CN" sz="2665">
                <a:solidFill>
                  <a:schemeClr val="bg1"/>
                </a:solidFill>
                <a:latin typeface="+mn-ea"/>
              </a:endParaRPr>
            </a:p>
          </p:txBody>
        </p:sp>
      </p:grpSp>
      <p:sp>
        <p:nvSpPr>
          <p:cNvPr id="17" name="文本框 16"/>
          <p:cNvSpPr txBox="1"/>
          <p:nvPr/>
        </p:nvSpPr>
        <p:spPr>
          <a:xfrm>
            <a:off x="410210" y="3643630"/>
            <a:ext cx="1471295" cy="1198880"/>
          </a:xfrm>
          <a:prstGeom prst="rect">
            <a:avLst/>
          </a:prstGeom>
          <a:noFill/>
        </p:spPr>
        <p:txBody>
          <a:bodyPr wrap="square" rtlCol="0">
            <a:spAutoFit/>
          </a:bodyPr>
          <a:p>
            <a:pPr>
              <a:lnSpc>
                <a:spcPct val="150000"/>
              </a:lnSpc>
            </a:pPr>
            <a:r>
              <a:rPr lang="zh-CN" altLang="en-US" sz="1600">
                <a:solidFill>
                  <a:schemeClr val="tx1">
                    <a:lumMod val="95000"/>
                    <a:lumOff val="5000"/>
                  </a:schemeClr>
                </a:solidFill>
                <a:latin typeface="+mn-ea"/>
              </a:rPr>
              <a:t>表达意义时与题目要求对应的程度。</a:t>
            </a:r>
            <a:endParaRPr lang="zh-CN" altLang="en-US" sz="2400">
              <a:solidFill>
                <a:schemeClr val="tx1">
                  <a:lumMod val="95000"/>
                  <a:lumOff val="5000"/>
                </a:schemeClr>
              </a:solidFill>
              <a:latin typeface="+mn-ea"/>
            </a:endParaRPr>
          </a:p>
        </p:txBody>
      </p:sp>
      <p:sp>
        <p:nvSpPr>
          <p:cNvPr id="18" name="文本框 17"/>
          <p:cNvSpPr txBox="1"/>
          <p:nvPr/>
        </p:nvSpPr>
        <p:spPr>
          <a:xfrm>
            <a:off x="2625090" y="3714115"/>
            <a:ext cx="1583055" cy="1568450"/>
          </a:xfrm>
          <a:prstGeom prst="rect">
            <a:avLst/>
          </a:prstGeom>
          <a:noFill/>
        </p:spPr>
        <p:txBody>
          <a:bodyPr wrap="square" rtlCol="0">
            <a:spAutoFit/>
          </a:bodyPr>
          <a:p>
            <a:pPr>
              <a:lnSpc>
                <a:spcPct val="150000"/>
              </a:lnSpc>
            </a:pPr>
            <a:r>
              <a:rPr lang="zh-CN" altLang="en-US" sz="1600">
                <a:solidFill>
                  <a:schemeClr val="tx1">
                    <a:lumMod val="95000"/>
                    <a:lumOff val="5000"/>
                  </a:schemeClr>
                </a:solidFill>
                <a:latin typeface="+mn-ea"/>
              </a:rPr>
              <a:t>语言表达是否通顺流畅，上下衔接自然、合理。</a:t>
            </a:r>
            <a:endParaRPr lang="en-US" altLang="zh-CN" sz="1600">
              <a:solidFill>
                <a:schemeClr val="tx1">
                  <a:lumMod val="95000"/>
                  <a:lumOff val="5000"/>
                </a:schemeClr>
              </a:solidFill>
              <a:latin typeface="+mn-ea"/>
            </a:endParaRPr>
          </a:p>
        </p:txBody>
      </p:sp>
      <p:sp>
        <p:nvSpPr>
          <p:cNvPr id="19" name="文本框 18"/>
          <p:cNvSpPr txBox="1"/>
          <p:nvPr/>
        </p:nvSpPr>
        <p:spPr>
          <a:xfrm>
            <a:off x="5146040" y="3643630"/>
            <a:ext cx="1583055" cy="1568450"/>
          </a:xfrm>
          <a:prstGeom prst="rect">
            <a:avLst/>
          </a:prstGeom>
          <a:noFill/>
        </p:spPr>
        <p:txBody>
          <a:bodyPr wrap="square" rtlCol="0">
            <a:spAutoFit/>
          </a:bodyPr>
          <a:p>
            <a:pPr>
              <a:lnSpc>
                <a:spcPct val="150000"/>
              </a:lnSpc>
            </a:pPr>
            <a:r>
              <a:rPr lang="zh-CN" sz="1600">
                <a:solidFill>
                  <a:schemeClr val="tx1">
                    <a:lumMod val="95000"/>
                    <a:lumOff val="5000"/>
                  </a:schemeClr>
                </a:solidFill>
                <a:latin typeface="+mn-ea"/>
              </a:rPr>
              <a:t>语言的形式是否正确，是否合乎词法、句法等。</a:t>
            </a:r>
            <a:endParaRPr lang="zh-CN" sz="1600">
              <a:solidFill>
                <a:schemeClr val="tx1">
                  <a:lumMod val="95000"/>
                  <a:lumOff val="5000"/>
                </a:schemeClr>
              </a:solidFill>
              <a:latin typeface="+mn-ea"/>
            </a:endParaRPr>
          </a:p>
        </p:txBody>
      </p:sp>
      <p:sp>
        <p:nvSpPr>
          <p:cNvPr id="20" name="文本框 19"/>
          <p:cNvSpPr txBox="1"/>
          <p:nvPr/>
        </p:nvSpPr>
        <p:spPr>
          <a:xfrm>
            <a:off x="7582535" y="3643630"/>
            <a:ext cx="1583055" cy="1568450"/>
          </a:xfrm>
          <a:prstGeom prst="rect">
            <a:avLst/>
          </a:prstGeom>
          <a:noFill/>
        </p:spPr>
        <p:txBody>
          <a:bodyPr wrap="square" rtlCol="0">
            <a:spAutoFit/>
          </a:bodyPr>
          <a:p>
            <a:pPr>
              <a:lnSpc>
                <a:spcPct val="150000"/>
              </a:lnSpc>
            </a:pPr>
            <a:r>
              <a:rPr lang="zh-CN" sz="1600">
                <a:solidFill>
                  <a:schemeClr val="tx1">
                    <a:lumMod val="95000"/>
                    <a:lumOff val="5000"/>
                  </a:schemeClr>
                </a:solidFill>
                <a:latin typeface="+mn-ea"/>
              </a:rPr>
              <a:t>词汇的丰富程度，句子的多样化、复杂程度及合理程度。</a:t>
            </a:r>
            <a:endParaRPr lang="zh-CN" sz="1600">
              <a:solidFill>
                <a:schemeClr val="tx1">
                  <a:lumMod val="95000"/>
                  <a:lumOff val="5000"/>
                </a:schemeClr>
              </a:solidFill>
              <a:latin typeface="+mn-ea"/>
            </a:endParaRPr>
          </a:p>
        </p:txBody>
      </p:sp>
      <p:sp>
        <p:nvSpPr>
          <p:cNvPr id="21" name="文本框 20"/>
          <p:cNvSpPr txBox="1"/>
          <p:nvPr/>
        </p:nvSpPr>
        <p:spPr>
          <a:xfrm>
            <a:off x="10128885" y="3643630"/>
            <a:ext cx="1583055" cy="1568450"/>
          </a:xfrm>
          <a:prstGeom prst="rect">
            <a:avLst/>
          </a:prstGeom>
          <a:noFill/>
        </p:spPr>
        <p:txBody>
          <a:bodyPr wrap="square" rtlCol="0">
            <a:spAutoFit/>
          </a:bodyPr>
          <a:p>
            <a:pPr>
              <a:lnSpc>
                <a:spcPct val="150000"/>
              </a:lnSpc>
            </a:pPr>
            <a:r>
              <a:rPr lang="zh-CN" sz="1600">
                <a:solidFill>
                  <a:schemeClr val="tx1">
                    <a:lumMod val="95000"/>
                    <a:lumOff val="5000"/>
                  </a:schemeClr>
                </a:solidFill>
                <a:latin typeface="+mn-ea"/>
              </a:rPr>
              <a:t>语言表达是否恰如其分，符合社会交际规范。</a:t>
            </a:r>
            <a:endParaRPr lang="zh-CN" sz="1600">
              <a:solidFill>
                <a:schemeClr val="tx1">
                  <a:lumMod val="95000"/>
                  <a:lumOff val="5000"/>
                </a:schemeClr>
              </a:solidFill>
              <a:latin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childTnLst>
                                    <p:set>
                                      <p:cBhvr>
                                        <p:cTn id="6" dur="1" fill="hold">
                                          <p:stCondLst>
                                            <p:cond delay="0"/>
                                          </p:stCondLst>
                                        </p:cTn>
                                        <p:tgtEl>
                                          <p:spTgt spid="45"/>
                                        </p:tgtEl>
                                        <p:attrNameLst>
                                          <p:attrName>style.visibility</p:attrName>
                                        </p:attrNameLst>
                                      </p:cBhvr>
                                      <p:to>
                                        <p:strVal val="visible"/>
                                      </p:to>
                                    </p:set>
                                    <p:animEffect transition="in" filter="fade">
                                      <p:cBhvr>
                                        <p:cTn id="7" dur="7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decel="100000" fill="hold" nodeType="clickEffec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10" presetClass="entr" presetSubtype="0" fill="hold" grpId="0" nodeType="afterEffec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nodeType="clickEffec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par>
                                <p:cTn id="34" presetID="10" presetClass="entr" presetSubtype="0" fill="hold" grpId="1" nodeType="withEffec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decel="100000" fill="hold" nodeType="clickEffec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ppt_x"/>
                                          </p:val>
                                        </p:tav>
                                        <p:tav tm="100000">
                                          <p:val>
                                            <p:strVal val="#ppt_x"/>
                                          </p:val>
                                        </p:tav>
                                      </p:tavLst>
                                    </p:anim>
                                    <p:anim calcmode="lin" valueType="num">
                                      <p:cBhvr additive="base">
                                        <p:cTn id="42" dur="500" fill="hold"/>
                                        <p:tgtEl>
                                          <p:spTgt spid="38"/>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4"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par>
                                <p:cTn id="48" presetID="10" presetClass="entr" presetSubtype="0" fill="hold" grpId="2" nodeType="withEffec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decel="100000" fill="hold" nodeType="clickEffec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2" presetClass="entr" presetSubtype="4"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fill="hold"/>
                                        <p:tgtEl>
                                          <p:spTgt spid="20"/>
                                        </p:tgtEl>
                                        <p:attrNameLst>
                                          <p:attrName>ppt_x</p:attrName>
                                        </p:attrNameLst>
                                      </p:cBhvr>
                                      <p:tavLst>
                                        <p:tav tm="0">
                                          <p:val>
                                            <p:strVal val="#ppt_x"/>
                                          </p:val>
                                        </p:tav>
                                        <p:tav tm="100000">
                                          <p:val>
                                            <p:strVal val="#ppt_x"/>
                                          </p:val>
                                        </p:tav>
                                      </p:tavLst>
                                    </p:anim>
                                    <p:anim calcmode="lin" valueType="num">
                                      <p:cBhvr additive="base">
                                        <p:cTn id="61" dur="500" fill="hold"/>
                                        <p:tgtEl>
                                          <p:spTgt spid="20"/>
                                        </p:tgtEl>
                                        <p:attrNameLst>
                                          <p:attrName>ppt_y</p:attrName>
                                        </p:attrNameLst>
                                      </p:cBhvr>
                                      <p:tavLst>
                                        <p:tav tm="0">
                                          <p:val>
                                            <p:strVal val="1+#ppt_h/2"/>
                                          </p:val>
                                        </p:tav>
                                        <p:tav tm="100000">
                                          <p:val>
                                            <p:strVal val="#ppt_y"/>
                                          </p:val>
                                        </p:tav>
                                      </p:tavLst>
                                    </p:anim>
                                  </p:childTnLst>
                                </p:cTn>
                              </p:par>
                              <p:par>
                                <p:cTn id="62" presetID="10" presetClass="entr" presetSubtype="0" fill="hold" grpId="2" nodeType="withEffect">
                                  <p:childTnLst>
                                    <p:set>
                                      <p:cBhvr>
                                        <p:cTn id="63" dur="1" fill="hold">
                                          <p:stCondLst>
                                            <p:cond delay="0"/>
                                          </p:stCondLst>
                                        </p:cTn>
                                        <p:tgtEl>
                                          <p:spTgt spid="2"/>
                                        </p:tgtEl>
                                        <p:attrNameLst>
                                          <p:attrName>style.visibility</p:attrName>
                                        </p:attrNameLst>
                                      </p:cBhvr>
                                      <p:to>
                                        <p:strVal val="visible"/>
                                      </p:to>
                                    </p:set>
                                    <p:animEffect transition="in" filter="fade">
                                      <p:cBhvr>
                                        <p:cTn id="64" dur="10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decel="100000" fill="hold" nodeType="clickEffect">
                                  <p:childTnLst>
                                    <p:set>
                                      <p:cBhvr>
                                        <p:cTn id="68" dur="1" fill="hold">
                                          <p:stCondLst>
                                            <p:cond delay="0"/>
                                          </p:stCondLst>
                                        </p:cTn>
                                        <p:tgtEl>
                                          <p:spTgt spid="3"/>
                                        </p:tgtEl>
                                        <p:attrNameLst>
                                          <p:attrName>style.visibility</p:attrName>
                                        </p:attrNameLst>
                                      </p:cBhvr>
                                      <p:to>
                                        <p:strVal val="visible"/>
                                      </p:to>
                                    </p:set>
                                    <p:anim calcmode="lin" valueType="num">
                                      <p:cBhvr additive="base">
                                        <p:cTn id="69" dur="500" fill="hold"/>
                                        <p:tgtEl>
                                          <p:spTgt spid="3"/>
                                        </p:tgtEl>
                                        <p:attrNameLst>
                                          <p:attrName>ppt_x</p:attrName>
                                        </p:attrNameLst>
                                      </p:cBhvr>
                                      <p:tavLst>
                                        <p:tav tm="0">
                                          <p:val>
                                            <p:strVal val="#ppt_x"/>
                                          </p:val>
                                        </p:tav>
                                        <p:tav tm="100000">
                                          <p:val>
                                            <p:strVal val="#ppt_x"/>
                                          </p:val>
                                        </p:tav>
                                      </p:tavLst>
                                    </p:anim>
                                    <p:anim calcmode="lin" valueType="num">
                                      <p:cBhvr additive="base">
                                        <p:cTn id="70" dur="500" fill="hold"/>
                                        <p:tgtEl>
                                          <p:spTgt spid="3"/>
                                        </p:tgtEl>
                                        <p:attrNameLst>
                                          <p:attrName>ppt_y</p:attrName>
                                        </p:attrNameLst>
                                      </p:cBhvr>
                                      <p:tavLst>
                                        <p:tav tm="0">
                                          <p:val>
                                            <p:strVal val="1+#ppt_h/2"/>
                                          </p:val>
                                        </p:tav>
                                        <p:tav tm="100000">
                                          <p:val>
                                            <p:strVal val="#ppt_y"/>
                                          </p:val>
                                        </p:tav>
                                      </p:tavLst>
                                    </p:anim>
                                  </p:childTnLst>
                                </p:cTn>
                              </p:par>
                            </p:childTnLst>
                          </p:cTn>
                        </p:par>
                        <p:par>
                          <p:cTn id="71" fill="hold">
                            <p:stCondLst>
                              <p:cond delay="500"/>
                            </p:stCondLst>
                            <p:childTnLst>
                              <p:par>
                                <p:cTn id="72" presetID="2" presetClass="entr" presetSubtype="4"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ppt_x"/>
                                          </p:val>
                                        </p:tav>
                                        <p:tav tm="100000">
                                          <p:val>
                                            <p:strVal val="#ppt_x"/>
                                          </p:val>
                                        </p:tav>
                                      </p:tavLst>
                                    </p:anim>
                                    <p:anim calcmode="lin" valueType="num">
                                      <p:cBhvr additive="base">
                                        <p:cTn id="7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1"/>
      <p:bldP spid="13" grpId="2"/>
      <p:bldP spid="2" grpId="2"/>
      <p:bldP spid="17" grpId="0"/>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a:grpSpLocks noChangeAspect="1"/>
          </p:cNvGrpSpPr>
          <p:nvPr/>
        </p:nvGrpSpPr>
        <p:grpSpPr>
          <a:xfrm>
            <a:off x="1202862" y="2347845"/>
            <a:ext cx="1872000" cy="1872000"/>
            <a:chOff x="3843955" y="2446144"/>
            <a:chExt cx="1556194" cy="1556194"/>
          </a:xfrm>
        </p:grpSpPr>
        <p:grpSp>
          <p:nvGrpSpPr>
            <p:cNvPr id="14" name="组合 13"/>
            <p:cNvGrpSpPr/>
            <p:nvPr/>
          </p:nvGrpSpPr>
          <p:grpSpPr>
            <a:xfrm>
              <a:off x="3843955" y="2446144"/>
              <a:ext cx="1556194" cy="1556194"/>
              <a:chOff x="3154508" y="1821271"/>
              <a:chExt cx="2785107" cy="2785102"/>
            </a:xfrm>
          </p:grpSpPr>
          <p:sp>
            <p:nvSpPr>
              <p:cNvPr id="28"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gradFill>
              <a:ln w="25400">
                <a:gradFill flip="none" rotWithShape="1">
                  <a:gsLst>
                    <a:gs pos="29000">
                      <a:srgbClr val="E0E0E0"/>
                    </a:gs>
                    <a:gs pos="0">
                      <a:srgbClr val="999999"/>
                    </a:gs>
                    <a:gs pos="83000">
                      <a:schemeClr val="bg1"/>
                    </a:gs>
                  </a:gsLst>
                  <a:lin ang="2700000" scaled="1"/>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endParaRPr>
              </a:p>
            </p:txBody>
          </p:sp>
          <p:sp>
            <p:nvSpPr>
              <p:cNvPr id="29" name="Freeform 5"/>
              <p:cNvSpPr/>
              <p:nvPr/>
            </p:nvSpPr>
            <p:spPr bwMode="auto">
              <a:xfrm rot="10800000">
                <a:off x="3447677" y="2114440"/>
                <a:ext cx="2198769" cy="2198765"/>
              </a:xfrm>
              <a:prstGeom prst="ellipse">
                <a:avLst/>
              </a:prstGeom>
              <a:gradFill flip="none" rotWithShape="1">
                <a:gsLst>
                  <a:gs pos="0">
                    <a:schemeClr val="accent2"/>
                  </a:gs>
                  <a:gs pos="100000">
                    <a:schemeClr val="accent2">
                      <a:lumMod val="75000"/>
                    </a:schemeClr>
                  </a:gs>
                </a:gsLst>
                <a:lin ang="2700000" scaled="1"/>
              </a:gradFill>
              <a:ln w="25400">
                <a:gradFill flip="none" rotWithShape="1">
                  <a:gsLst>
                    <a:gs pos="0">
                      <a:schemeClr val="accent2">
                        <a:lumMod val="75000"/>
                      </a:schemeClr>
                    </a:gs>
                    <a:gs pos="100000">
                      <a:schemeClr val="accent2"/>
                    </a:gs>
                  </a:gsLst>
                  <a:lin ang="2700000" scaled="1"/>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a:solidFill>
                    <a:prstClr val="black"/>
                  </a:solidFill>
                </a:endParaRPr>
              </a:p>
            </p:txBody>
          </p:sp>
        </p:grpSp>
        <p:grpSp>
          <p:nvGrpSpPr>
            <p:cNvPr id="16" name="组合 15"/>
            <p:cNvGrpSpPr>
              <a:grpSpLocks noChangeAspect="1"/>
            </p:cNvGrpSpPr>
            <p:nvPr/>
          </p:nvGrpSpPr>
          <p:grpSpPr>
            <a:xfrm>
              <a:off x="4305202" y="2997957"/>
              <a:ext cx="675251" cy="459226"/>
              <a:chOff x="3897313" y="2016126"/>
              <a:chExt cx="749300" cy="509588"/>
            </a:xfrm>
            <a:solidFill>
              <a:schemeClr val="bg1"/>
            </a:solidFill>
          </p:grpSpPr>
          <p:sp>
            <p:nvSpPr>
              <p:cNvPr id="17" name="Freeform 8"/>
              <p:cNvSpPr>
                <a:spLocks noEditPoints="1"/>
              </p:cNvSpPr>
              <p:nvPr/>
            </p:nvSpPr>
            <p:spPr bwMode="auto">
              <a:xfrm>
                <a:off x="3897313" y="2016126"/>
                <a:ext cx="749300" cy="509588"/>
              </a:xfrm>
              <a:custGeom>
                <a:avLst/>
                <a:gdLst>
                  <a:gd name="T0" fmla="*/ 627 w 631"/>
                  <a:gd name="T1" fmla="*/ 44 h 429"/>
                  <a:gd name="T2" fmla="*/ 469 w 631"/>
                  <a:gd name="T3" fmla="*/ 0 h 429"/>
                  <a:gd name="T4" fmla="*/ 315 w 631"/>
                  <a:gd name="T5" fmla="*/ 41 h 429"/>
                  <a:gd name="T6" fmla="*/ 168 w 631"/>
                  <a:gd name="T7" fmla="*/ 0 h 429"/>
                  <a:gd name="T8" fmla="*/ 3 w 631"/>
                  <a:gd name="T9" fmla="*/ 44 h 429"/>
                  <a:gd name="T10" fmla="*/ 0 w 631"/>
                  <a:gd name="T11" fmla="*/ 52 h 429"/>
                  <a:gd name="T12" fmla="*/ 0 w 631"/>
                  <a:gd name="T13" fmla="*/ 412 h 429"/>
                  <a:gd name="T14" fmla="*/ 23 w 631"/>
                  <a:gd name="T15" fmla="*/ 429 h 429"/>
                  <a:gd name="T16" fmla="*/ 313 w 631"/>
                  <a:gd name="T17" fmla="*/ 429 h 429"/>
                  <a:gd name="T18" fmla="*/ 608 w 631"/>
                  <a:gd name="T19" fmla="*/ 429 h 429"/>
                  <a:gd name="T20" fmla="*/ 631 w 631"/>
                  <a:gd name="T21" fmla="*/ 413 h 429"/>
                  <a:gd name="T22" fmla="*/ 631 w 631"/>
                  <a:gd name="T23" fmla="*/ 52 h 429"/>
                  <a:gd name="T24" fmla="*/ 627 w 631"/>
                  <a:gd name="T25" fmla="*/ 44 h 429"/>
                  <a:gd name="T26" fmla="*/ 304 w 631"/>
                  <a:gd name="T27" fmla="*/ 60 h 429"/>
                  <a:gd name="T28" fmla="*/ 304 w 631"/>
                  <a:gd name="T29" fmla="*/ 393 h 429"/>
                  <a:gd name="T30" fmla="*/ 167 w 631"/>
                  <a:gd name="T31" fmla="*/ 355 h 429"/>
                  <a:gd name="T32" fmla="*/ 40 w 631"/>
                  <a:gd name="T33" fmla="*/ 380 h 429"/>
                  <a:gd name="T34" fmla="*/ 40 w 631"/>
                  <a:gd name="T35" fmla="*/ 46 h 429"/>
                  <a:gd name="T36" fmla="*/ 169 w 631"/>
                  <a:gd name="T37" fmla="*/ 21 h 429"/>
                  <a:gd name="T38" fmla="*/ 304 w 631"/>
                  <a:gd name="T39" fmla="*/ 60 h 429"/>
                  <a:gd name="T40" fmla="*/ 590 w 631"/>
                  <a:gd name="T41" fmla="*/ 45 h 429"/>
                  <a:gd name="T42" fmla="*/ 590 w 631"/>
                  <a:gd name="T43" fmla="*/ 381 h 429"/>
                  <a:gd name="T44" fmla="*/ 462 w 631"/>
                  <a:gd name="T45" fmla="*/ 359 h 429"/>
                  <a:gd name="T46" fmla="*/ 323 w 631"/>
                  <a:gd name="T47" fmla="*/ 394 h 429"/>
                  <a:gd name="T48" fmla="*/ 323 w 631"/>
                  <a:gd name="T49" fmla="*/ 61 h 429"/>
                  <a:gd name="T50" fmla="*/ 469 w 631"/>
                  <a:gd name="T51" fmla="*/ 21 h 429"/>
                  <a:gd name="T52" fmla="*/ 590 w 631"/>
                  <a:gd name="T53" fmla="*/ 45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1" h="429">
                    <a:moveTo>
                      <a:pt x="627" y="44"/>
                    </a:moveTo>
                    <a:cubicBezTo>
                      <a:pt x="593" y="16"/>
                      <a:pt x="534" y="0"/>
                      <a:pt x="469" y="0"/>
                    </a:cubicBezTo>
                    <a:cubicBezTo>
                      <a:pt x="407" y="0"/>
                      <a:pt x="350" y="15"/>
                      <a:pt x="315" y="41"/>
                    </a:cubicBezTo>
                    <a:cubicBezTo>
                      <a:pt x="288" y="15"/>
                      <a:pt x="234" y="0"/>
                      <a:pt x="168" y="0"/>
                    </a:cubicBezTo>
                    <a:cubicBezTo>
                      <a:pt x="100" y="0"/>
                      <a:pt x="37" y="17"/>
                      <a:pt x="3" y="44"/>
                    </a:cubicBezTo>
                    <a:cubicBezTo>
                      <a:pt x="1" y="46"/>
                      <a:pt x="0" y="49"/>
                      <a:pt x="0" y="52"/>
                    </a:cubicBezTo>
                    <a:cubicBezTo>
                      <a:pt x="0" y="412"/>
                      <a:pt x="0" y="412"/>
                      <a:pt x="0" y="412"/>
                    </a:cubicBezTo>
                    <a:cubicBezTo>
                      <a:pt x="0" y="419"/>
                      <a:pt x="9" y="429"/>
                      <a:pt x="23" y="429"/>
                    </a:cubicBezTo>
                    <a:cubicBezTo>
                      <a:pt x="313" y="429"/>
                      <a:pt x="313" y="429"/>
                      <a:pt x="313" y="429"/>
                    </a:cubicBezTo>
                    <a:cubicBezTo>
                      <a:pt x="314" y="429"/>
                      <a:pt x="608" y="429"/>
                      <a:pt x="608" y="429"/>
                    </a:cubicBezTo>
                    <a:cubicBezTo>
                      <a:pt x="618" y="429"/>
                      <a:pt x="631" y="424"/>
                      <a:pt x="631" y="413"/>
                    </a:cubicBezTo>
                    <a:cubicBezTo>
                      <a:pt x="631" y="52"/>
                      <a:pt x="631" y="52"/>
                      <a:pt x="631" y="52"/>
                    </a:cubicBezTo>
                    <a:cubicBezTo>
                      <a:pt x="631" y="49"/>
                      <a:pt x="630" y="46"/>
                      <a:pt x="627" y="44"/>
                    </a:cubicBezTo>
                    <a:close/>
                    <a:moveTo>
                      <a:pt x="304" y="60"/>
                    </a:moveTo>
                    <a:cubicBezTo>
                      <a:pt x="304" y="66"/>
                      <a:pt x="304" y="393"/>
                      <a:pt x="304" y="393"/>
                    </a:cubicBezTo>
                    <a:cubicBezTo>
                      <a:pt x="275" y="369"/>
                      <a:pt x="227" y="355"/>
                      <a:pt x="167" y="355"/>
                    </a:cubicBezTo>
                    <a:cubicBezTo>
                      <a:pt x="120" y="355"/>
                      <a:pt x="75" y="364"/>
                      <a:pt x="40" y="380"/>
                    </a:cubicBezTo>
                    <a:cubicBezTo>
                      <a:pt x="40" y="46"/>
                      <a:pt x="40" y="46"/>
                      <a:pt x="40" y="46"/>
                    </a:cubicBezTo>
                    <a:cubicBezTo>
                      <a:pt x="40" y="46"/>
                      <a:pt x="85" y="21"/>
                      <a:pt x="169" y="21"/>
                    </a:cubicBezTo>
                    <a:cubicBezTo>
                      <a:pt x="266" y="21"/>
                      <a:pt x="304" y="58"/>
                      <a:pt x="304" y="60"/>
                    </a:cubicBezTo>
                    <a:close/>
                    <a:moveTo>
                      <a:pt x="590" y="45"/>
                    </a:moveTo>
                    <a:cubicBezTo>
                      <a:pt x="590" y="381"/>
                      <a:pt x="590" y="381"/>
                      <a:pt x="590" y="381"/>
                    </a:cubicBezTo>
                    <a:cubicBezTo>
                      <a:pt x="554" y="366"/>
                      <a:pt x="505" y="359"/>
                      <a:pt x="462" y="359"/>
                    </a:cubicBezTo>
                    <a:cubicBezTo>
                      <a:pt x="401" y="359"/>
                      <a:pt x="352" y="371"/>
                      <a:pt x="323" y="394"/>
                    </a:cubicBezTo>
                    <a:cubicBezTo>
                      <a:pt x="323" y="61"/>
                      <a:pt x="323" y="61"/>
                      <a:pt x="323" y="61"/>
                    </a:cubicBezTo>
                    <a:cubicBezTo>
                      <a:pt x="323" y="61"/>
                      <a:pt x="368" y="21"/>
                      <a:pt x="469" y="21"/>
                    </a:cubicBezTo>
                    <a:cubicBezTo>
                      <a:pt x="547" y="21"/>
                      <a:pt x="590" y="45"/>
                      <a:pt x="590" y="45"/>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18" name="Freeform 24"/>
              <p:cNvSpPr/>
              <p:nvPr/>
            </p:nvSpPr>
            <p:spPr bwMode="auto">
              <a:xfrm>
                <a:off x="3992563" y="2085976"/>
                <a:ext cx="228600" cy="52388"/>
              </a:xfrm>
              <a:custGeom>
                <a:avLst/>
                <a:gdLst>
                  <a:gd name="T0" fmla="*/ 184 w 192"/>
                  <a:gd name="T1" fmla="*/ 44 h 44"/>
                  <a:gd name="T2" fmla="*/ 180 w 192"/>
                  <a:gd name="T3" fmla="*/ 43 h 44"/>
                  <a:gd name="T4" fmla="*/ 10 w 192"/>
                  <a:gd name="T5" fmla="*/ 32 h 44"/>
                  <a:gd name="T6" fmla="*/ 1 w 192"/>
                  <a:gd name="T7" fmla="*/ 27 h 44"/>
                  <a:gd name="T8" fmla="*/ 6 w 192"/>
                  <a:gd name="T9" fmla="*/ 19 h 44"/>
                  <a:gd name="T10" fmla="*/ 188 w 192"/>
                  <a:gd name="T11" fmla="*/ 31 h 44"/>
                  <a:gd name="T12" fmla="*/ 190 w 192"/>
                  <a:gd name="T13" fmla="*/ 41 h 44"/>
                  <a:gd name="T14" fmla="*/ 184 w 192"/>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4">
                    <a:moveTo>
                      <a:pt x="184" y="44"/>
                    </a:moveTo>
                    <a:cubicBezTo>
                      <a:pt x="183" y="44"/>
                      <a:pt x="181" y="44"/>
                      <a:pt x="180" y="43"/>
                    </a:cubicBezTo>
                    <a:cubicBezTo>
                      <a:pt x="150" y="23"/>
                      <a:pt x="83" y="12"/>
                      <a:pt x="10" y="32"/>
                    </a:cubicBezTo>
                    <a:cubicBezTo>
                      <a:pt x="6" y="33"/>
                      <a:pt x="2" y="31"/>
                      <a:pt x="1" y="27"/>
                    </a:cubicBezTo>
                    <a:cubicBezTo>
                      <a:pt x="0" y="23"/>
                      <a:pt x="2" y="20"/>
                      <a:pt x="6" y="19"/>
                    </a:cubicBezTo>
                    <a:cubicBezTo>
                      <a:pt x="73" y="0"/>
                      <a:pt x="148" y="5"/>
                      <a:pt x="188" y="31"/>
                    </a:cubicBezTo>
                    <a:cubicBezTo>
                      <a:pt x="191" y="33"/>
                      <a:pt x="192" y="38"/>
                      <a:pt x="190" y="41"/>
                    </a:cubicBezTo>
                    <a:cubicBezTo>
                      <a:pt x="189" y="43"/>
                      <a:pt x="186" y="44"/>
                      <a:pt x="184" y="44"/>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19" name="Freeform 25"/>
              <p:cNvSpPr/>
              <p:nvPr/>
            </p:nvSpPr>
            <p:spPr bwMode="auto">
              <a:xfrm>
                <a:off x="3992563" y="2151063"/>
                <a:ext cx="228600" cy="50800"/>
              </a:xfrm>
              <a:custGeom>
                <a:avLst/>
                <a:gdLst>
                  <a:gd name="T0" fmla="*/ 184 w 192"/>
                  <a:gd name="T1" fmla="*/ 43 h 43"/>
                  <a:gd name="T2" fmla="*/ 180 w 192"/>
                  <a:gd name="T3" fmla="*/ 42 h 43"/>
                  <a:gd name="T4" fmla="*/ 10 w 192"/>
                  <a:gd name="T5" fmla="*/ 32 h 43"/>
                  <a:gd name="T6" fmla="*/ 1 w 192"/>
                  <a:gd name="T7" fmla="*/ 27 h 43"/>
                  <a:gd name="T8" fmla="*/ 6 w 192"/>
                  <a:gd name="T9" fmla="*/ 19 h 43"/>
                  <a:gd name="T10" fmla="*/ 188 w 192"/>
                  <a:gd name="T11" fmla="*/ 30 h 43"/>
                  <a:gd name="T12" fmla="*/ 190 w 192"/>
                  <a:gd name="T13" fmla="*/ 40 h 43"/>
                  <a:gd name="T14" fmla="*/ 184 w 192"/>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3">
                    <a:moveTo>
                      <a:pt x="184" y="43"/>
                    </a:moveTo>
                    <a:cubicBezTo>
                      <a:pt x="183" y="43"/>
                      <a:pt x="181" y="43"/>
                      <a:pt x="180" y="42"/>
                    </a:cubicBezTo>
                    <a:cubicBezTo>
                      <a:pt x="150" y="23"/>
                      <a:pt x="84" y="11"/>
                      <a:pt x="10" y="32"/>
                    </a:cubicBezTo>
                    <a:cubicBezTo>
                      <a:pt x="6" y="33"/>
                      <a:pt x="2" y="31"/>
                      <a:pt x="1" y="27"/>
                    </a:cubicBezTo>
                    <a:cubicBezTo>
                      <a:pt x="0" y="23"/>
                      <a:pt x="2" y="20"/>
                      <a:pt x="6" y="19"/>
                    </a:cubicBezTo>
                    <a:cubicBezTo>
                      <a:pt x="73" y="0"/>
                      <a:pt x="148" y="4"/>
                      <a:pt x="188" y="30"/>
                    </a:cubicBezTo>
                    <a:cubicBezTo>
                      <a:pt x="191" y="32"/>
                      <a:pt x="192" y="37"/>
                      <a:pt x="190" y="40"/>
                    </a:cubicBezTo>
                    <a:cubicBezTo>
                      <a:pt x="188" y="42"/>
                      <a:pt x="186" y="43"/>
                      <a:pt x="184" y="43"/>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20" name="Freeform 26"/>
              <p:cNvSpPr/>
              <p:nvPr/>
            </p:nvSpPr>
            <p:spPr bwMode="auto">
              <a:xfrm>
                <a:off x="3992563" y="2214563"/>
                <a:ext cx="230187" cy="50800"/>
              </a:xfrm>
              <a:custGeom>
                <a:avLst/>
                <a:gdLst>
                  <a:gd name="T0" fmla="*/ 185 w 193"/>
                  <a:gd name="T1" fmla="*/ 43 h 43"/>
                  <a:gd name="T2" fmla="*/ 181 w 193"/>
                  <a:gd name="T3" fmla="*/ 42 h 43"/>
                  <a:gd name="T4" fmla="*/ 10 w 193"/>
                  <a:gd name="T5" fmla="*/ 32 h 43"/>
                  <a:gd name="T6" fmla="*/ 1 w 193"/>
                  <a:gd name="T7" fmla="*/ 27 h 43"/>
                  <a:gd name="T8" fmla="*/ 6 w 193"/>
                  <a:gd name="T9" fmla="*/ 18 h 43"/>
                  <a:gd name="T10" fmla="*/ 189 w 193"/>
                  <a:gd name="T11" fmla="*/ 30 h 43"/>
                  <a:gd name="T12" fmla="*/ 191 w 193"/>
                  <a:gd name="T13" fmla="*/ 40 h 43"/>
                  <a:gd name="T14" fmla="*/ 185 w 193"/>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43">
                    <a:moveTo>
                      <a:pt x="185" y="43"/>
                    </a:moveTo>
                    <a:cubicBezTo>
                      <a:pt x="184" y="43"/>
                      <a:pt x="182" y="43"/>
                      <a:pt x="181" y="42"/>
                    </a:cubicBezTo>
                    <a:cubicBezTo>
                      <a:pt x="151" y="22"/>
                      <a:pt x="85" y="11"/>
                      <a:pt x="10" y="32"/>
                    </a:cubicBezTo>
                    <a:cubicBezTo>
                      <a:pt x="6" y="33"/>
                      <a:pt x="2" y="31"/>
                      <a:pt x="1" y="27"/>
                    </a:cubicBezTo>
                    <a:cubicBezTo>
                      <a:pt x="0" y="23"/>
                      <a:pt x="2" y="20"/>
                      <a:pt x="6" y="18"/>
                    </a:cubicBezTo>
                    <a:cubicBezTo>
                      <a:pt x="74" y="0"/>
                      <a:pt x="149" y="4"/>
                      <a:pt x="189" y="30"/>
                    </a:cubicBezTo>
                    <a:cubicBezTo>
                      <a:pt x="192" y="32"/>
                      <a:pt x="193" y="37"/>
                      <a:pt x="191" y="40"/>
                    </a:cubicBezTo>
                    <a:cubicBezTo>
                      <a:pt x="190" y="42"/>
                      <a:pt x="187" y="43"/>
                      <a:pt x="185" y="43"/>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21" name="Freeform 27"/>
              <p:cNvSpPr/>
              <p:nvPr/>
            </p:nvSpPr>
            <p:spPr bwMode="auto">
              <a:xfrm>
                <a:off x="3992563" y="2278063"/>
                <a:ext cx="230187" cy="52388"/>
              </a:xfrm>
              <a:custGeom>
                <a:avLst/>
                <a:gdLst>
                  <a:gd name="T0" fmla="*/ 186 w 194"/>
                  <a:gd name="T1" fmla="*/ 44 h 44"/>
                  <a:gd name="T2" fmla="*/ 182 w 194"/>
                  <a:gd name="T3" fmla="*/ 43 h 44"/>
                  <a:gd name="T4" fmla="*/ 10 w 194"/>
                  <a:gd name="T5" fmla="*/ 34 h 44"/>
                  <a:gd name="T6" fmla="*/ 1 w 194"/>
                  <a:gd name="T7" fmla="*/ 30 h 44"/>
                  <a:gd name="T8" fmla="*/ 6 w 194"/>
                  <a:gd name="T9" fmla="*/ 21 h 44"/>
                  <a:gd name="T10" fmla="*/ 190 w 194"/>
                  <a:gd name="T11" fmla="*/ 31 h 44"/>
                  <a:gd name="T12" fmla="*/ 192 w 194"/>
                  <a:gd name="T13" fmla="*/ 41 h 44"/>
                  <a:gd name="T14" fmla="*/ 186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186" y="44"/>
                    </a:moveTo>
                    <a:cubicBezTo>
                      <a:pt x="185" y="44"/>
                      <a:pt x="183" y="44"/>
                      <a:pt x="182" y="43"/>
                    </a:cubicBezTo>
                    <a:cubicBezTo>
                      <a:pt x="144" y="19"/>
                      <a:pt x="78" y="15"/>
                      <a:pt x="10" y="34"/>
                    </a:cubicBezTo>
                    <a:cubicBezTo>
                      <a:pt x="6" y="35"/>
                      <a:pt x="2" y="33"/>
                      <a:pt x="1" y="30"/>
                    </a:cubicBezTo>
                    <a:cubicBezTo>
                      <a:pt x="0" y="26"/>
                      <a:pt x="2" y="22"/>
                      <a:pt x="6" y="21"/>
                    </a:cubicBezTo>
                    <a:cubicBezTo>
                      <a:pt x="79" y="0"/>
                      <a:pt x="148" y="4"/>
                      <a:pt x="190" y="31"/>
                    </a:cubicBezTo>
                    <a:cubicBezTo>
                      <a:pt x="193" y="34"/>
                      <a:pt x="194" y="38"/>
                      <a:pt x="192" y="41"/>
                    </a:cubicBezTo>
                    <a:cubicBezTo>
                      <a:pt x="191" y="43"/>
                      <a:pt x="188" y="44"/>
                      <a:pt x="186" y="44"/>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22" name="Freeform 28"/>
              <p:cNvSpPr/>
              <p:nvPr/>
            </p:nvSpPr>
            <p:spPr bwMode="auto">
              <a:xfrm>
                <a:off x="3992563" y="2339976"/>
                <a:ext cx="230187" cy="55563"/>
              </a:xfrm>
              <a:custGeom>
                <a:avLst/>
                <a:gdLst>
                  <a:gd name="T0" fmla="*/ 186 w 194"/>
                  <a:gd name="T1" fmla="*/ 47 h 47"/>
                  <a:gd name="T2" fmla="*/ 182 w 194"/>
                  <a:gd name="T3" fmla="*/ 46 h 47"/>
                  <a:gd name="T4" fmla="*/ 10 w 194"/>
                  <a:gd name="T5" fmla="*/ 38 h 47"/>
                  <a:gd name="T6" fmla="*/ 1 w 194"/>
                  <a:gd name="T7" fmla="*/ 34 h 47"/>
                  <a:gd name="T8" fmla="*/ 5 w 194"/>
                  <a:gd name="T9" fmla="*/ 25 h 47"/>
                  <a:gd name="T10" fmla="*/ 190 w 194"/>
                  <a:gd name="T11" fmla="*/ 34 h 47"/>
                  <a:gd name="T12" fmla="*/ 192 w 194"/>
                  <a:gd name="T13" fmla="*/ 44 h 47"/>
                  <a:gd name="T14" fmla="*/ 186 w 194"/>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7">
                    <a:moveTo>
                      <a:pt x="186" y="47"/>
                    </a:moveTo>
                    <a:cubicBezTo>
                      <a:pt x="185" y="47"/>
                      <a:pt x="183" y="46"/>
                      <a:pt x="182" y="46"/>
                    </a:cubicBezTo>
                    <a:cubicBezTo>
                      <a:pt x="148" y="23"/>
                      <a:pt x="67" y="15"/>
                      <a:pt x="10" y="38"/>
                    </a:cubicBezTo>
                    <a:cubicBezTo>
                      <a:pt x="7" y="39"/>
                      <a:pt x="3" y="37"/>
                      <a:pt x="1" y="34"/>
                    </a:cubicBezTo>
                    <a:cubicBezTo>
                      <a:pt x="0" y="30"/>
                      <a:pt x="1" y="26"/>
                      <a:pt x="5" y="25"/>
                    </a:cubicBezTo>
                    <a:cubicBezTo>
                      <a:pt x="67" y="0"/>
                      <a:pt x="152" y="10"/>
                      <a:pt x="190" y="34"/>
                    </a:cubicBezTo>
                    <a:cubicBezTo>
                      <a:pt x="193" y="36"/>
                      <a:pt x="194" y="40"/>
                      <a:pt x="192" y="44"/>
                    </a:cubicBezTo>
                    <a:cubicBezTo>
                      <a:pt x="190" y="46"/>
                      <a:pt x="188" y="47"/>
                      <a:pt x="186" y="47"/>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23" name="Freeform 29"/>
              <p:cNvSpPr/>
              <p:nvPr/>
            </p:nvSpPr>
            <p:spPr bwMode="auto">
              <a:xfrm>
                <a:off x="4321175" y="2085976"/>
                <a:ext cx="230187" cy="52388"/>
              </a:xfrm>
              <a:custGeom>
                <a:avLst/>
                <a:gdLst>
                  <a:gd name="T0" fmla="*/ 8 w 194"/>
                  <a:gd name="T1" fmla="*/ 44 h 44"/>
                  <a:gd name="T2" fmla="*/ 2 w 194"/>
                  <a:gd name="T3" fmla="*/ 41 h 44"/>
                  <a:gd name="T4" fmla="*/ 4 w 194"/>
                  <a:gd name="T5" fmla="*/ 31 h 44"/>
                  <a:gd name="T6" fmla="*/ 188 w 194"/>
                  <a:gd name="T7" fmla="*/ 19 h 44"/>
                  <a:gd name="T8" fmla="*/ 193 w 194"/>
                  <a:gd name="T9" fmla="*/ 27 h 44"/>
                  <a:gd name="T10" fmla="*/ 185 w 194"/>
                  <a:gd name="T11" fmla="*/ 32 h 44"/>
                  <a:gd name="T12" fmla="*/ 12 w 194"/>
                  <a:gd name="T13" fmla="*/ 43 h 44"/>
                  <a:gd name="T14" fmla="*/ 8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8" y="44"/>
                    </a:moveTo>
                    <a:cubicBezTo>
                      <a:pt x="6" y="44"/>
                      <a:pt x="4" y="43"/>
                      <a:pt x="2" y="41"/>
                    </a:cubicBezTo>
                    <a:cubicBezTo>
                      <a:pt x="0" y="38"/>
                      <a:pt x="1" y="33"/>
                      <a:pt x="4" y="31"/>
                    </a:cubicBezTo>
                    <a:cubicBezTo>
                      <a:pt x="45" y="5"/>
                      <a:pt x="121" y="0"/>
                      <a:pt x="188" y="19"/>
                    </a:cubicBezTo>
                    <a:cubicBezTo>
                      <a:pt x="192" y="20"/>
                      <a:pt x="194" y="23"/>
                      <a:pt x="193" y="27"/>
                    </a:cubicBezTo>
                    <a:cubicBezTo>
                      <a:pt x="192" y="31"/>
                      <a:pt x="188" y="33"/>
                      <a:pt x="185" y="32"/>
                    </a:cubicBezTo>
                    <a:cubicBezTo>
                      <a:pt x="113" y="12"/>
                      <a:pt x="44" y="23"/>
                      <a:pt x="12" y="43"/>
                    </a:cubicBezTo>
                    <a:cubicBezTo>
                      <a:pt x="11" y="44"/>
                      <a:pt x="10" y="44"/>
                      <a:pt x="8" y="44"/>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24" name="Freeform 30"/>
              <p:cNvSpPr/>
              <p:nvPr/>
            </p:nvSpPr>
            <p:spPr bwMode="auto">
              <a:xfrm>
                <a:off x="4321175" y="2149476"/>
                <a:ext cx="230187" cy="53975"/>
              </a:xfrm>
              <a:custGeom>
                <a:avLst/>
                <a:gdLst>
                  <a:gd name="T0" fmla="*/ 8 w 194"/>
                  <a:gd name="T1" fmla="*/ 45 h 45"/>
                  <a:gd name="T2" fmla="*/ 2 w 194"/>
                  <a:gd name="T3" fmla="*/ 42 h 45"/>
                  <a:gd name="T4" fmla="*/ 5 w 194"/>
                  <a:gd name="T5" fmla="*/ 32 h 45"/>
                  <a:gd name="T6" fmla="*/ 189 w 194"/>
                  <a:gd name="T7" fmla="*/ 19 h 45"/>
                  <a:gd name="T8" fmla="*/ 193 w 194"/>
                  <a:gd name="T9" fmla="*/ 28 h 45"/>
                  <a:gd name="T10" fmla="*/ 185 w 194"/>
                  <a:gd name="T11" fmla="*/ 33 h 45"/>
                  <a:gd name="T12" fmla="*/ 12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6" y="45"/>
                      <a:pt x="4" y="44"/>
                      <a:pt x="2" y="42"/>
                    </a:cubicBezTo>
                    <a:cubicBezTo>
                      <a:pt x="0" y="38"/>
                      <a:pt x="1" y="34"/>
                      <a:pt x="5" y="32"/>
                    </a:cubicBezTo>
                    <a:cubicBezTo>
                      <a:pt x="45" y="6"/>
                      <a:pt x="121" y="0"/>
                      <a:pt x="189" y="19"/>
                    </a:cubicBezTo>
                    <a:cubicBezTo>
                      <a:pt x="192" y="20"/>
                      <a:pt x="194" y="24"/>
                      <a:pt x="193" y="28"/>
                    </a:cubicBezTo>
                    <a:cubicBezTo>
                      <a:pt x="192" y="32"/>
                      <a:pt x="189" y="34"/>
                      <a:pt x="185" y="33"/>
                    </a:cubicBezTo>
                    <a:cubicBezTo>
                      <a:pt x="113" y="13"/>
                      <a:pt x="44" y="23"/>
                      <a:pt x="12" y="44"/>
                    </a:cubicBezTo>
                    <a:cubicBezTo>
                      <a:pt x="11" y="44"/>
                      <a:pt x="10" y="45"/>
                      <a:pt x="8" y="45"/>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25" name="Freeform 31"/>
              <p:cNvSpPr/>
              <p:nvPr/>
            </p:nvSpPr>
            <p:spPr bwMode="auto">
              <a:xfrm>
                <a:off x="4321175" y="2214563"/>
                <a:ext cx="230187" cy="53975"/>
              </a:xfrm>
              <a:custGeom>
                <a:avLst/>
                <a:gdLst>
                  <a:gd name="T0" fmla="*/ 8 w 195"/>
                  <a:gd name="T1" fmla="*/ 45 h 45"/>
                  <a:gd name="T2" fmla="*/ 3 w 195"/>
                  <a:gd name="T3" fmla="*/ 41 h 45"/>
                  <a:gd name="T4" fmla="*/ 5 w 195"/>
                  <a:gd name="T5" fmla="*/ 32 h 45"/>
                  <a:gd name="T6" fmla="*/ 189 w 195"/>
                  <a:gd name="T7" fmla="*/ 19 h 45"/>
                  <a:gd name="T8" fmla="*/ 193 w 195"/>
                  <a:gd name="T9" fmla="*/ 28 h 45"/>
                  <a:gd name="T10" fmla="*/ 185 w 195"/>
                  <a:gd name="T11" fmla="*/ 32 h 45"/>
                  <a:gd name="T12" fmla="*/ 12 w 195"/>
                  <a:gd name="T13" fmla="*/ 43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3"/>
                      <a:pt x="3" y="41"/>
                    </a:cubicBezTo>
                    <a:cubicBezTo>
                      <a:pt x="0" y="38"/>
                      <a:pt x="1" y="34"/>
                      <a:pt x="5" y="32"/>
                    </a:cubicBezTo>
                    <a:cubicBezTo>
                      <a:pt x="45" y="5"/>
                      <a:pt x="121" y="0"/>
                      <a:pt x="189" y="19"/>
                    </a:cubicBezTo>
                    <a:cubicBezTo>
                      <a:pt x="192" y="20"/>
                      <a:pt x="195" y="24"/>
                      <a:pt x="193" y="28"/>
                    </a:cubicBezTo>
                    <a:cubicBezTo>
                      <a:pt x="192" y="31"/>
                      <a:pt x="189" y="33"/>
                      <a:pt x="185" y="32"/>
                    </a:cubicBezTo>
                    <a:cubicBezTo>
                      <a:pt x="113" y="12"/>
                      <a:pt x="44" y="23"/>
                      <a:pt x="12" y="43"/>
                    </a:cubicBezTo>
                    <a:cubicBezTo>
                      <a:pt x="11" y="44"/>
                      <a:pt x="10" y="45"/>
                      <a:pt x="8" y="45"/>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26" name="Freeform 32"/>
              <p:cNvSpPr/>
              <p:nvPr/>
            </p:nvSpPr>
            <p:spPr bwMode="auto">
              <a:xfrm>
                <a:off x="4321175" y="2278063"/>
                <a:ext cx="230187" cy="52388"/>
              </a:xfrm>
              <a:custGeom>
                <a:avLst/>
                <a:gdLst>
                  <a:gd name="T0" fmla="*/ 8 w 195"/>
                  <a:gd name="T1" fmla="*/ 45 h 45"/>
                  <a:gd name="T2" fmla="*/ 3 w 195"/>
                  <a:gd name="T3" fmla="*/ 42 h 45"/>
                  <a:gd name="T4" fmla="*/ 5 w 195"/>
                  <a:gd name="T5" fmla="*/ 32 h 45"/>
                  <a:gd name="T6" fmla="*/ 189 w 195"/>
                  <a:gd name="T7" fmla="*/ 20 h 45"/>
                  <a:gd name="T8" fmla="*/ 194 w 195"/>
                  <a:gd name="T9" fmla="*/ 28 h 45"/>
                  <a:gd name="T10" fmla="*/ 185 w 195"/>
                  <a:gd name="T11" fmla="*/ 33 h 45"/>
                  <a:gd name="T12" fmla="*/ 12 w 195"/>
                  <a:gd name="T13" fmla="*/ 44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4"/>
                      <a:pt x="3" y="42"/>
                    </a:cubicBezTo>
                    <a:cubicBezTo>
                      <a:pt x="0" y="39"/>
                      <a:pt x="1" y="34"/>
                      <a:pt x="5" y="32"/>
                    </a:cubicBezTo>
                    <a:cubicBezTo>
                      <a:pt x="38" y="11"/>
                      <a:pt x="118" y="0"/>
                      <a:pt x="189" y="20"/>
                    </a:cubicBezTo>
                    <a:cubicBezTo>
                      <a:pt x="192" y="21"/>
                      <a:pt x="195" y="25"/>
                      <a:pt x="194" y="28"/>
                    </a:cubicBezTo>
                    <a:cubicBezTo>
                      <a:pt x="192" y="32"/>
                      <a:pt x="189" y="34"/>
                      <a:pt x="185" y="33"/>
                    </a:cubicBezTo>
                    <a:cubicBezTo>
                      <a:pt x="120" y="15"/>
                      <a:pt x="43" y="24"/>
                      <a:pt x="12" y="44"/>
                    </a:cubicBezTo>
                    <a:cubicBezTo>
                      <a:pt x="11" y="45"/>
                      <a:pt x="10" y="45"/>
                      <a:pt x="8" y="45"/>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27" name="Freeform 33"/>
              <p:cNvSpPr/>
              <p:nvPr/>
            </p:nvSpPr>
            <p:spPr bwMode="auto">
              <a:xfrm>
                <a:off x="4321175" y="2343151"/>
                <a:ext cx="230187" cy="53975"/>
              </a:xfrm>
              <a:custGeom>
                <a:avLst/>
                <a:gdLst>
                  <a:gd name="T0" fmla="*/ 8 w 194"/>
                  <a:gd name="T1" fmla="*/ 45 h 45"/>
                  <a:gd name="T2" fmla="*/ 2 w 194"/>
                  <a:gd name="T3" fmla="*/ 42 h 45"/>
                  <a:gd name="T4" fmla="*/ 4 w 194"/>
                  <a:gd name="T5" fmla="*/ 32 h 45"/>
                  <a:gd name="T6" fmla="*/ 188 w 194"/>
                  <a:gd name="T7" fmla="*/ 19 h 45"/>
                  <a:gd name="T8" fmla="*/ 193 w 194"/>
                  <a:gd name="T9" fmla="*/ 28 h 45"/>
                  <a:gd name="T10" fmla="*/ 184 w 194"/>
                  <a:gd name="T11" fmla="*/ 33 h 45"/>
                  <a:gd name="T12" fmla="*/ 11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5" y="45"/>
                      <a:pt x="3" y="44"/>
                      <a:pt x="2" y="42"/>
                    </a:cubicBezTo>
                    <a:cubicBezTo>
                      <a:pt x="0" y="38"/>
                      <a:pt x="0" y="34"/>
                      <a:pt x="4" y="32"/>
                    </a:cubicBezTo>
                    <a:cubicBezTo>
                      <a:pt x="44" y="6"/>
                      <a:pt x="120" y="0"/>
                      <a:pt x="188" y="19"/>
                    </a:cubicBezTo>
                    <a:cubicBezTo>
                      <a:pt x="191" y="20"/>
                      <a:pt x="194" y="24"/>
                      <a:pt x="193" y="28"/>
                    </a:cubicBezTo>
                    <a:cubicBezTo>
                      <a:pt x="192" y="32"/>
                      <a:pt x="188" y="34"/>
                      <a:pt x="184" y="33"/>
                    </a:cubicBezTo>
                    <a:cubicBezTo>
                      <a:pt x="113" y="13"/>
                      <a:pt x="43" y="23"/>
                      <a:pt x="11" y="44"/>
                    </a:cubicBezTo>
                    <a:cubicBezTo>
                      <a:pt x="10" y="45"/>
                      <a:pt x="9" y="45"/>
                      <a:pt x="8" y="45"/>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grpSp>
      </p:grpSp>
      <p:cxnSp>
        <p:nvCxnSpPr>
          <p:cNvPr id="15" name="直接连接符 14"/>
          <p:cNvCxnSpPr/>
          <p:nvPr/>
        </p:nvCxnSpPr>
        <p:spPr>
          <a:xfrm>
            <a:off x="3534410" y="3259455"/>
            <a:ext cx="5713730" cy="24130"/>
          </a:xfrm>
          <a:prstGeom prst="line">
            <a:avLst/>
          </a:prstGeom>
          <a:ln w="19050">
            <a:solidFill>
              <a:schemeClr val="bg2">
                <a:lumMod val="50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3477357" y="2444555"/>
            <a:ext cx="5770880" cy="768350"/>
          </a:xfrm>
          <a:prstGeom prst="rect">
            <a:avLst/>
          </a:prstGeom>
        </p:spPr>
        <p:txBody>
          <a:bodyPr wrap="none">
            <a:spAutoFit/>
          </a:bodyPr>
          <a:lstStyle/>
          <a:p>
            <a:r>
              <a:rPr lang="zh-CN" altLang="en-US" sz="4400">
                <a:solidFill>
                  <a:schemeClr val="accent2"/>
                </a:solidFill>
                <a:latin typeface="造字工房悦黑（非商用）常规体" pitchFamily="2" charset="-122"/>
                <a:ea typeface="造字工房悦黑（非商用）常规体" pitchFamily="2" charset="-122"/>
              </a:rPr>
              <a:t>课堂教学评价的新态势</a:t>
            </a:r>
            <a:endParaRPr lang="zh-CN" altLang="en-US" sz="4400">
              <a:solidFill>
                <a:schemeClr val="accent2"/>
              </a:solidFill>
              <a:latin typeface="造字工房悦黑（非商用）常规体" pitchFamily="2" charset="-122"/>
              <a:ea typeface="造字工房悦黑（非商用）常规体"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600" fill="hold"/>
                                        <p:tgtEl>
                                          <p:spTgt spid="11"/>
                                        </p:tgtEl>
                                        <p:attrNameLst>
                                          <p:attrName>ppt_x</p:attrName>
                                        </p:attrNameLst>
                                      </p:cBhvr>
                                      <p:tavLst>
                                        <p:tav tm="0">
                                          <p:val>
                                            <p:strVal val="1+#ppt_w/2"/>
                                          </p:val>
                                        </p:tav>
                                        <p:tav tm="100000">
                                          <p:val>
                                            <p:strVal val="#ppt_x"/>
                                          </p:val>
                                        </p:tav>
                                      </p:tavLst>
                                    </p:anim>
                                    <p:anim calcmode="lin" valueType="num">
                                      <p:cBhvr additive="base">
                                        <p:cTn id="13" dur="6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140"/>
                            </p:stCondLst>
                            <p:childTnLst>
                              <p:par>
                                <p:cTn id="15" presetID="22" presetClass="entr" presetSubtype="8" fill="hold" nodeType="afterEffec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8"/>
          <p:cNvSpPr>
            <a:spLocks noChangeShapeType="1"/>
          </p:cNvSpPr>
          <p:nvPr/>
        </p:nvSpPr>
        <p:spPr bwMode="ltGray">
          <a:xfrm flipH="1">
            <a:off x="1885566" y="2266158"/>
            <a:ext cx="0" cy="4032249"/>
          </a:xfrm>
          <a:prstGeom prst="line">
            <a:avLst/>
          </a:prstGeom>
          <a:noFill/>
          <a:ln w="12700">
            <a:solidFill>
              <a:schemeClr val="tx1">
                <a:lumMod val="85000"/>
                <a:lumOff val="15000"/>
              </a:schemeClr>
            </a:solidFill>
            <a:prstDash val="dash"/>
            <a:round/>
          </a:ln>
          <a:extLst>
            <a:ext uri="{909E8E84-426E-40DD-AFC4-6F175D3DCCD1}">
              <a14:hiddenFill xmlns:a14="http://schemas.microsoft.com/office/drawing/2010/main">
                <a:noFill/>
              </a14:hiddenFill>
            </a:ext>
          </a:extLst>
        </p:spPr>
        <p:txBody>
          <a:bodyPr wrap="none" anchor="ctr"/>
          <a:lstStyle/>
          <a:p>
            <a:endParaRPr lang="zh-CN" altLang="en-US" sz="2400">
              <a:solidFill>
                <a:schemeClr val="tx1">
                  <a:lumMod val="95000"/>
                  <a:lumOff val="5000"/>
                </a:schemeClr>
              </a:solidFill>
            </a:endParaRPr>
          </a:p>
        </p:txBody>
      </p:sp>
      <p:sp>
        <p:nvSpPr>
          <p:cNvPr id="4" name="Line 18"/>
          <p:cNvSpPr>
            <a:spLocks noChangeShapeType="1"/>
          </p:cNvSpPr>
          <p:nvPr/>
        </p:nvSpPr>
        <p:spPr bwMode="auto">
          <a:xfrm flipV="1">
            <a:off x="2087615" y="2816490"/>
            <a:ext cx="8928100" cy="23283"/>
          </a:xfrm>
          <a:prstGeom prst="line">
            <a:avLst/>
          </a:prstGeom>
          <a:noFill/>
          <a:ln w="12700" cap="rnd">
            <a:solidFill>
              <a:schemeClr val="tx1">
                <a:lumMod val="85000"/>
                <a:lumOff val="15000"/>
              </a:schemeClr>
            </a:solidFill>
            <a:prstDash val="dash"/>
            <a:round/>
            <a:headEnd type="none" w="med" len="med"/>
            <a:tailEnd type="none" w="med" len="med"/>
          </a:ln>
          <a:extLst>
            <a:ext uri="{909E8E84-426E-40DD-AFC4-6F175D3DCCD1}">
              <a14:hiddenFill xmlns:a14="http://schemas.microsoft.com/office/drawing/2010/main">
                <a:noFill/>
              </a14:hiddenFill>
            </a:ext>
          </a:extLst>
        </p:spPr>
        <p:txBody>
          <a:bodyPr/>
          <a:lstStyle/>
          <a:p>
            <a:endParaRPr lang="zh-CN" altLang="en-US" sz="2400">
              <a:solidFill>
                <a:schemeClr val="tx1">
                  <a:lumMod val="95000"/>
                  <a:lumOff val="5000"/>
                </a:schemeClr>
              </a:solidFill>
            </a:endParaRPr>
          </a:p>
        </p:txBody>
      </p:sp>
      <p:sp>
        <p:nvSpPr>
          <p:cNvPr id="5" name="Line 19"/>
          <p:cNvSpPr>
            <a:spLocks noChangeShapeType="1"/>
          </p:cNvSpPr>
          <p:nvPr/>
        </p:nvSpPr>
        <p:spPr bwMode="auto">
          <a:xfrm flipV="1">
            <a:off x="2057982" y="4574805"/>
            <a:ext cx="8957733" cy="25400"/>
          </a:xfrm>
          <a:prstGeom prst="line">
            <a:avLst/>
          </a:prstGeom>
          <a:noFill/>
          <a:ln w="12700" cap="rnd">
            <a:solidFill>
              <a:schemeClr val="tx1">
                <a:lumMod val="85000"/>
                <a:lumOff val="15000"/>
              </a:schemeClr>
            </a:solidFill>
            <a:prstDash val="dash"/>
            <a:round/>
            <a:headEnd type="none" w="med" len="med"/>
            <a:tailEnd type="none" w="med" len="med"/>
          </a:ln>
          <a:extLst>
            <a:ext uri="{909E8E84-426E-40DD-AFC4-6F175D3DCCD1}">
              <a14:hiddenFill xmlns:a14="http://schemas.microsoft.com/office/drawing/2010/main">
                <a:noFill/>
              </a14:hiddenFill>
            </a:ext>
          </a:extLst>
        </p:spPr>
        <p:txBody>
          <a:bodyPr/>
          <a:lstStyle/>
          <a:p>
            <a:endParaRPr lang="zh-CN" altLang="en-US" sz="2400">
              <a:solidFill>
                <a:schemeClr val="tx1">
                  <a:lumMod val="95000"/>
                  <a:lumOff val="5000"/>
                </a:schemeClr>
              </a:solidFill>
            </a:endParaRPr>
          </a:p>
        </p:txBody>
      </p:sp>
      <p:sp>
        <p:nvSpPr>
          <p:cNvPr id="6" name="Line 20"/>
          <p:cNvSpPr>
            <a:spLocks noChangeShapeType="1"/>
          </p:cNvSpPr>
          <p:nvPr/>
        </p:nvSpPr>
        <p:spPr bwMode="auto">
          <a:xfrm flipV="1">
            <a:off x="2085499" y="6393657"/>
            <a:ext cx="8957733" cy="0"/>
          </a:xfrm>
          <a:prstGeom prst="line">
            <a:avLst/>
          </a:prstGeom>
          <a:noFill/>
          <a:ln w="12700" cap="rnd">
            <a:solidFill>
              <a:schemeClr val="bg1"/>
            </a:solidFill>
            <a:prstDash val="dash"/>
            <a:round/>
            <a:headEnd type="none" w="med" len="med"/>
            <a:tailEnd type="none" w="med" len="med"/>
          </a:ln>
          <a:extLst>
            <a:ext uri="{909E8E84-426E-40DD-AFC4-6F175D3DCCD1}">
              <a14:hiddenFill xmlns:a14="http://schemas.microsoft.com/office/drawing/2010/main">
                <a:noFill/>
              </a14:hiddenFill>
            </a:ext>
          </a:extLst>
        </p:spPr>
        <p:txBody>
          <a:bodyPr/>
          <a:lstStyle/>
          <a:p>
            <a:endParaRPr lang="zh-CN" altLang="en-US" sz="2400">
              <a:solidFill>
                <a:schemeClr val="tx1">
                  <a:lumMod val="95000"/>
                  <a:lumOff val="5000"/>
                </a:schemeClr>
              </a:solidFill>
            </a:endParaRPr>
          </a:p>
        </p:txBody>
      </p:sp>
      <p:grpSp>
        <p:nvGrpSpPr>
          <p:cNvPr id="10" name="组合 9"/>
          <p:cNvGrpSpPr/>
          <p:nvPr/>
        </p:nvGrpSpPr>
        <p:grpSpPr>
          <a:xfrm>
            <a:off x="306070" y="3314700"/>
            <a:ext cx="3563620" cy="690245"/>
            <a:chOff x="621080" y="3189168"/>
            <a:chExt cx="2528972" cy="717590"/>
          </a:xfrm>
        </p:grpSpPr>
        <p:grpSp>
          <p:nvGrpSpPr>
            <p:cNvPr id="25" name="组合 24"/>
            <p:cNvGrpSpPr/>
            <p:nvPr/>
          </p:nvGrpSpPr>
          <p:grpSpPr>
            <a:xfrm>
              <a:off x="621080" y="3189168"/>
              <a:ext cx="2528972" cy="717590"/>
              <a:chOff x="9087077" y="1527388"/>
              <a:chExt cx="2303707" cy="2303706"/>
            </a:xfrm>
          </p:grpSpPr>
          <p:sp>
            <p:nvSpPr>
              <p:cNvPr id="26"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27" name="椭圆 34"/>
              <p:cNvSpPr/>
              <p:nvPr/>
            </p:nvSpPr>
            <p:spPr>
              <a:xfrm>
                <a:off x="9166557" y="1710379"/>
                <a:ext cx="2144746" cy="1937724"/>
              </a:xfrm>
              <a:prstGeom prst="roundRect">
                <a:avLst/>
              </a:prstGeom>
              <a:solidFill>
                <a:schemeClr val="accent2"/>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rtlCol="0" anchor="ctr"/>
              <a:lstStyle/>
              <a:p>
                <a:pPr algn="ctr"/>
                <a:endParaRPr lang="zh-CN" altLang="en-US" kern="0">
                  <a:solidFill>
                    <a:sysClr val="window" lastClr="FFFFFF"/>
                  </a:solidFill>
                  <a:latin typeface="Calibri" panose="020F0502020204030204"/>
                  <a:ea typeface="宋体" panose="02010600030101010101" pitchFamily="2" charset="-122"/>
                </a:endParaRPr>
              </a:p>
            </p:txBody>
          </p:sp>
        </p:grpSp>
        <p:sp>
          <p:nvSpPr>
            <p:cNvPr id="9" name="Text Box 22"/>
            <p:cNvSpPr txBox="1">
              <a:spLocks noChangeArrowheads="1"/>
            </p:cNvSpPr>
            <p:nvPr/>
          </p:nvSpPr>
          <p:spPr bwMode="invGray">
            <a:xfrm>
              <a:off x="880764" y="3327862"/>
              <a:ext cx="2009603" cy="52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eaLnBrk="1" hangingPunct="1"/>
              <a:r>
                <a:rPr lang="zh-CN" altLang="en-US" sz="2665">
                  <a:solidFill>
                    <a:schemeClr val="bg1"/>
                  </a:solidFill>
                  <a:latin typeface="+mn-ea"/>
                  <a:ea typeface="+mn-ea"/>
                </a:rPr>
                <a:t>评价智能便捷</a:t>
              </a:r>
              <a:endParaRPr lang="zh-CN" altLang="en-US" sz="2665">
                <a:solidFill>
                  <a:schemeClr val="bg1"/>
                </a:solidFill>
                <a:latin typeface="+mn-ea"/>
                <a:ea typeface="+mn-ea"/>
              </a:endParaRPr>
            </a:p>
          </p:txBody>
        </p:sp>
      </p:grpSp>
      <p:grpSp>
        <p:nvGrpSpPr>
          <p:cNvPr id="16" name="组合 15"/>
          <p:cNvGrpSpPr/>
          <p:nvPr/>
        </p:nvGrpSpPr>
        <p:grpSpPr>
          <a:xfrm>
            <a:off x="403860" y="4989195"/>
            <a:ext cx="3465195" cy="1320800"/>
            <a:chOff x="621080" y="4851499"/>
            <a:chExt cx="2528972" cy="717590"/>
          </a:xfrm>
        </p:grpSpPr>
        <p:grpSp>
          <p:nvGrpSpPr>
            <p:cNvPr id="28" name="组合 27"/>
            <p:cNvGrpSpPr/>
            <p:nvPr/>
          </p:nvGrpSpPr>
          <p:grpSpPr>
            <a:xfrm>
              <a:off x="621080" y="4851499"/>
              <a:ext cx="2528972" cy="717590"/>
              <a:chOff x="9087077" y="1527388"/>
              <a:chExt cx="2303707" cy="2303706"/>
            </a:xfrm>
          </p:grpSpPr>
          <p:sp>
            <p:nvSpPr>
              <p:cNvPr id="29"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30" name="椭圆 34"/>
              <p:cNvSpPr/>
              <p:nvPr/>
            </p:nvSpPr>
            <p:spPr>
              <a:xfrm>
                <a:off x="9166557" y="1710379"/>
                <a:ext cx="2144746" cy="1937724"/>
              </a:xfrm>
              <a:prstGeom prst="roundRect">
                <a:avLst/>
              </a:prstGeom>
              <a:solidFill>
                <a:schemeClr val="accent3"/>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rtlCol="0" anchor="ctr"/>
              <a:lstStyle/>
              <a:p>
                <a:pPr algn="ctr"/>
                <a:endParaRPr lang="zh-CN" altLang="en-US" kern="0">
                  <a:solidFill>
                    <a:sysClr val="window" lastClr="FFFFFF"/>
                  </a:solidFill>
                  <a:latin typeface="Calibri" panose="020F0502020204030204"/>
                  <a:ea typeface="宋体" panose="02010600030101010101" pitchFamily="2" charset="-122"/>
                </a:endParaRPr>
              </a:p>
            </p:txBody>
          </p:sp>
        </p:grpSp>
        <p:sp>
          <p:nvSpPr>
            <p:cNvPr id="12" name="Text Box 23"/>
            <p:cNvSpPr txBox="1">
              <a:spLocks noChangeArrowheads="1"/>
            </p:cNvSpPr>
            <p:nvPr/>
          </p:nvSpPr>
          <p:spPr bwMode="invGray">
            <a:xfrm>
              <a:off x="1052853" y="4977199"/>
              <a:ext cx="1665427" cy="4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eaLnBrk="1" hangingPunct="1"/>
              <a:r>
                <a:rPr lang="zh-CN" altLang="en-US" sz="2665">
                  <a:solidFill>
                    <a:schemeClr val="bg1"/>
                  </a:solidFill>
                  <a:latin typeface="+mn-ea"/>
                  <a:ea typeface="+mn-ea"/>
                </a:rPr>
                <a:t>个性化评价和大规模测试</a:t>
              </a:r>
              <a:endParaRPr lang="zh-CN" altLang="en-US" sz="2665">
                <a:solidFill>
                  <a:schemeClr val="bg1"/>
                </a:solidFill>
                <a:latin typeface="+mn-ea"/>
                <a:ea typeface="+mn-ea"/>
              </a:endParaRPr>
            </a:p>
          </p:txBody>
        </p:sp>
      </p:grpSp>
      <p:sp>
        <p:nvSpPr>
          <p:cNvPr id="13" name="Rectangle 24"/>
          <p:cNvSpPr>
            <a:spLocks noChangeArrowheads="1"/>
          </p:cNvSpPr>
          <p:nvPr/>
        </p:nvSpPr>
        <p:spPr bwMode="invGray">
          <a:xfrm>
            <a:off x="4193540" y="1771333"/>
            <a:ext cx="760412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algn="l" eaLnBrk="1" hangingPunct="1"/>
            <a:r>
              <a:rPr lang="zh-CN" altLang="en-US" sz="2400">
                <a:solidFill>
                  <a:schemeClr val="tx1">
                    <a:lumMod val="95000"/>
                    <a:lumOff val="5000"/>
                  </a:schemeClr>
                </a:solidFill>
                <a:latin typeface="+mn-ea"/>
                <a:ea typeface="+mn-ea"/>
              </a:rPr>
              <a:t>手机、笔记本电脑、平板电脑、移动终端等在课堂得到应用，评价的工具已经发生了很大的改变。</a:t>
            </a:r>
            <a:endParaRPr lang="zh-CN" altLang="en-US" sz="2400">
              <a:solidFill>
                <a:schemeClr val="tx1">
                  <a:lumMod val="95000"/>
                  <a:lumOff val="5000"/>
                </a:schemeClr>
              </a:solidFill>
              <a:latin typeface="+mn-ea"/>
              <a:ea typeface="+mn-ea"/>
            </a:endParaRPr>
          </a:p>
        </p:txBody>
      </p:sp>
      <p:sp>
        <p:nvSpPr>
          <p:cNvPr id="14" name="Rectangle 25"/>
          <p:cNvSpPr>
            <a:spLocks noChangeArrowheads="1"/>
          </p:cNvSpPr>
          <p:nvPr/>
        </p:nvSpPr>
        <p:spPr bwMode="invGray">
          <a:xfrm>
            <a:off x="4192905" y="3369310"/>
            <a:ext cx="7604125" cy="9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algn="l" eaLnBrk="1" hangingPunct="1">
              <a:lnSpc>
                <a:spcPct val="120000"/>
              </a:lnSpc>
            </a:pPr>
            <a:r>
              <a:rPr lang="zh-CN" altLang="en-US" sz="2400">
                <a:solidFill>
                  <a:schemeClr val="tx1">
                    <a:lumMod val="95000"/>
                    <a:lumOff val="5000"/>
                  </a:schemeClr>
                </a:solidFill>
                <a:latin typeface="+mn-ea"/>
                <a:ea typeface="+mn-ea"/>
              </a:rPr>
              <a:t>一些软件不但帮助我们设计这些评价的东西，而且可以重复使用其他老师的评价。</a:t>
            </a:r>
            <a:endParaRPr lang="zh-CN" altLang="en-US" sz="2400">
              <a:solidFill>
                <a:schemeClr val="tx1">
                  <a:lumMod val="95000"/>
                  <a:lumOff val="5000"/>
                </a:schemeClr>
              </a:solidFill>
              <a:latin typeface="+mn-ea"/>
              <a:ea typeface="+mn-ea"/>
            </a:endParaRPr>
          </a:p>
        </p:txBody>
      </p:sp>
      <p:sp>
        <p:nvSpPr>
          <p:cNvPr id="15" name="Rectangle 26"/>
          <p:cNvSpPr>
            <a:spLocks noChangeArrowheads="1"/>
          </p:cNvSpPr>
          <p:nvPr/>
        </p:nvSpPr>
        <p:spPr bwMode="invGray">
          <a:xfrm>
            <a:off x="4193540" y="5093970"/>
            <a:ext cx="7407275" cy="9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algn="l" eaLnBrk="1" hangingPunct="1">
              <a:lnSpc>
                <a:spcPct val="120000"/>
              </a:lnSpc>
            </a:pPr>
            <a:r>
              <a:rPr lang="zh-CN" altLang="en-US" sz="2400">
                <a:solidFill>
                  <a:schemeClr val="tx1">
                    <a:lumMod val="95000"/>
                    <a:lumOff val="5000"/>
                  </a:schemeClr>
                </a:solidFill>
                <a:latin typeface="+mn-ea"/>
                <a:ea typeface="+mn-ea"/>
              </a:rPr>
              <a:t>对学生进行一种交互性的移动性评价过程，不同程度的学生得到不同程度的反馈。</a:t>
            </a:r>
            <a:endParaRPr lang="zh-CN" altLang="en-US" sz="2400">
              <a:solidFill>
                <a:schemeClr val="tx1">
                  <a:lumMod val="95000"/>
                  <a:lumOff val="5000"/>
                </a:schemeClr>
              </a:solidFill>
              <a:latin typeface="+mn-ea"/>
              <a:ea typeface="+mn-ea"/>
            </a:endParaRPr>
          </a:p>
        </p:txBody>
      </p:sp>
      <p:grpSp>
        <p:nvGrpSpPr>
          <p:cNvPr id="7" name="组合 6"/>
          <p:cNvGrpSpPr/>
          <p:nvPr/>
        </p:nvGrpSpPr>
        <p:grpSpPr>
          <a:xfrm>
            <a:off x="306070" y="1715135"/>
            <a:ext cx="3562985" cy="714325"/>
            <a:chOff x="621080" y="1576725"/>
            <a:chExt cx="2528972" cy="717590"/>
          </a:xfrm>
        </p:grpSpPr>
        <p:grpSp>
          <p:nvGrpSpPr>
            <p:cNvPr id="22" name="组合 21"/>
            <p:cNvGrpSpPr/>
            <p:nvPr/>
          </p:nvGrpSpPr>
          <p:grpSpPr>
            <a:xfrm>
              <a:off x="621080" y="1576725"/>
              <a:ext cx="2528972" cy="717590"/>
              <a:chOff x="9087077" y="1527388"/>
              <a:chExt cx="2303707" cy="2303706"/>
            </a:xfrm>
          </p:grpSpPr>
          <p:sp>
            <p:nvSpPr>
              <p:cNvPr id="23"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24" name="椭圆 34"/>
              <p:cNvSpPr/>
              <p:nvPr/>
            </p:nvSpPr>
            <p:spPr>
              <a:xfrm>
                <a:off x="9166557" y="1710379"/>
                <a:ext cx="2144746" cy="1937724"/>
              </a:xfrm>
              <a:prstGeom prst="roundRect">
                <a:avLst/>
              </a:prstGeom>
              <a:solidFill>
                <a:schemeClr val="accent1"/>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rtlCol="0" anchor="ctr"/>
              <a:lstStyle/>
              <a:p>
                <a:pPr algn="ctr"/>
                <a:endParaRPr lang="zh-CN" altLang="en-US" kern="0">
                  <a:solidFill>
                    <a:sysClr val="window" lastClr="FFFFFF"/>
                  </a:solidFill>
                  <a:latin typeface="Calibri" panose="020F0502020204030204"/>
                  <a:ea typeface="宋体" panose="02010600030101010101" pitchFamily="2" charset="-122"/>
                </a:endParaRPr>
              </a:p>
            </p:txBody>
          </p:sp>
        </p:grpSp>
        <p:sp>
          <p:nvSpPr>
            <p:cNvPr id="18" name="Text Box 21"/>
            <p:cNvSpPr txBox="1">
              <a:spLocks noChangeArrowheads="1"/>
            </p:cNvSpPr>
            <p:nvPr/>
          </p:nvSpPr>
          <p:spPr bwMode="invGray">
            <a:xfrm>
              <a:off x="906575" y="1733075"/>
              <a:ext cx="2009514" cy="50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eaLnBrk="1" hangingPunct="1"/>
              <a:r>
                <a:rPr lang="zh-CN" altLang="en-US" sz="2665">
                  <a:solidFill>
                    <a:schemeClr val="bg1"/>
                  </a:solidFill>
                  <a:latin typeface="+mn-ea"/>
                  <a:ea typeface="+mn-ea"/>
                </a:rPr>
                <a:t>评价工具的变化</a:t>
              </a:r>
              <a:endParaRPr lang="zh-CN" altLang="en-US" sz="2665">
                <a:solidFill>
                  <a:schemeClr val="bg1"/>
                </a:solidFill>
                <a:latin typeface="+mn-ea"/>
                <a:ea typeface="+mn-ea"/>
              </a:endParaRPr>
            </a:p>
          </p:txBody>
        </p:sp>
      </p:grpSp>
      <p:grpSp>
        <p:nvGrpSpPr>
          <p:cNvPr id="31" name="组合 30"/>
          <p:cNvGrpSpPr/>
          <p:nvPr/>
        </p:nvGrpSpPr>
        <p:grpSpPr>
          <a:xfrm>
            <a:off x="2058035" y="294640"/>
            <a:ext cx="7860665" cy="1032339"/>
            <a:chOff x="3590568" y="400194"/>
            <a:chExt cx="5213316" cy="1031890"/>
          </a:xfrm>
        </p:grpSpPr>
        <p:grpSp>
          <p:nvGrpSpPr>
            <p:cNvPr id="32" name="组合 31"/>
            <p:cNvGrpSpPr/>
            <p:nvPr/>
          </p:nvGrpSpPr>
          <p:grpSpPr>
            <a:xfrm>
              <a:off x="3590568" y="400194"/>
              <a:ext cx="5213316" cy="1031890"/>
              <a:chOff x="7038412" y="5298115"/>
              <a:chExt cx="3099874" cy="517828"/>
            </a:xfrm>
          </p:grpSpPr>
          <p:grpSp>
            <p:nvGrpSpPr>
              <p:cNvPr id="34" name="组合 33"/>
              <p:cNvGrpSpPr/>
              <p:nvPr/>
            </p:nvGrpSpPr>
            <p:grpSpPr>
              <a:xfrm>
                <a:off x="7038412" y="5298115"/>
                <a:ext cx="3099874" cy="517828"/>
                <a:chOff x="5718131" y="5650928"/>
                <a:chExt cx="4596458" cy="767829"/>
              </a:xfrm>
            </p:grpSpPr>
            <p:sp>
              <p:nvSpPr>
                <p:cNvPr id="36" name="圆角矩形 35"/>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7" name="圆角矩形 36"/>
                <p:cNvSpPr/>
                <p:nvPr/>
              </p:nvSpPr>
              <p:spPr>
                <a:xfrm>
                  <a:off x="5829672" y="5747159"/>
                  <a:ext cx="4373372" cy="575365"/>
                </a:xfrm>
                <a:prstGeom prst="roundRect">
                  <a:avLst>
                    <a:gd name="adj" fmla="val 50000"/>
                  </a:avLst>
                </a:prstGeom>
                <a:solidFill>
                  <a:schemeClr val="accent1"/>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35" name="TextBox 19"/>
              <p:cNvSpPr txBox="1"/>
              <p:nvPr/>
            </p:nvSpPr>
            <p:spPr>
              <a:xfrm>
                <a:off x="7752953" y="5433395"/>
                <a:ext cx="127818" cy="189012"/>
              </a:xfrm>
              <a:prstGeom prst="rect">
                <a:avLst/>
              </a:prstGeom>
              <a:noFill/>
            </p:spPr>
            <p:txBody>
              <a:bodyPr wrap="square" rtlCol="0">
                <a:spAutoFit/>
              </a:bodyPr>
              <a:lstStyle/>
              <a:p>
                <a:endParaRPr lang="zh-CN" altLang="en-US" sz="1400">
                  <a:solidFill>
                    <a:schemeClr val="bg1"/>
                  </a:solidFill>
                  <a:latin typeface="微软雅黑" panose="020B0503020204020204" pitchFamily="34" charset="-122"/>
                  <a:ea typeface="微软雅黑" panose="020B0503020204020204" pitchFamily="34" charset="-122"/>
                </a:endParaRPr>
              </a:p>
            </p:txBody>
          </p:sp>
        </p:grpSp>
        <p:sp>
          <p:nvSpPr>
            <p:cNvPr id="33" name="矩形 32"/>
            <p:cNvSpPr/>
            <p:nvPr/>
          </p:nvSpPr>
          <p:spPr>
            <a:xfrm>
              <a:off x="3886210" y="596324"/>
              <a:ext cx="4621612" cy="706447"/>
            </a:xfrm>
            <a:prstGeom prst="rect">
              <a:avLst/>
            </a:prstGeom>
          </p:spPr>
          <p:txBody>
            <a:bodyPr wrap="square">
              <a:spAutoFit/>
            </a:bodyPr>
            <a:lstStyle/>
            <a:p>
              <a:pPr algn="ctr"/>
              <a:r>
                <a:rPr lang="zh-CN" altLang="en-US" sz="4000" smtClean="0">
                  <a:solidFill>
                    <a:schemeClr val="bg1"/>
                  </a:solidFill>
                  <a:latin typeface="造字工房悦黑（非商用）常规体" pitchFamily="2" charset="-122"/>
                  <a:ea typeface="造字工房悦黑（非商用）常规体" pitchFamily="2" charset="-122"/>
                </a:rPr>
                <a:t>课堂教学评价方式、手段变化</a:t>
              </a:r>
              <a:endParaRPr lang="zh-CN" altLang="en-US" sz="4000">
                <a:solidFill>
                  <a:schemeClr val="bg1"/>
                </a:solidFill>
                <a:latin typeface="造字工房悦黑（非商用）常规体" pitchFamily="2" charset="-122"/>
                <a:ea typeface="造字工房悦黑（非商用）常规体"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decel="100000" fill="hold" nodeType="clickEffec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750" fill="hold"/>
                                        <p:tgtEl>
                                          <p:spTgt spid="7"/>
                                        </p:tgtEl>
                                        <p:attrNameLst>
                                          <p:attrName>ppt_x</p:attrName>
                                        </p:attrNameLst>
                                      </p:cBhvr>
                                      <p:tavLst>
                                        <p:tav tm="0">
                                          <p:val>
                                            <p:strVal val="0-#ppt_w/2"/>
                                          </p:val>
                                        </p:tav>
                                        <p:tav tm="100000">
                                          <p:val>
                                            <p:strVal val="#ppt_x"/>
                                          </p:val>
                                        </p:tav>
                                      </p:tavLst>
                                    </p:anim>
                                    <p:anim calcmode="lin" valueType="num">
                                      <p:cBhvr additive="base">
                                        <p:cTn id="13" dur="75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1" fill="hold" grpId="0" nodeType="afterEffec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par>
                          <p:cTn id="18" fill="hold">
                            <p:stCondLst>
                              <p:cond delay="1500"/>
                            </p:stCondLst>
                            <p:childTnLst>
                              <p:par>
                                <p:cTn id="19" presetID="10" presetClass="entr" presetSubtype="0" fill="hold" grpId="4" nodeType="afterEffect">
                                  <p:iterate type="lt">
                                    <p:tmPct val="15000"/>
                                  </p:iterate>
                                  <p:childTnLst>
                                    <p:set>
                                      <p:cBhvr>
                                        <p:cTn id="20" dur="1" fill="hold">
                                          <p:stCondLst>
                                            <p:cond delay="0"/>
                                          </p:stCondLst>
                                        </p:cTn>
                                        <p:tgtEl>
                                          <p:spTgt spid="13"/>
                                        </p:tgtEl>
                                        <p:attrNameLst>
                                          <p:attrName>style.visibility</p:attrName>
                                        </p:attrNameLst>
                                      </p:cBhvr>
                                      <p:to>
                                        <p:strVal val="visible"/>
                                      </p:to>
                                    </p:set>
                                    <p:animEffect transition="in" filter="fade">
                                      <p:cBhvr>
                                        <p:cTn id="21" dur="150"/>
                                        <p:tgtEl>
                                          <p:spTgt spid="13"/>
                                        </p:tgtEl>
                                      </p:cBhvr>
                                    </p:animEffect>
                                  </p:childTnLst>
                                </p:cTn>
                              </p:par>
                              <p:par>
                                <p:cTn id="22" presetID="22" presetClass="entr" presetSubtype="8" fill="hold" grpId="1" nodeType="withEffect">
                                  <p:childTnLst>
                                    <p:set>
                                      <p:cBhvr>
                                        <p:cTn id="23" dur="1" fill="hold">
                                          <p:stCondLst>
                                            <p:cond delay="0"/>
                                          </p:stCondLst>
                                        </p:cTn>
                                        <p:tgtEl>
                                          <p:spTgt spid="4"/>
                                        </p:tgtEl>
                                        <p:attrNameLst>
                                          <p:attrName>style.visibility</p:attrName>
                                        </p:attrNameLst>
                                      </p:cBhvr>
                                      <p:to>
                                        <p:strVal val="visible"/>
                                      </p:to>
                                    </p:set>
                                    <p:animEffect transition="in" filter="wipe(left)">
                                      <p:cBhvr>
                                        <p:cTn id="24" dur="75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decel="100000" fill="hold" nodeType="clickEffec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750" fill="hold"/>
                                        <p:tgtEl>
                                          <p:spTgt spid="10"/>
                                        </p:tgtEl>
                                        <p:attrNameLst>
                                          <p:attrName>ppt_x</p:attrName>
                                        </p:attrNameLst>
                                      </p:cBhvr>
                                      <p:tavLst>
                                        <p:tav tm="0">
                                          <p:val>
                                            <p:strVal val="0-#ppt_w/2"/>
                                          </p:val>
                                        </p:tav>
                                        <p:tav tm="100000">
                                          <p:val>
                                            <p:strVal val="#ppt_x"/>
                                          </p:val>
                                        </p:tav>
                                      </p:tavLst>
                                    </p:anim>
                                    <p:anim calcmode="lin" valueType="num">
                                      <p:cBhvr additive="base">
                                        <p:cTn id="30" dur="750" fill="hold"/>
                                        <p:tgtEl>
                                          <p:spTgt spid="10"/>
                                        </p:tgtEl>
                                        <p:attrNameLst>
                                          <p:attrName>ppt_y</p:attrName>
                                        </p:attrNameLst>
                                      </p:cBhvr>
                                      <p:tavLst>
                                        <p:tav tm="0">
                                          <p:val>
                                            <p:strVal val="#ppt_y"/>
                                          </p:val>
                                        </p:tav>
                                        <p:tav tm="100000">
                                          <p:val>
                                            <p:strVal val="#ppt_y"/>
                                          </p:val>
                                        </p:tav>
                                      </p:tavLst>
                                    </p:anim>
                                  </p:childTnLst>
                                </p:cTn>
                              </p:par>
                              <p:par>
                                <p:cTn id="31" presetID="22" presetClass="entr" presetSubtype="8" fill="hold" grpId="2" nodeType="withEffect">
                                  <p:childTnLst>
                                    <p:set>
                                      <p:cBhvr>
                                        <p:cTn id="32" dur="1" fill="hold">
                                          <p:stCondLst>
                                            <p:cond delay="0"/>
                                          </p:stCondLst>
                                        </p:cTn>
                                        <p:tgtEl>
                                          <p:spTgt spid="5"/>
                                        </p:tgtEl>
                                        <p:attrNameLst>
                                          <p:attrName>style.visibility</p:attrName>
                                        </p:attrNameLst>
                                      </p:cBhvr>
                                      <p:to>
                                        <p:strVal val="visible"/>
                                      </p:to>
                                    </p:set>
                                    <p:animEffect transition="in" filter="wipe(left)">
                                      <p:cBhvr>
                                        <p:cTn id="33" dur="750"/>
                                        <p:tgtEl>
                                          <p:spTgt spid="5"/>
                                        </p:tgtEl>
                                      </p:cBhvr>
                                    </p:animEffect>
                                  </p:childTnLst>
                                </p:cTn>
                              </p:par>
                            </p:childTnLst>
                          </p:cTn>
                        </p:par>
                        <p:par>
                          <p:cTn id="34" fill="hold">
                            <p:stCondLst>
                              <p:cond delay="1000"/>
                            </p:stCondLst>
                            <p:childTnLst>
                              <p:par>
                                <p:cTn id="35" presetID="10" presetClass="entr" presetSubtype="0" fill="hold" grpId="5" nodeType="afterEffect">
                                  <p:iterate type="lt">
                                    <p:tmPct val="15000"/>
                                  </p:iterate>
                                  <p:childTnLst>
                                    <p:set>
                                      <p:cBhvr>
                                        <p:cTn id="36" dur="1" fill="hold">
                                          <p:stCondLst>
                                            <p:cond delay="0"/>
                                          </p:stCondLst>
                                        </p:cTn>
                                        <p:tgtEl>
                                          <p:spTgt spid="14"/>
                                        </p:tgtEl>
                                        <p:attrNameLst>
                                          <p:attrName>style.visibility</p:attrName>
                                        </p:attrNameLst>
                                      </p:cBhvr>
                                      <p:to>
                                        <p:strVal val="visible"/>
                                      </p:to>
                                    </p:set>
                                    <p:animEffect transition="in" filter="fade">
                                      <p:cBhvr>
                                        <p:cTn id="37" dur="150"/>
                                        <p:tgtEl>
                                          <p:spTgt spid="14"/>
                                        </p:tgtEl>
                                      </p:cBhvr>
                                    </p:animEffect>
                                  </p:childTnLst>
                                </p:cTn>
                              </p:par>
                              <p:par>
                                <p:cTn id="38" presetID="22" presetClass="entr" presetSubtype="8" fill="hold" grpId="3" nodeType="withEffect">
                                  <p:childTnLst>
                                    <p:set>
                                      <p:cBhvr>
                                        <p:cTn id="39" dur="1" fill="hold">
                                          <p:stCondLst>
                                            <p:cond delay="0"/>
                                          </p:stCondLst>
                                        </p:cTn>
                                        <p:tgtEl>
                                          <p:spTgt spid="6"/>
                                        </p:tgtEl>
                                        <p:attrNameLst>
                                          <p:attrName>style.visibility</p:attrName>
                                        </p:attrNameLst>
                                      </p:cBhvr>
                                      <p:to>
                                        <p:strVal val="visible"/>
                                      </p:to>
                                    </p:set>
                                    <p:animEffect transition="in" filter="wipe(left)">
                                      <p:cBhvr>
                                        <p:cTn id="40" dur="75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decel="100000" fill="hold" nodeType="clickEffec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750" fill="hold"/>
                                        <p:tgtEl>
                                          <p:spTgt spid="16"/>
                                        </p:tgtEl>
                                        <p:attrNameLst>
                                          <p:attrName>ppt_x</p:attrName>
                                        </p:attrNameLst>
                                      </p:cBhvr>
                                      <p:tavLst>
                                        <p:tav tm="0">
                                          <p:val>
                                            <p:strVal val="0-#ppt_w/2"/>
                                          </p:val>
                                        </p:tav>
                                        <p:tav tm="100000">
                                          <p:val>
                                            <p:strVal val="#ppt_x"/>
                                          </p:val>
                                        </p:tav>
                                      </p:tavLst>
                                    </p:anim>
                                    <p:anim calcmode="lin" valueType="num">
                                      <p:cBhvr additive="base">
                                        <p:cTn id="46" dur="750" fill="hold"/>
                                        <p:tgtEl>
                                          <p:spTgt spid="16"/>
                                        </p:tgtEl>
                                        <p:attrNameLst>
                                          <p:attrName>ppt_y</p:attrName>
                                        </p:attrNameLst>
                                      </p:cBhvr>
                                      <p:tavLst>
                                        <p:tav tm="0">
                                          <p:val>
                                            <p:strVal val="#ppt_y"/>
                                          </p:val>
                                        </p:tav>
                                        <p:tav tm="100000">
                                          <p:val>
                                            <p:strVal val="#ppt_y"/>
                                          </p:val>
                                        </p:tav>
                                      </p:tavLst>
                                    </p:anim>
                                  </p:childTnLst>
                                </p:cTn>
                              </p:par>
                            </p:childTnLst>
                          </p:cTn>
                        </p:par>
                        <p:par>
                          <p:cTn id="47" fill="hold">
                            <p:stCondLst>
                              <p:cond delay="1000"/>
                            </p:stCondLst>
                            <p:childTnLst>
                              <p:par>
                                <p:cTn id="48" presetID="10" presetClass="entr" presetSubtype="0" fill="hold" grpId="6" nodeType="afterEffect">
                                  <p:iterate type="lt">
                                    <p:tmPct val="15000"/>
                                  </p:iterate>
                                  <p:childTnLst>
                                    <p:set>
                                      <p:cBhvr>
                                        <p:cTn id="49" dur="1" fill="hold">
                                          <p:stCondLst>
                                            <p:cond delay="0"/>
                                          </p:stCondLst>
                                        </p:cTn>
                                        <p:tgtEl>
                                          <p:spTgt spid="15"/>
                                        </p:tgtEl>
                                        <p:attrNameLst>
                                          <p:attrName>style.visibility</p:attrName>
                                        </p:attrNameLst>
                                      </p:cBhvr>
                                      <p:to>
                                        <p:strVal val="visible"/>
                                      </p:to>
                                    </p:set>
                                    <p:animEffect transition="in" filter="fade">
                                      <p:cBhvr>
                                        <p:cTn id="50" dur="1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1"/>
      <p:bldP spid="5" grpId="2" bldLvl="0" animBg="1"/>
      <p:bldP spid="6" grpId="3"/>
      <p:bldP spid="13" grpId="4"/>
      <p:bldP spid="14" grpId="5"/>
      <p:bldP spid="15" grpId="6"/>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a:grpSpLocks noChangeAspect="1"/>
          </p:cNvGrpSpPr>
          <p:nvPr/>
        </p:nvGrpSpPr>
        <p:grpSpPr>
          <a:xfrm>
            <a:off x="1202862" y="2347845"/>
            <a:ext cx="1872000" cy="1872000"/>
            <a:chOff x="3843955" y="2446144"/>
            <a:chExt cx="1556194" cy="1556194"/>
          </a:xfrm>
        </p:grpSpPr>
        <p:grpSp>
          <p:nvGrpSpPr>
            <p:cNvPr id="14" name="组合 13"/>
            <p:cNvGrpSpPr/>
            <p:nvPr/>
          </p:nvGrpSpPr>
          <p:grpSpPr>
            <a:xfrm>
              <a:off x="3843955" y="2446144"/>
              <a:ext cx="1556194" cy="1556194"/>
              <a:chOff x="3154508" y="1821271"/>
              <a:chExt cx="2785107" cy="2785102"/>
            </a:xfrm>
          </p:grpSpPr>
          <p:sp>
            <p:nvSpPr>
              <p:cNvPr id="28"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gradFill>
              <a:ln w="25400">
                <a:gradFill flip="none" rotWithShape="1">
                  <a:gsLst>
                    <a:gs pos="29000">
                      <a:srgbClr val="E0E0E0"/>
                    </a:gs>
                    <a:gs pos="0">
                      <a:srgbClr val="999999"/>
                    </a:gs>
                    <a:gs pos="83000">
                      <a:schemeClr val="bg1"/>
                    </a:gs>
                  </a:gsLst>
                  <a:lin ang="2700000" scaled="1"/>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endParaRPr>
              </a:p>
            </p:txBody>
          </p:sp>
          <p:sp>
            <p:nvSpPr>
              <p:cNvPr id="29" name="Freeform 5"/>
              <p:cNvSpPr/>
              <p:nvPr/>
            </p:nvSpPr>
            <p:spPr bwMode="auto">
              <a:xfrm rot="10800000">
                <a:off x="3447677" y="2114440"/>
                <a:ext cx="2198769" cy="2198765"/>
              </a:xfrm>
              <a:prstGeom prst="ellipse">
                <a:avLst/>
              </a:prstGeom>
              <a:gradFill flip="none" rotWithShape="1">
                <a:gsLst>
                  <a:gs pos="0">
                    <a:schemeClr val="accent2"/>
                  </a:gs>
                  <a:gs pos="100000">
                    <a:schemeClr val="accent2">
                      <a:lumMod val="75000"/>
                    </a:schemeClr>
                  </a:gs>
                </a:gsLst>
                <a:lin ang="2700000" scaled="1"/>
              </a:gradFill>
              <a:ln w="25400">
                <a:gradFill flip="none" rotWithShape="1">
                  <a:gsLst>
                    <a:gs pos="0">
                      <a:schemeClr val="accent2">
                        <a:lumMod val="75000"/>
                      </a:schemeClr>
                    </a:gs>
                    <a:gs pos="100000">
                      <a:schemeClr val="accent2"/>
                    </a:gs>
                  </a:gsLst>
                  <a:lin ang="2700000" scaled="1"/>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a:solidFill>
                    <a:prstClr val="black"/>
                  </a:solidFill>
                </a:endParaRPr>
              </a:p>
            </p:txBody>
          </p:sp>
        </p:grpSp>
        <p:grpSp>
          <p:nvGrpSpPr>
            <p:cNvPr id="16" name="组合 15"/>
            <p:cNvGrpSpPr>
              <a:grpSpLocks noChangeAspect="1"/>
            </p:cNvGrpSpPr>
            <p:nvPr/>
          </p:nvGrpSpPr>
          <p:grpSpPr>
            <a:xfrm>
              <a:off x="4305202" y="2997957"/>
              <a:ext cx="675251" cy="459226"/>
              <a:chOff x="3897313" y="2016126"/>
              <a:chExt cx="749300" cy="509588"/>
            </a:xfrm>
            <a:solidFill>
              <a:schemeClr val="bg1"/>
            </a:solidFill>
          </p:grpSpPr>
          <p:sp>
            <p:nvSpPr>
              <p:cNvPr id="17" name="Freeform 8"/>
              <p:cNvSpPr>
                <a:spLocks noEditPoints="1"/>
              </p:cNvSpPr>
              <p:nvPr/>
            </p:nvSpPr>
            <p:spPr bwMode="auto">
              <a:xfrm>
                <a:off x="3897313" y="2016126"/>
                <a:ext cx="749300" cy="509588"/>
              </a:xfrm>
              <a:custGeom>
                <a:avLst/>
                <a:gdLst>
                  <a:gd name="T0" fmla="*/ 627 w 631"/>
                  <a:gd name="T1" fmla="*/ 44 h 429"/>
                  <a:gd name="T2" fmla="*/ 469 w 631"/>
                  <a:gd name="T3" fmla="*/ 0 h 429"/>
                  <a:gd name="T4" fmla="*/ 315 w 631"/>
                  <a:gd name="T5" fmla="*/ 41 h 429"/>
                  <a:gd name="T6" fmla="*/ 168 w 631"/>
                  <a:gd name="T7" fmla="*/ 0 h 429"/>
                  <a:gd name="T8" fmla="*/ 3 w 631"/>
                  <a:gd name="T9" fmla="*/ 44 h 429"/>
                  <a:gd name="T10" fmla="*/ 0 w 631"/>
                  <a:gd name="T11" fmla="*/ 52 h 429"/>
                  <a:gd name="T12" fmla="*/ 0 w 631"/>
                  <a:gd name="T13" fmla="*/ 412 h 429"/>
                  <a:gd name="T14" fmla="*/ 23 w 631"/>
                  <a:gd name="T15" fmla="*/ 429 h 429"/>
                  <a:gd name="T16" fmla="*/ 313 w 631"/>
                  <a:gd name="T17" fmla="*/ 429 h 429"/>
                  <a:gd name="T18" fmla="*/ 608 w 631"/>
                  <a:gd name="T19" fmla="*/ 429 h 429"/>
                  <a:gd name="T20" fmla="*/ 631 w 631"/>
                  <a:gd name="T21" fmla="*/ 413 h 429"/>
                  <a:gd name="T22" fmla="*/ 631 w 631"/>
                  <a:gd name="T23" fmla="*/ 52 h 429"/>
                  <a:gd name="T24" fmla="*/ 627 w 631"/>
                  <a:gd name="T25" fmla="*/ 44 h 429"/>
                  <a:gd name="T26" fmla="*/ 304 w 631"/>
                  <a:gd name="T27" fmla="*/ 60 h 429"/>
                  <a:gd name="T28" fmla="*/ 304 w 631"/>
                  <a:gd name="T29" fmla="*/ 393 h 429"/>
                  <a:gd name="T30" fmla="*/ 167 w 631"/>
                  <a:gd name="T31" fmla="*/ 355 h 429"/>
                  <a:gd name="T32" fmla="*/ 40 w 631"/>
                  <a:gd name="T33" fmla="*/ 380 h 429"/>
                  <a:gd name="T34" fmla="*/ 40 w 631"/>
                  <a:gd name="T35" fmla="*/ 46 h 429"/>
                  <a:gd name="T36" fmla="*/ 169 w 631"/>
                  <a:gd name="T37" fmla="*/ 21 h 429"/>
                  <a:gd name="T38" fmla="*/ 304 w 631"/>
                  <a:gd name="T39" fmla="*/ 60 h 429"/>
                  <a:gd name="T40" fmla="*/ 590 w 631"/>
                  <a:gd name="T41" fmla="*/ 45 h 429"/>
                  <a:gd name="T42" fmla="*/ 590 w 631"/>
                  <a:gd name="T43" fmla="*/ 381 h 429"/>
                  <a:gd name="T44" fmla="*/ 462 w 631"/>
                  <a:gd name="T45" fmla="*/ 359 h 429"/>
                  <a:gd name="T46" fmla="*/ 323 w 631"/>
                  <a:gd name="T47" fmla="*/ 394 h 429"/>
                  <a:gd name="T48" fmla="*/ 323 w 631"/>
                  <a:gd name="T49" fmla="*/ 61 h 429"/>
                  <a:gd name="T50" fmla="*/ 469 w 631"/>
                  <a:gd name="T51" fmla="*/ 21 h 429"/>
                  <a:gd name="T52" fmla="*/ 590 w 631"/>
                  <a:gd name="T53" fmla="*/ 45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1" h="429">
                    <a:moveTo>
                      <a:pt x="627" y="44"/>
                    </a:moveTo>
                    <a:cubicBezTo>
                      <a:pt x="593" y="16"/>
                      <a:pt x="534" y="0"/>
                      <a:pt x="469" y="0"/>
                    </a:cubicBezTo>
                    <a:cubicBezTo>
                      <a:pt x="407" y="0"/>
                      <a:pt x="350" y="15"/>
                      <a:pt x="315" y="41"/>
                    </a:cubicBezTo>
                    <a:cubicBezTo>
                      <a:pt x="288" y="15"/>
                      <a:pt x="234" y="0"/>
                      <a:pt x="168" y="0"/>
                    </a:cubicBezTo>
                    <a:cubicBezTo>
                      <a:pt x="100" y="0"/>
                      <a:pt x="37" y="17"/>
                      <a:pt x="3" y="44"/>
                    </a:cubicBezTo>
                    <a:cubicBezTo>
                      <a:pt x="1" y="46"/>
                      <a:pt x="0" y="49"/>
                      <a:pt x="0" y="52"/>
                    </a:cubicBezTo>
                    <a:cubicBezTo>
                      <a:pt x="0" y="412"/>
                      <a:pt x="0" y="412"/>
                      <a:pt x="0" y="412"/>
                    </a:cubicBezTo>
                    <a:cubicBezTo>
                      <a:pt x="0" y="419"/>
                      <a:pt x="9" y="429"/>
                      <a:pt x="23" y="429"/>
                    </a:cubicBezTo>
                    <a:cubicBezTo>
                      <a:pt x="313" y="429"/>
                      <a:pt x="313" y="429"/>
                      <a:pt x="313" y="429"/>
                    </a:cubicBezTo>
                    <a:cubicBezTo>
                      <a:pt x="314" y="429"/>
                      <a:pt x="608" y="429"/>
                      <a:pt x="608" y="429"/>
                    </a:cubicBezTo>
                    <a:cubicBezTo>
                      <a:pt x="618" y="429"/>
                      <a:pt x="631" y="424"/>
                      <a:pt x="631" y="413"/>
                    </a:cubicBezTo>
                    <a:cubicBezTo>
                      <a:pt x="631" y="52"/>
                      <a:pt x="631" y="52"/>
                      <a:pt x="631" y="52"/>
                    </a:cubicBezTo>
                    <a:cubicBezTo>
                      <a:pt x="631" y="49"/>
                      <a:pt x="630" y="46"/>
                      <a:pt x="627" y="44"/>
                    </a:cubicBezTo>
                    <a:close/>
                    <a:moveTo>
                      <a:pt x="304" y="60"/>
                    </a:moveTo>
                    <a:cubicBezTo>
                      <a:pt x="304" y="66"/>
                      <a:pt x="304" y="393"/>
                      <a:pt x="304" y="393"/>
                    </a:cubicBezTo>
                    <a:cubicBezTo>
                      <a:pt x="275" y="369"/>
                      <a:pt x="227" y="355"/>
                      <a:pt x="167" y="355"/>
                    </a:cubicBezTo>
                    <a:cubicBezTo>
                      <a:pt x="120" y="355"/>
                      <a:pt x="75" y="364"/>
                      <a:pt x="40" y="380"/>
                    </a:cubicBezTo>
                    <a:cubicBezTo>
                      <a:pt x="40" y="46"/>
                      <a:pt x="40" y="46"/>
                      <a:pt x="40" y="46"/>
                    </a:cubicBezTo>
                    <a:cubicBezTo>
                      <a:pt x="40" y="46"/>
                      <a:pt x="85" y="21"/>
                      <a:pt x="169" y="21"/>
                    </a:cubicBezTo>
                    <a:cubicBezTo>
                      <a:pt x="266" y="21"/>
                      <a:pt x="304" y="58"/>
                      <a:pt x="304" y="60"/>
                    </a:cubicBezTo>
                    <a:close/>
                    <a:moveTo>
                      <a:pt x="590" y="45"/>
                    </a:moveTo>
                    <a:cubicBezTo>
                      <a:pt x="590" y="381"/>
                      <a:pt x="590" y="381"/>
                      <a:pt x="590" y="381"/>
                    </a:cubicBezTo>
                    <a:cubicBezTo>
                      <a:pt x="554" y="366"/>
                      <a:pt x="505" y="359"/>
                      <a:pt x="462" y="359"/>
                    </a:cubicBezTo>
                    <a:cubicBezTo>
                      <a:pt x="401" y="359"/>
                      <a:pt x="352" y="371"/>
                      <a:pt x="323" y="394"/>
                    </a:cubicBezTo>
                    <a:cubicBezTo>
                      <a:pt x="323" y="61"/>
                      <a:pt x="323" y="61"/>
                      <a:pt x="323" y="61"/>
                    </a:cubicBezTo>
                    <a:cubicBezTo>
                      <a:pt x="323" y="61"/>
                      <a:pt x="368" y="21"/>
                      <a:pt x="469" y="21"/>
                    </a:cubicBezTo>
                    <a:cubicBezTo>
                      <a:pt x="547" y="21"/>
                      <a:pt x="590" y="45"/>
                      <a:pt x="590" y="45"/>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18" name="Freeform 24"/>
              <p:cNvSpPr/>
              <p:nvPr/>
            </p:nvSpPr>
            <p:spPr bwMode="auto">
              <a:xfrm>
                <a:off x="3992563" y="2085976"/>
                <a:ext cx="228600" cy="52388"/>
              </a:xfrm>
              <a:custGeom>
                <a:avLst/>
                <a:gdLst>
                  <a:gd name="T0" fmla="*/ 184 w 192"/>
                  <a:gd name="T1" fmla="*/ 44 h 44"/>
                  <a:gd name="T2" fmla="*/ 180 w 192"/>
                  <a:gd name="T3" fmla="*/ 43 h 44"/>
                  <a:gd name="T4" fmla="*/ 10 w 192"/>
                  <a:gd name="T5" fmla="*/ 32 h 44"/>
                  <a:gd name="T6" fmla="*/ 1 w 192"/>
                  <a:gd name="T7" fmla="*/ 27 h 44"/>
                  <a:gd name="T8" fmla="*/ 6 w 192"/>
                  <a:gd name="T9" fmla="*/ 19 h 44"/>
                  <a:gd name="T10" fmla="*/ 188 w 192"/>
                  <a:gd name="T11" fmla="*/ 31 h 44"/>
                  <a:gd name="T12" fmla="*/ 190 w 192"/>
                  <a:gd name="T13" fmla="*/ 41 h 44"/>
                  <a:gd name="T14" fmla="*/ 184 w 192"/>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4">
                    <a:moveTo>
                      <a:pt x="184" y="44"/>
                    </a:moveTo>
                    <a:cubicBezTo>
                      <a:pt x="183" y="44"/>
                      <a:pt x="181" y="44"/>
                      <a:pt x="180" y="43"/>
                    </a:cubicBezTo>
                    <a:cubicBezTo>
                      <a:pt x="150" y="23"/>
                      <a:pt x="83" y="12"/>
                      <a:pt x="10" y="32"/>
                    </a:cubicBezTo>
                    <a:cubicBezTo>
                      <a:pt x="6" y="33"/>
                      <a:pt x="2" y="31"/>
                      <a:pt x="1" y="27"/>
                    </a:cubicBezTo>
                    <a:cubicBezTo>
                      <a:pt x="0" y="23"/>
                      <a:pt x="2" y="20"/>
                      <a:pt x="6" y="19"/>
                    </a:cubicBezTo>
                    <a:cubicBezTo>
                      <a:pt x="73" y="0"/>
                      <a:pt x="148" y="5"/>
                      <a:pt x="188" y="31"/>
                    </a:cubicBezTo>
                    <a:cubicBezTo>
                      <a:pt x="191" y="33"/>
                      <a:pt x="192" y="38"/>
                      <a:pt x="190" y="41"/>
                    </a:cubicBezTo>
                    <a:cubicBezTo>
                      <a:pt x="189" y="43"/>
                      <a:pt x="186" y="44"/>
                      <a:pt x="184" y="44"/>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19" name="Freeform 25"/>
              <p:cNvSpPr/>
              <p:nvPr/>
            </p:nvSpPr>
            <p:spPr bwMode="auto">
              <a:xfrm>
                <a:off x="3992563" y="2151063"/>
                <a:ext cx="228600" cy="50800"/>
              </a:xfrm>
              <a:custGeom>
                <a:avLst/>
                <a:gdLst>
                  <a:gd name="T0" fmla="*/ 184 w 192"/>
                  <a:gd name="T1" fmla="*/ 43 h 43"/>
                  <a:gd name="T2" fmla="*/ 180 w 192"/>
                  <a:gd name="T3" fmla="*/ 42 h 43"/>
                  <a:gd name="T4" fmla="*/ 10 w 192"/>
                  <a:gd name="T5" fmla="*/ 32 h 43"/>
                  <a:gd name="T6" fmla="*/ 1 w 192"/>
                  <a:gd name="T7" fmla="*/ 27 h 43"/>
                  <a:gd name="T8" fmla="*/ 6 w 192"/>
                  <a:gd name="T9" fmla="*/ 19 h 43"/>
                  <a:gd name="T10" fmla="*/ 188 w 192"/>
                  <a:gd name="T11" fmla="*/ 30 h 43"/>
                  <a:gd name="T12" fmla="*/ 190 w 192"/>
                  <a:gd name="T13" fmla="*/ 40 h 43"/>
                  <a:gd name="T14" fmla="*/ 184 w 192"/>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3">
                    <a:moveTo>
                      <a:pt x="184" y="43"/>
                    </a:moveTo>
                    <a:cubicBezTo>
                      <a:pt x="183" y="43"/>
                      <a:pt x="181" y="43"/>
                      <a:pt x="180" y="42"/>
                    </a:cubicBezTo>
                    <a:cubicBezTo>
                      <a:pt x="150" y="23"/>
                      <a:pt x="84" y="11"/>
                      <a:pt x="10" y="32"/>
                    </a:cubicBezTo>
                    <a:cubicBezTo>
                      <a:pt x="6" y="33"/>
                      <a:pt x="2" y="31"/>
                      <a:pt x="1" y="27"/>
                    </a:cubicBezTo>
                    <a:cubicBezTo>
                      <a:pt x="0" y="23"/>
                      <a:pt x="2" y="20"/>
                      <a:pt x="6" y="19"/>
                    </a:cubicBezTo>
                    <a:cubicBezTo>
                      <a:pt x="73" y="0"/>
                      <a:pt x="148" y="4"/>
                      <a:pt x="188" y="30"/>
                    </a:cubicBezTo>
                    <a:cubicBezTo>
                      <a:pt x="191" y="32"/>
                      <a:pt x="192" y="37"/>
                      <a:pt x="190" y="40"/>
                    </a:cubicBezTo>
                    <a:cubicBezTo>
                      <a:pt x="188" y="42"/>
                      <a:pt x="186" y="43"/>
                      <a:pt x="184" y="43"/>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20" name="Freeform 26"/>
              <p:cNvSpPr/>
              <p:nvPr/>
            </p:nvSpPr>
            <p:spPr bwMode="auto">
              <a:xfrm>
                <a:off x="3992563" y="2214563"/>
                <a:ext cx="230187" cy="50800"/>
              </a:xfrm>
              <a:custGeom>
                <a:avLst/>
                <a:gdLst>
                  <a:gd name="T0" fmla="*/ 185 w 193"/>
                  <a:gd name="T1" fmla="*/ 43 h 43"/>
                  <a:gd name="T2" fmla="*/ 181 w 193"/>
                  <a:gd name="T3" fmla="*/ 42 h 43"/>
                  <a:gd name="T4" fmla="*/ 10 w 193"/>
                  <a:gd name="T5" fmla="*/ 32 h 43"/>
                  <a:gd name="T6" fmla="*/ 1 w 193"/>
                  <a:gd name="T7" fmla="*/ 27 h 43"/>
                  <a:gd name="T8" fmla="*/ 6 w 193"/>
                  <a:gd name="T9" fmla="*/ 18 h 43"/>
                  <a:gd name="T10" fmla="*/ 189 w 193"/>
                  <a:gd name="T11" fmla="*/ 30 h 43"/>
                  <a:gd name="T12" fmla="*/ 191 w 193"/>
                  <a:gd name="T13" fmla="*/ 40 h 43"/>
                  <a:gd name="T14" fmla="*/ 185 w 193"/>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43">
                    <a:moveTo>
                      <a:pt x="185" y="43"/>
                    </a:moveTo>
                    <a:cubicBezTo>
                      <a:pt x="184" y="43"/>
                      <a:pt x="182" y="43"/>
                      <a:pt x="181" y="42"/>
                    </a:cubicBezTo>
                    <a:cubicBezTo>
                      <a:pt x="151" y="22"/>
                      <a:pt x="85" y="11"/>
                      <a:pt x="10" y="32"/>
                    </a:cubicBezTo>
                    <a:cubicBezTo>
                      <a:pt x="6" y="33"/>
                      <a:pt x="2" y="31"/>
                      <a:pt x="1" y="27"/>
                    </a:cubicBezTo>
                    <a:cubicBezTo>
                      <a:pt x="0" y="23"/>
                      <a:pt x="2" y="20"/>
                      <a:pt x="6" y="18"/>
                    </a:cubicBezTo>
                    <a:cubicBezTo>
                      <a:pt x="74" y="0"/>
                      <a:pt x="149" y="4"/>
                      <a:pt x="189" y="30"/>
                    </a:cubicBezTo>
                    <a:cubicBezTo>
                      <a:pt x="192" y="32"/>
                      <a:pt x="193" y="37"/>
                      <a:pt x="191" y="40"/>
                    </a:cubicBezTo>
                    <a:cubicBezTo>
                      <a:pt x="190" y="42"/>
                      <a:pt x="187" y="43"/>
                      <a:pt x="185" y="43"/>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21" name="Freeform 27"/>
              <p:cNvSpPr/>
              <p:nvPr/>
            </p:nvSpPr>
            <p:spPr bwMode="auto">
              <a:xfrm>
                <a:off x="3992563" y="2278063"/>
                <a:ext cx="230187" cy="52388"/>
              </a:xfrm>
              <a:custGeom>
                <a:avLst/>
                <a:gdLst>
                  <a:gd name="T0" fmla="*/ 186 w 194"/>
                  <a:gd name="T1" fmla="*/ 44 h 44"/>
                  <a:gd name="T2" fmla="*/ 182 w 194"/>
                  <a:gd name="T3" fmla="*/ 43 h 44"/>
                  <a:gd name="T4" fmla="*/ 10 w 194"/>
                  <a:gd name="T5" fmla="*/ 34 h 44"/>
                  <a:gd name="T6" fmla="*/ 1 w 194"/>
                  <a:gd name="T7" fmla="*/ 30 h 44"/>
                  <a:gd name="T8" fmla="*/ 6 w 194"/>
                  <a:gd name="T9" fmla="*/ 21 h 44"/>
                  <a:gd name="T10" fmla="*/ 190 w 194"/>
                  <a:gd name="T11" fmla="*/ 31 h 44"/>
                  <a:gd name="T12" fmla="*/ 192 w 194"/>
                  <a:gd name="T13" fmla="*/ 41 h 44"/>
                  <a:gd name="T14" fmla="*/ 186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186" y="44"/>
                    </a:moveTo>
                    <a:cubicBezTo>
                      <a:pt x="185" y="44"/>
                      <a:pt x="183" y="44"/>
                      <a:pt x="182" y="43"/>
                    </a:cubicBezTo>
                    <a:cubicBezTo>
                      <a:pt x="144" y="19"/>
                      <a:pt x="78" y="15"/>
                      <a:pt x="10" y="34"/>
                    </a:cubicBezTo>
                    <a:cubicBezTo>
                      <a:pt x="6" y="35"/>
                      <a:pt x="2" y="33"/>
                      <a:pt x="1" y="30"/>
                    </a:cubicBezTo>
                    <a:cubicBezTo>
                      <a:pt x="0" y="26"/>
                      <a:pt x="2" y="22"/>
                      <a:pt x="6" y="21"/>
                    </a:cubicBezTo>
                    <a:cubicBezTo>
                      <a:pt x="79" y="0"/>
                      <a:pt x="148" y="4"/>
                      <a:pt x="190" y="31"/>
                    </a:cubicBezTo>
                    <a:cubicBezTo>
                      <a:pt x="193" y="34"/>
                      <a:pt x="194" y="38"/>
                      <a:pt x="192" y="41"/>
                    </a:cubicBezTo>
                    <a:cubicBezTo>
                      <a:pt x="191" y="43"/>
                      <a:pt x="188" y="44"/>
                      <a:pt x="186" y="44"/>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22" name="Freeform 28"/>
              <p:cNvSpPr/>
              <p:nvPr/>
            </p:nvSpPr>
            <p:spPr bwMode="auto">
              <a:xfrm>
                <a:off x="3992563" y="2339976"/>
                <a:ext cx="230187" cy="55563"/>
              </a:xfrm>
              <a:custGeom>
                <a:avLst/>
                <a:gdLst>
                  <a:gd name="T0" fmla="*/ 186 w 194"/>
                  <a:gd name="T1" fmla="*/ 47 h 47"/>
                  <a:gd name="T2" fmla="*/ 182 w 194"/>
                  <a:gd name="T3" fmla="*/ 46 h 47"/>
                  <a:gd name="T4" fmla="*/ 10 w 194"/>
                  <a:gd name="T5" fmla="*/ 38 h 47"/>
                  <a:gd name="T6" fmla="*/ 1 w 194"/>
                  <a:gd name="T7" fmla="*/ 34 h 47"/>
                  <a:gd name="T8" fmla="*/ 5 w 194"/>
                  <a:gd name="T9" fmla="*/ 25 h 47"/>
                  <a:gd name="T10" fmla="*/ 190 w 194"/>
                  <a:gd name="T11" fmla="*/ 34 h 47"/>
                  <a:gd name="T12" fmla="*/ 192 w 194"/>
                  <a:gd name="T13" fmla="*/ 44 h 47"/>
                  <a:gd name="T14" fmla="*/ 186 w 194"/>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7">
                    <a:moveTo>
                      <a:pt x="186" y="47"/>
                    </a:moveTo>
                    <a:cubicBezTo>
                      <a:pt x="185" y="47"/>
                      <a:pt x="183" y="46"/>
                      <a:pt x="182" y="46"/>
                    </a:cubicBezTo>
                    <a:cubicBezTo>
                      <a:pt x="148" y="23"/>
                      <a:pt x="67" y="15"/>
                      <a:pt x="10" y="38"/>
                    </a:cubicBezTo>
                    <a:cubicBezTo>
                      <a:pt x="7" y="39"/>
                      <a:pt x="3" y="37"/>
                      <a:pt x="1" y="34"/>
                    </a:cubicBezTo>
                    <a:cubicBezTo>
                      <a:pt x="0" y="30"/>
                      <a:pt x="1" y="26"/>
                      <a:pt x="5" y="25"/>
                    </a:cubicBezTo>
                    <a:cubicBezTo>
                      <a:pt x="67" y="0"/>
                      <a:pt x="152" y="10"/>
                      <a:pt x="190" y="34"/>
                    </a:cubicBezTo>
                    <a:cubicBezTo>
                      <a:pt x="193" y="36"/>
                      <a:pt x="194" y="40"/>
                      <a:pt x="192" y="44"/>
                    </a:cubicBezTo>
                    <a:cubicBezTo>
                      <a:pt x="190" y="46"/>
                      <a:pt x="188" y="47"/>
                      <a:pt x="186" y="47"/>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23" name="Freeform 29"/>
              <p:cNvSpPr/>
              <p:nvPr/>
            </p:nvSpPr>
            <p:spPr bwMode="auto">
              <a:xfrm>
                <a:off x="4321175" y="2085976"/>
                <a:ext cx="230187" cy="52388"/>
              </a:xfrm>
              <a:custGeom>
                <a:avLst/>
                <a:gdLst>
                  <a:gd name="T0" fmla="*/ 8 w 194"/>
                  <a:gd name="T1" fmla="*/ 44 h 44"/>
                  <a:gd name="T2" fmla="*/ 2 w 194"/>
                  <a:gd name="T3" fmla="*/ 41 h 44"/>
                  <a:gd name="T4" fmla="*/ 4 w 194"/>
                  <a:gd name="T5" fmla="*/ 31 h 44"/>
                  <a:gd name="T6" fmla="*/ 188 w 194"/>
                  <a:gd name="T7" fmla="*/ 19 h 44"/>
                  <a:gd name="T8" fmla="*/ 193 w 194"/>
                  <a:gd name="T9" fmla="*/ 27 h 44"/>
                  <a:gd name="T10" fmla="*/ 185 w 194"/>
                  <a:gd name="T11" fmla="*/ 32 h 44"/>
                  <a:gd name="T12" fmla="*/ 12 w 194"/>
                  <a:gd name="T13" fmla="*/ 43 h 44"/>
                  <a:gd name="T14" fmla="*/ 8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8" y="44"/>
                    </a:moveTo>
                    <a:cubicBezTo>
                      <a:pt x="6" y="44"/>
                      <a:pt x="4" y="43"/>
                      <a:pt x="2" y="41"/>
                    </a:cubicBezTo>
                    <a:cubicBezTo>
                      <a:pt x="0" y="38"/>
                      <a:pt x="1" y="33"/>
                      <a:pt x="4" y="31"/>
                    </a:cubicBezTo>
                    <a:cubicBezTo>
                      <a:pt x="45" y="5"/>
                      <a:pt x="121" y="0"/>
                      <a:pt x="188" y="19"/>
                    </a:cubicBezTo>
                    <a:cubicBezTo>
                      <a:pt x="192" y="20"/>
                      <a:pt x="194" y="23"/>
                      <a:pt x="193" y="27"/>
                    </a:cubicBezTo>
                    <a:cubicBezTo>
                      <a:pt x="192" y="31"/>
                      <a:pt x="188" y="33"/>
                      <a:pt x="185" y="32"/>
                    </a:cubicBezTo>
                    <a:cubicBezTo>
                      <a:pt x="113" y="12"/>
                      <a:pt x="44" y="23"/>
                      <a:pt x="12" y="43"/>
                    </a:cubicBezTo>
                    <a:cubicBezTo>
                      <a:pt x="11" y="44"/>
                      <a:pt x="10" y="44"/>
                      <a:pt x="8" y="44"/>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24" name="Freeform 30"/>
              <p:cNvSpPr/>
              <p:nvPr/>
            </p:nvSpPr>
            <p:spPr bwMode="auto">
              <a:xfrm>
                <a:off x="4321175" y="2149476"/>
                <a:ext cx="230187" cy="53975"/>
              </a:xfrm>
              <a:custGeom>
                <a:avLst/>
                <a:gdLst>
                  <a:gd name="T0" fmla="*/ 8 w 194"/>
                  <a:gd name="T1" fmla="*/ 45 h 45"/>
                  <a:gd name="T2" fmla="*/ 2 w 194"/>
                  <a:gd name="T3" fmla="*/ 42 h 45"/>
                  <a:gd name="T4" fmla="*/ 5 w 194"/>
                  <a:gd name="T5" fmla="*/ 32 h 45"/>
                  <a:gd name="T6" fmla="*/ 189 w 194"/>
                  <a:gd name="T7" fmla="*/ 19 h 45"/>
                  <a:gd name="T8" fmla="*/ 193 w 194"/>
                  <a:gd name="T9" fmla="*/ 28 h 45"/>
                  <a:gd name="T10" fmla="*/ 185 w 194"/>
                  <a:gd name="T11" fmla="*/ 33 h 45"/>
                  <a:gd name="T12" fmla="*/ 12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6" y="45"/>
                      <a:pt x="4" y="44"/>
                      <a:pt x="2" y="42"/>
                    </a:cubicBezTo>
                    <a:cubicBezTo>
                      <a:pt x="0" y="38"/>
                      <a:pt x="1" y="34"/>
                      <a:pt x="5" y="32"/>
                    </a:cubicBezTo>
                    <a:cubicBezTo>
                      <a:pt x="45" y="6"/>
                      <a:pt x="121" y="0"/>
                      <a:pt x="189" y="19"/>
                    </a:cubicBezTo>
                    <a:cubicBezTo>
                      <a:pt x="192" y="20"/>
                      <a:pt x="194" y="24"/>
                      <a:pt x="193" y="28"/>
                    </a:cubicBezTo>
                    <a:cubicBezTo>
                      <a:pt x="192" y="32"/>
                      <a:pt x="189" y="34"/>
                      <a:pt x="185" y="33"/>
                    </a:cubicBezTo>
                    <a:cubicBezTo>
                      <a:pt x="113" y="13"/>
                      <a:pt x="44" y="23"/>
                      <a:pt x="12" y="44"/>
                    </a:cubicBezTo>
                    <a:cubicBezTo>
                      <a:pt x="11" y="44"/>
                      <a:pt x="10" y="45"/>
                      <a:pt x="8" y="45"/>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25" name="Freeform 31"/>
              <p:cNvSpPr/>
              <p:nvPr/>
            </p:nvSpPr>
            <p:spPr bwMode="auto">
              <a:xfrm>
                <a:off x="4321175" y="2214563"/>
                <a:ext cx="230187" cy="53975"/>
              </a:xfrm>
              <a:custGeom>
                <a:avLst/>
                <a:gdLst>
                  <a:gd name="T0" fmla="*/ 8 w 195"/>
                  <a:gd name="T1" fmla="*/ 45 h 45"/>
                  <a:gd name="T2" fmla="*/ 3 w 195"/>
                  <a:gd name="T3" fmla="*/ 41 h 45"/>
                  <a:gd name="T4" fmla="*/ 5 w 195"/>
                  <a:gd name="T5" fmla="*/ 32 h 45"/>
                  <a:gd name="T6" fmla="*/ 189 w 195"/>
                  <a:gd name="T7" fmla="*/ 19 h 45"/>
                  <a:gd name="T8" fmla="*/ 193 w 195"/>
                  <a:gd name="T9" fmla="*/ 28 h 45"/>
                  <a:gd name="T10" fmla="*/ 185 w 195"/>
                  <a:gd name="T11" fmla="*/ 32 h 45"/>
                  <a:gd name="T12" fmla="*/ 12 w 195"/>
                  <a:gd name="T13" fmla="*/ 43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3"/>
                      <a:pt x="3" y="41"/>
                    </a:cubicBezTo>
                    <a:cubicBezTo>
                      <a:pt x="0" y="38"/>
                      <a:pt x="1" y="34"/>
                      <a:pt x="5" y="32"/>
                    </a:cubicBezTo>
                    <a:cubicBezTo>
                      <a:pt x="45" y="5"/>
                      <a:pt x="121" y="0"/>
                      <a:pt x="189" y="19"/>
                    </a:cubicBezTo>
                    <a:cubicBezTo>
                      <a:pt x="192" y="20"/>
                      <a:pt x="195" y="24"/>
                      <a:pt x="193" y="28"/>
                    </a:cubicBezTo>
                    <a:cubicBezTo>
                      <a:pt x="192" y="31"/>
                      <a:pt x="189" y="33"/>
                      <a:pt x="185" y="32"/>
                    </a:cubicBezTo>
                    <a:cubicBezTo>
                      <a:pt x="113" y="12"/>
                      <a:pt x="44" y="23"/>
                      <a:pt x="12" y="43"/>
                    </a:cubicBezTo>
                    <a:cubicBezTo>
                      <a:pt x="11" y="44"/>
                      <a:pt x="10" y="45"/>
                      <a:pt x="8" y="45"/>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26" name="Freeform 32"/>
              <p:cNvSpPr/>
              <p:nvPr/>
            </p:nvSpPr>
            <p:spPr bwMode="auto">
              <a:xfrm>
                <a:off x="4321175" y="2278063"/>
                <a:ext cx="230187" cy="52388"/>
              </a:xfrm>
              <a:custGeom>
                <a:avLst/>
                <a:gdLst>
                  <a:gd name="T0" fmla="*/ 8 w 195"/>
                  <a:gd name="T1" fmla="*/ 45 h 45"/>
                  <a:gd name="T2" fmla="*/ 3 w 195"/>
                  <a:gd name="T3" fmla="*/ 42 h 45"/>
                  <a:gd name="T4" fmla="*/ 5 w 195"/>
                  <a:gd name="T5" fmla="*/ 32 h 45"/>
                  <a:gd name="T6" fmla="*/ 189 w 195"/>
                  <a:gd name="T7" fmla="*/ 20 h 45"/>
                  <a:gd name="T8" fmla="*/ 194 w 195"/>
                  <a:gd name="T9" fmla="*/ 28 h 45"/>
                  <a:gd name="T10" fmla="*/ 185 w 195"/>
                  <a:gd name="T11" fmla="*/ 33 h 45"/>
                  <a:gd name="T12" fmla="*/ 12 w 195"/>
                  <a:gd name="T13" fmla="*/ 44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4"/>
                      <a:pt x="3" y="42"/>
                    </a:cubicBezTo>
                    <a:cubicBezTo>
                      <a:pt x="0" y="39"/>
                      <a:pt x="1" y="34"/>
                      <a:pt x="5" y="32"/>
                    </a:cubicBezTo>
                    <a:cubicBezTo>
                      <a:pt x="38" y="11"/>
                      <a:pt x="118" y="0"/>
                      <a:pt x="189" y="20"/>
                    </a:cubicBezTo>
                    <a:cubicBezTo>
                      <a:pt x="192" y="21"/>
                      <a:pt x="195" y="25"/>
                      <a:pt x="194" y="28"/>
                    </a:cubicBezTo>
                    <a:cubicBezTo>
                      <a:pt x="192" y="32"/>
                      <a:pt x="189" y="34"/>
                      <a:pt x="185" y="33"/>
                    </a:cubicBezTo>
                    <a:cubicBezTo>
                      <a:pt x="120" y="15"/>
                      <a:pt x="43" y="24"/>
                      <a:pt x="12" y="44"/>
                    </a:cubicBezTo>
                    <a:cubicBezTo>
                      <a:pt x="11" y="45"/>
                      <a:pt x="10" y="45"/>
                      <a:pt x="8" y="45"/>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27" name="Freeform 33"/>
              <p:cNvSpPr/>
              <p:nvPr/>
            </p:nvSpPr>
            <p:spPr bwMode="auto">
              <a:xfrm>
                <a:off x="4321175" y="2343151"/>
                <a:ext cx="230187" cy="53975"/>
              </a:xfrm>
              <a:custGeom>
                <a:avLst/>
                <a:gdLst>
                  <a:gd name="T0" fmla="*/ 8 w 194"/>
                  <a:gd name="T1" fmla="*/ 45 h 45"/>
                  <a:gd name="T2" fmla="*/ 2 w 194"/>
                  <a:gd name="T3" fmla="*/ 42 h 45"/>
                  <a:gd name="T4" fmla="*/ 4 w 194"/>
                  <a:gd name="T5" fmla="*/ 32 h 45"/>
                  <a:gd name="T6" fmla="*/ 188 w 194"/>
                  <a:gd name="T7" fmla="*/ 19 h 45"/>
                  <a:gd name="T8" fmla="*/ 193 w 194"/>
                  <a:gd name="T9" fmla="*/ 28 h 45"/>
                  <a:gd name="T10" fmla="*/ 184 w 194"/>
                  <a:gd name="T11" fmla="*/ 33 h 45"/>
                  <a:gd name="T12" fmla="*/ 11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5" y="45"/>
                      <a:pt x="3" y="44"/>
                      <a:pt x="2" y="42"/>
                    </a:cubicBezTo>
                    <a:cubicBezTo>
                      <a:pt x="0" y="38"/>
                      <a:pt x="0" y="34"/>
                      <a:pt x="4" y="32"/>
                    </a:cubicBezTo>
                    <a:cubicBezTo>
                      <a:pt x="44" y="6"/>
                      <a:pt x="120" y="0"/>
                      <a:pt x="188" y="19"/>
                    </a:cubicBezTo>
                    <a:cubicBezTo>
                      <a:pt x="191" y="20"/>
                      <a:pt x="194" y="24"/>
                      <a:pt x="193" y="28"/>
                    </a:cubicBezTo>
                    <a:cubicBezTo>
                      <a:pt x="192" y="32"/>
                      <a:pt x="188" y="34"/>
                      <a:pt x="184" y="33"/>
                    </a:cubicBezTo>
                    <a:cubicBezTo>
                      <a:pt x="113" y="13"/>
                      <a:pt x="43" y="23"/>
                      <a:pt x="11" y="44"/>
                    </a:cubicBezTo>
                    <a:cubicBezTo>
                      <a:pt x="10" y="45"/>
                      <a:pt x="9" y="45"/>
                      <a:pt x="8" y="45"/>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grpSp>
      </p:grpSp>
      <p:cxnSp>
        <p:nvCxnSpPr>
          <p:cNvPr id="15" name="直接连接符 14"/>
          <p:cNvCxnSpPr/>
          <p:nvPr/>
        </p:nvCxnSpPr>
        <p:spPr>
          <a:xfrm flipV="1">
            <a:off x="3604260" y="3269615"/>
            <a:ext cx="6660515" cy="29845"/>
          </a:xfrm>
          <a:prstGeom prst="line">
            <a:avLst/>
          </a:prstGeom>
          <a:ln w="19050">
            <a:solidFill>
              <a:schemeClr val="bg2">
                <a:lumMod val="50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3421477" y="2458525"/>
            <a:ext cx="6888480" cy="768350"/>
          </a:xfrm>
          <a:prstGeom prst="rect">
            <a:avLst/>
          </a:prstGeom>
        </p:spPr>
        <p:txBody>
          <a:bodyPr wrap="none">
            <a:spAutoFit/>
          </a:bodyPr>
          <a:lstStyle/>
          <a:p>
            <a:r>
              <a:rPr lang="zh-CN" altLang="en-US" sz="4400" smtClean="0">
                <a:solidFill>
                  <a:schemeClr val="accent2"/>
                </a:solidFill>
                <a:latin typeface="造字工房悦黑（非商用）常规体" pitchFamily="2" charset="-122"/>
                <a:ea typeface="造字工房悦黑（非商用）常规体" pitchFamily="2" charset="-122"/>
              </a:rPr>
              <a:t>学科核心素养下的教学评价</a:t>
            </a:r>
            <a:endParaRPr lang="zh-CN" altLang="en-US" sz="4400">
              <a:solidFill>
                <a:schemeClr val="accent2"/>
              </a:solidFill>
              <a:latin typeface="造字工房悦黑（非商用）常规体" pitchFamily="2" charset="-122"/>
              <a:ea typeface="造字工房悦黑（非商用）常规体"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600" fill="hold"/>
                                        <p:tgtEl>
                                          <p:spTgt spid="11"/>
                                        </p:tgtEl>
                                        <p:attrNameLst>
                                          <p:attrName>ppt_x</p:attrName>
                                        </p:attrNameLst>
                                      </p:cBhvr>
                                      <p:tavLst>
                                        <p:tav tm="0">
                                          <p:val>
                                            <p:strVal val="1+#ppt_w/2"/>
                                          </p:val>
                                        </p:tav>
                                        <p:tav tm="100000">
                                          <p:val>
                                            <p:strVal val="#ppt_x"/>
                                          </p:val>
                                        </p:tav>
                                      </p:tavLst>
                                    </p:anim>
                                    <p:anim calcmode="lin" valueType="num">
                                      <p:cBhvr additive="base">
                                        <p:cTn id="13" dur="600" fill="hold"/>
                                        <p:tgtEl>
                                          <p:spTgt spid="11"/>
                                        </p:tgtEl>
                                        <p:attrNameLst>
                                          <p:attrName>ppt_y</p:attrName>
                                        </p:attrNameLst>
                                      </p:cBhvr>
                                      <p:tavLst>
                                        <p:tav tm="0">
                                          <p:val>
                                            <p:strVal val="#ppt_y"/>
                                          </p:val>
                                        </p:tav>
                                        <p:tav tm="100000">
                                          <p:val>
                                            <p:strVal val="#ppt_y"/>
                                          </p:val>
                                        </p:tav>
                                      </p:tavLst>
                                    </p:anim>
                                  </p:childTnLst>
                                </p:cTn>
                              </p:par>
                              <p:par>
                                <p:cTn id="14" presetID="22" presetClass="entr" presetSubtype="8" fill="hold" nodeType="withEffec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31"/>
          <p:cNvSpPr txBox="1"/>
          <p:nvPr/>
        </p:nvSpPr>
        <p:spPr>
          <a:xfrm>
            <a:off x="466812" y="3972559"/>
            <a:ext cx="1879600" cy="1786890"/>
          </a:xfrm>
          <a:prstGeom prst="rect">
            <a:avLst/>
          </a:prstGeom>
          <a:noFill/>
        </p:spPr>
        <p:txBody>
          <a:bodyPr lIns="91440" tIns="45720" rIns="91440" bIns="45720">
            <a:spAutoFit/>
          </a:bodyPr>
          <a:lstStyle/>
          <a:p>
            <a:pPr>
              <a:lnSpc>
                <a:spcPct val="150000"/>
              </a:lnSpc>
            </a:pPr>
            <a:r>
              <a:rPr lang="zh-CN" altLang="en-US" sz="1465">
                <a:solidFill>
                  <a:schemeClr val="tx1">
                    <a:lumMod val="85000"/>
                    <a:lumOff val="15000"/>
                  </a:schemeClr>
                </a:solidFill>
                <a:latin typeface="+mn-ea"/>
              </a:rPr>
              <a:t>语言能力是英语学科核心素养的基础，包括语言知识、语言技能、语言理解和语言表达。</a:t>
            </a:r>
            <a:endParaRPr lang="zh-CN" altLang="en-US" sz="1465">
              <a:solidFill>
                <a:schemeClr val="tx1">
                  <a:lumMod val="85000"/>
                  <a:lumOff val="15000"/>
                </a:schemeClr>
              </a:solidFill>
              <a:latin typeface="+mn-ea"/>
            </a:endParaRPr>
          </a:p>
        </p:txBody>
      </p:sp>
      <p:sp>
        <p:nvSpPr>
          <p:cNvPr id="18" name="TextBox 31"/>
          <p:cNvSpPr txBox="1"/>
          <p:nvPr/>
        </p:nvSpPr>
        <p:spPr>
          <a:xfrm>
            <a:off x="2781522" y="3972559"/>
            <a:ext cx="1878012" cy="2126615"/>
          </a:xfrm>
          <a:prstGeom prst="rect">
            <a:avLst/>
          </a:prstGeom>
          <a:noFill/>
        </p:spPr>
        <p:txBody>
          <a:bodyPr lIns="91440" tIns="45720" rIns="91440" bIns="45720">
            <a:spAutoFit/>
          </a:bodyPr>
          <a:lstStyle/>
          <a:p>
            <a:pPr>
              <a:lnSpc>
                <a:spcPct val="150000"/>
              </a:lnSpc>
            </a:pPr>
            <a:r>
              <a:rPr lang="zh-CN" altLang="en-US" sz="1465">
                <a:solidFill>
                  <a:schemeClr val="tx1">
                    <a:lumMod val="85000"/>
                    <a:lumOff val="15000"/>
                  </a:schemeClr>
                </a:solidFill>
                <a:latin typeface="+mn-ea"/>
              </a:rPr>
              <a:t>思维品质是英语学科核心素养的提升，主要指个体在思维活动中智力特征上的差异，是衡量一个人思维发展水平的重要指标。</a:t>
            </a:r>
            <a:endParaRPr lang="zh-CN" altLang="en-US" sz="1465">
              <a:solidFill>
                <a:schemeClr val="tx1">
                  <a:lumMod val="85000"/>
                  <a:lumOff val="15000"/>
                </a:schemeClr>
              </a:solidFill>
              <a:latin typeface="+mn-ea"/>
            </a:endParaRPr>
          </a:p>
        </p:txBody>
      </p:sp>
      <p:sp>
        <p:nvSpPr>
          <p:cNvPr id="20" name="TextBox 31"/>
          <p:cNvSpPr txBox="1"/>
          <p:nvPr/>
        </p:nvSpPr>
        <p:spPr>
          <a:xfrm>
            <a:off x="5294034" y="3972559"/>
            <a:ext cx="1879600" cy="2804795"/>
          </a:xfrm>
          <a:prstGeom prst="rect">
            <a:avLst/>
          </a:prstGeom>
          <a:noFill/>
        </p:spPr>
        <p:txBody>
          <a:bodyPr lIns="91440" tIns="45720" rIns="91440" bIns="45720">
            <a:spAutoFit/>
          </a:bodyPr>
          <a:lstStyle/>
          <a:p>
            <a:pPr>
              <a:lnSpc>
                <a:spcPct val="150000"/>
              </a:lnSpc>
            </a:pPr>
            <a:r>
              <a:rPr lang="zh-CN" altLang="en-US" sz="1465">
                <a:solidFill>
                  <a:schemeClr val="tx1">
                    <a:lumMod val="85000"/>
                    <a:lumOff val="15000"/>
                  </a:schemeClr>
                </a:solidFill>
                <a:latin typeface="+mn-ea"/>
              </a:rPr>
              <a:t>文化意识是英语学科核心素养在语言能力和思维品质上的突破学生在加深对本国文化的理解与认识的基础上培养世界意识，最终具备面向世界的国际视野。</a:t>
            </a:r>
            <a:endParaRPr lang="zh-CN" altLang="en-US" sz="1465">
              <a:solidFill>
                <a:schemeClr val="tx1">
                  <a:lumMod val="85000"/>
                  <a:lumOff val="15000"/>
                </a:schemeClr>
              </a:solidFill>
              <a:latin typeface="+mn-ea"/>
            </a:endParaRPr>
          </a:p>
        </p:txBody>
      </p:sp>
      <p:sp>
        <p:nvSpPr>
          <p:cNvPr id="22" name="TextBox 31"/>
          <p:cNvSpPr txBox="1"/>
          <p:nvPr/>
        </p:nvSpPr>
        <p:spPr>
          <a:xfrm>
            <a:off x="7826549" y="3972559"/>
            <a:ext cx="1879600" cy="2465705"/>
          </a:xfrm>
          <a:prstGeom prst="rect">
            <a:avLst/>
          </a:prstGeom>
          <a:noFill/>
        </p:spPr>
        <p:txBody>
          <a:bodyPr lIns="91440" tIns="45720" rIns="91440" bIns="45720">
            <a:spAutoFit/>
          </a:bodyPr>
          <a:lstStyle/>
          <a:p>
            <a:pPr>
              <a:lnSpc>
                <a:spcPct val="150000"/>
              </a:lnSpc>
            </a:pPr>
            <a:r>
              <a:rPr lang="zh-CN" altLang="en-US" sz="1465">
                <a:solidFill>
                  <a:schemeClr val="tx1">
                    <a:lumMod val="85000"/>
                    <a:lumOff val="15000"/>
                  </a:schemeClr>
                </a:solidFill>
                <a:latin typeface="+mn-ea"/>
              </a:rPr>
              <a:t>学习能力是有效运用学习方法与技巧的能力。学习能力是所有能力的基础在英语学科核心素养的内涵中，学习能力是其他素养的“催化剂”。</a:t>
            </a:r>
            <a:endParaRPr lang="zh-CN" altLang="en-US" sz="1465">
              <a:solidFill>
                <a:schemeClr val="tx1">
                  <a:lumMod val="85000"/>
                  <a:lumOff val="15000"/>
                </a:schemeClr>
              </a:solidFill>
              <a:latin typeface="+mn-ea"/>
            </a:endParaRPr>
          </a:p>
        </p:txBody>
      </p:sp>
      <p:grpSp>
        <p:nvGrpSpPr>
          <p:cNvPr id="2" name="组合 1"/>
          <p:cNvGrpSpPr/>
          <p:nvPr/>
        </p:nvGrpSpPr>
        <p:grpSpPr>
          <a:xfrm>
            <a:off x="552855" y="1642427"/>
            <a:ext cx="1704975" cy="2330449"/>
            <a:chOff x="1396135" y="1719262"/>
            <a:chExt cx="1704975" cy="2330449"/>
          </a:xfrm>
        </p:grpSpPr>
        <p:cxnSp>
          <p:nvCxnSpPr>
            <p:cNvPr id="13" name="直接箭头连接符 7"/>
            <p:cNvCxnSpPr>
              <a:cxnSpLocks noChangeShapeType="1"/>
            </p:cNvCxnSpPr>
            <p:nvPr/>
          </p:nvCxnSpPr>
          <p:spPr bwMode="auto">
            <a:xfrm flipH="1">
              <a:off x="2248623" y="3268660"/>
              <a:ext cx="0" cy="781051"/>
            </a:xfrm>
            <a:prstGeom prst="straightConnector1">
              <a:avLst/>
            </a:prstGeom>
            <a:noFill/>
            <a:ln w="19050" algn="ctr">
              <a:solidFill>
                <a:schemeClr val="accent1"/>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sp>
          <p:nvSpPr>
            <p:cNvPr id="15" name="环形箭头 14"/>
            <p:cNvSpPr/>
            <p:nvPr/>
          </p:nvSpPr>
          <p:spPr>
            <a:xfrm flipH="1">
              <a:off x="1396135" y="1719262"/>
              <a:ext cx="1704975" cy="1704974"/>
            </a:xfrm>
            <a:prstGeom prst="circularArrow">
              <a:avLst>
                <a:gd name="adj1" fmla="val 12500"/>
                <a:gd name="adj2" fmla="val 1142319"/>
                <a:gd name="adj3" fmla="val 20457681"/>
                <a:gd name="adj4" fmla="val 2875315"/>
                <a:gd name="adj5" fmla="val 12500"/>
              </a:avLst>
            </a:prstGeom>
            <a:solidFill>
              <a:schemeClr val="accent1"/>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mn-lt"/>
              </a:endParaRPr>
            </a:p>
          </p:txBody>
        </p:sp>
        <p:sp>
          <p:nvSpPr>
            <p:cNvPr id="31" name="文本框 30"/>
            <p:cNvSpPr txBox="1"/>
            <p:nvPr/>
          </p:nvSpPr>
          <p:spPr>
            <a:xfrm>
              <a:off x="1639340" y="2511107"/>
              <a:ext cx="1219835" cy="368300"/>
            </a:xfrm>
            <a:prstGeom prst="rect">
              <a:avLst/>
            </a:prstGeom>
            <a:noFill/>
          </p:spPr>
          <p:txBody>
            <a:bodyPr wrap="square" rtlCol="0">
              <a:spAutoFit/>
            </a:bodyPr>
            <a:lstStyle/>
            <a:p>
              <a:pPr algn="ctr"/>
              <a:r>
                <a:rPr lang="zh-CN" altLang="en-US">
                  <a:solidFill>
                    <a:schemeClr val="tx1">
                      <a:lumMod val="85000"/>
                      <a:lumOff val="15000"/>
                    </a:schemeClr>
                  </a:solidFill>
                  <a:latin typeface="+mn-ea"/>
                </a:rPr>
                <a:t>语言能力</a:t>
              </a:r>
              <a:endParaRPr lang="zh-CN" altLang="en-US">
                <a:solidFill>
                  <a:schemeClr val="tx1">
                    <a:lumMod val="85000"/>
                    <a:lumOff val="15000"/>
                  </a:schemeClr>
                </a:solidFill>
                <a:latin typeface="+mn-ea"/>
              </a:endParaRPr>
            </a:p>
          </p:txBody>
        </p:sp>
      </p:grpSp>
      <p:grpSp>
        <p:nvGrpSpPr>
          <p:cNvPr id="3" name="组合 2"/>
          <p:cNvGrpSpPr/>
          <p:nvPr/>
        </p:nvGrpSpPr>
        <p:grpSpPr>
          <a:xfrm>
            <a:off x="2867565" y="1642427"/>
            <a:ext cx="1704975" cy="2330449"/>
            <a:chOff x="3987705" y="1719262"/>
            <a:chExt cx="1704975" cy="2330449"/>
          </a:xfrm>
        </p:grpSpPr>
        <p:cxnSp>
          <p:nvCxnSpPr>
            <p:cNvPr id="11" name="直接箭头连接符 5"/>
            <p:cNvCxnSpPr>
              <a:cxnSpLocks noChangeShapeType="1"/>
            </p:cNvCxnSpPr>
            <p:nvPr/>
          </p:nvCxnSpPr>
          <p:spPr bwMode="auto">
            <a:xfrm flipH="1">
              <a:off x="4839664" y="3268660"/>
              <a:ext cx="0" cy="781051"/>
            </a:xfrm>
            <a:prstGeom prst="straightConnector1">
              <a:avLst/>
            </a:prstGeom>
            <a:noFill/>
            <a:ln w="19050" algn="ctr">
              <a:solidFill>
                <a:schemeClr val="accent2"/>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sp>
          <p:nvSpPr>
            <p:cNvPr id="17" name="环形箭头 16"/>
            <p:cNvSpPr/>
            <p:nvPr/>
          </p:nvSpPr>
          <p:spPr>
            <a:xfrm flipH="1">
              <a:off x="3987705" y="1719262"/>
              <a:ext cx="1704975" cy="1704974"/>
            </a:xfrm>
            <a:prstGeom prst="circularArrow">
              <a:avLst>
                <a:gd name="adj1" fmla="val 12500"/>
                <a:gd name="adj2" fmla="val 1142319"/>
                <a:gd name="adj3" fmla="val 20457681"/>
                <a:gd name="adj4" fmla="val 2875315"/>
                <a:gd name="adj5" fmla="val 12500"/>
              </a:avLst>
            </a:prstGeom>
            <a:solidFill>
              <a:schemeClr val="accent2"/>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sym typeface="+mn-lt"/>
              </a:endParaRPr>
            </a:p>
          </p:txBody>
        </p:sp>
        <p:sp>
          <p:nvSpPr>
            <p:cNvPr id="32" name="文本框 31"/>
            <p:cNvSpPr txBox="1"/>
            <p:nvPr/>
          </p:nvSpPr>
          <p:spPr>
            <a:xfrm>
              <a:off x="4158520" y="2511107"/>
              <a:ext cx="1176020" cy="368300"/>
            </a:xfrm>
            <a:prstGeom prst="rect">
              <a:avLst/>
            </a:prstGeom>
            <a:noFill/>
          </p:spPr>
          <p:txBody>
            <a:bodyPr wrap="square" rtlCol="0">
              <a:spAutoFit/>
            </a:bodyPr>
            <a:lstStyle/>
            <a:p>
              <a:pPr algn="ctr"/>
              <a:r>
                <a:rPr lang="zh-CN" altLang="en-US">
                  <a:solidFill>
                    <a:schemeClr val="tx1">
                      <a:lumMod val="85000"/>
                      <a:lumOff val="15000"/>
                    </a:schemeClr>
                  </a:solidFill>
                  <a:latin typeface="+mn-ea"/>
                </a:rPr>
                <a:t>思维品质</a:t>
              </a:r>
              <a:endParaRPr lang="zh-CN" altLang="en-US">
                <a:solidFill>
                  <a:schemeClr val="tx1">
                    <a:lumMod val="85000"/>
                    <a:lumOff val="15000"/>
                  </a:schemeClr>
                </a:solidFill>
                <a:latin typeface="+mn-ea"/>
              </a:endParaRPr>
            </a:p>
          </p:txBody>
        </p:sp>
      </p:grpSp>
      <p:grpSp>
        <p:nvGrpSpPr>
          <p:cNvPr id="4" name="组合 3"/>
          <p:cNvGrpSpPr/>
          <p:nvPr/>
        </p:nvGrpSpPr>
        <p:grpSpPr>
          <a:xfrm>
            <a:off x="5381665" y="1642427"/>
            <a:ext cx="1703388" cy="2330449"/>
            <a:chOff x="6579275" y="1719262"/>
            <a:chExt cx="1703388" cy="2330449"/>
          </a:xfrm>
        </p:grpSpPr>
        <p:cxnSp>
          <p:nvCxnSpPr>
            <p:cNvPr id="14" name="直接箭头连接符 8"/>
            <p:cNvCxnSpPr>
              <a:cxnSpLocks noChangeShapeType="1"/>
            </p:cNvCxnSpPr>
            <p:nvPr/>
          </p:nvCxnSpPr>
          <p:spPr bwMode="auto">
            <a:xfrm flipH="1">
              <a:off x="7430705" y="3268660"/>
              <a:ext cx="0" cy="781051"/>
            </a:xfrm>
            <a:prstGeom prst="straightConnector1">
              <a:avLst/>
            </a:prstGeom>
            <a:noFill/>
            <a:ln w="19050" algn="ctr">
              <a:solidFill>
                <a:schemeClr val="accent3"/>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sp>
          <p:nvSpPr>
            <p:cNvPr id="19" name="环形箭头 18"/>
            <p:cNvSpPr/>
            <p:nvPr/>
          </p:nvSpPr>
          <p:spPr>
            <a:xfrm flipH="1">
              <a:off x="6579275" y="1719262"/>
              <a:ext cx="1703388" cy="1704974"/>
            </a:xfrm>
            <a:prstGeom prst="circularArrow">
              <a:avLst>
                <a:gd name="adj1" fmla="val 12500"/>
                <a:gd name="adj2" fmla="val 1142319"/>
                <a:gd name="adj3" fmla="val 20457681"/>
                <a:gd name="adj4" fmla="val 2875315"/>
                <a:gd name="adj5" fmla="val 12500"/>
              </a:avLst>
            </a:prstGeom>
            <a:solidFill>
              <a:schemeClr val="accent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mn-lt"/>
              </a:endParaRPr>
            </a:p>
          </p:txBody>
        </p:sp>
        <p:sp>
          <p:nvSpPr>
            <p:cNvPr id="33" name="文本框 32"/>
            <p:cNvSpPr txBox="1"/>
            <p:nvPr/>
          </p:nvSpPr>
          <p:spPr>
            <a:xfrm>
              <a:off x="6637695" y="2511107"/>
              <a:ext cx="1312545" cy="368300"/>
            </a:xfrm>
            <a:prstGeom prst="rect">
              <a:avLst/>
            </a:prstGeom>
            <a:noFill/>
          </p:spPr>
          <p:txBody>
            <a:bodyPr wrap="square" rtlCol="0">
              <a:spAutoFit/>
            </a:bodyPr>
            <a:lstStyle/>
            <a:p>
              <a:pPr algn="ctr"/>
              <a:r>
                <a:rPr lang="zh-CN" altLang="en-US">
                  <a:solidFill>
                    <a:schemeClr val="tx1">
                      <a:lumMod val="85000"/>
                      <a:lumOff val="15000"/>
                    </a:schemeClr>
                  </a:solidFill>
                  <a:latin typeface="+mn-ea"/>
                </a:rPr>
                <a:t>文化意识</a:t>
              </a:r>
              <a:endParaRPr lang="zh-CN" altLang="en-US">
                <a:solidFill>
                  <a:schemeClr val="tx1">
                    <a:lumMod val="85000"/>
                    <a:lumOff val="15000"/>
                  </a:schemeClr>
                </a:solidFill>
                <a:latin typeface="+mn-ea"/>
              </a:endParaRPr>
            </a:p>
          </p:txBody>
        </p:sp>
      </p:grpSp>
      <p:grpSp>
        <p:nvGrpSpPr>
          <p:cNvPr id="5" name="组合 4"/>
          <p:cNvGrpSpPr/>
          <p:nvPr/>
        </p:nvGrpSpPr>
        <p:grpSpPr>
          <a:xfrm>
            <a:off x="7826233" y="1642427"/>
            <a:ext cx="1704975" cy="2330449"/>
            <a:chOff x="9169258" y="1719262"/>
            <a:chExt cx="1704975" cy="2330449"/>
          </a:xfrm>
        </p:grpSpPr>
        <p:cxnSp>
          <p:nvCxnSpPr>
            <p:cNvPr id="12" name="直接箭头连接符 6"/>
            <p:cNvCxnSpPr>
              <a:cxnSpLocks noChangeShapeType="1"/>
            </p:cNvCxnSpPr>
            <p:nvPr/>
          </p:nvCxnSpPr>
          <p:spPr bwMode="auto">
            <a:xfrm flipH="1">
              <a:off x="10021745" y="3268660"/>
              <a:ext cx="0" cy="781051"/>
            </a:xfrm>
            <a:prstGeom prst="straightConnector1">
              <a:avLst/>
            </a:prstGeom>
            <a:noFill/>
            <a:ln w="19050" algn="ctr">
              <a:solidFill>
                <a:schemeClr val="accent3"/>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sp>
          <p:nvSpPr>
            <p:cNvPr id="21" name="环形箭头 20"/>
            <p:cNvSpPr/>
            <p:nvPr/>
          </p:nvSpPr>
          <p:spPr>
            <a:xfrm flipH="1">
              <a:off x="9169258" y="1719262"/>
              <a:ext cx="1704975" cy="1704974"/>
            </a:xfrm>
            <a:prstGeom prst="circularArrow">
              <a:avLst>
                <a:gd name="adj1" fmla="val 12500"/>
                <a:gd name="adj2" fmla="val 1142319"/>
                <a:gd name="adj3" fmla="val 20457681"/>
                <a:gd name="adj4" fmla="val 2875315"/>
                <a:gd name="adj5" fmla="val 12500"/>
              </a:avLst>
            </a:prstGeom>
            <a:solidFill>
              <a:schemeClr val="accent4"/>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mn-lt"/>
              </a:endParaRPr>
            </a:p>
          </p:txBody>
        </p:sp>
        <p:sp>
          <p:nvSpPr>
            <p:cNvPr id="34" name="文本框 33"/>
            <p:cNvSpPr txBox="1"/>
            <p:nvPr/>
          </p:nvSpPr>
          <p:spPr>
            <a:xfrm>
              <a:off x="9312133" y="2511107"/>
              <a:ext cx="1186180" cy="368300"/>
            </a:xfrm>
            <a:prstGeom prst="rect">
              <a:avLst/>
            </a:prstGeom>
            <a:noFill/>
          </p:spPr>
          <p:txBody>
            <a:bodyPr wrap="square" rtlCol="0">
              <a:spAutoFit/>
            </a:bodyPr>
            <a:lstStyle/>
            <a:p>
              <a:pPr algn="ctr"/>
              <a:r>
                <a:rPr lang="zh-CN" altLang="en-US">
                  <a:solidFill>
                    <a:schemeClr val="tx1">
                      <a:lumMod val="85000"/>
                      <a:lumOff val="15000"/>
                    </a:schemeClr>
                  </a:solidFill>
                  <a:latin typeface="+mn-ea"/>
                </a:rPr>
                <a:t>学习能力</a:t>
              </a:r>
              <a:endParaRPr lang="zh-CN" altLang="en-US">
                <a:solidFill>
                  <a:schemeClr val="tx1">
                    <a:lumMod val="85000"/>
                    <a:lumOff val="15000"/>
                  </a:schemeClr>
                </a:solidFill>
                <a:latin typeface="+mn-ea"/>
              </a:endParaRPr>
            </a:p>
          </p:txBody>
        </p:sp>
      </p:grpSp>
      <p:grpSp>
        <p:nvGrpSpPr>
          <p:cNvPr id="35" name="组合 34"/>
          <p:cNvGrpSpPr/>
          <p:nvPr/>
        </p:nvGrpSpPr>
        <p:grpSpPr>
          <a:xfrm>
            <a:off x="3209925" y="400050"/>
            <a:ext cx="6689725" cy="1032213"/>
            <a:chOff x="3590568" y="400194"/>
            <a:chExt cx="5213316" cy="1031890"/>
          </a:xfrm>
        </p:grpSpPr>
        <p:grpSp>
          <p:nvGrpSpPr>
            <p:cNvPr id="36" name="组合 35"/>
            <p:cNvGrpSpPr/>
            <p:nvPr/>
          </p:nvGrpSpPr>
          <p:grpSpPr>
            <a:xfrm>
              <a:off x="3590568" y="400194"/>
              <a:ext cx="5213316" cy="1031890"/>
              <a:chOff x="7038412" y="5298115"/>
              <a:chExt cx="3099874" cy="517828"/>
            </a:xfrm>
          </p:grpSpPr>
          <p:grpSp>
            <p:nvGrpSpPr>
              <p:cNvPr id="38" name="组合 37"/>
              <p:cNvGrpSpPr/>
              <p:nvPr/>
            </p:nvGrpSpPr>
            <p:grpSpPr>
              <a:xfrm>
                <a:off x="7038412" y="5298115"/>
                <a:ext cx="3099874" cy="517828"/>
                <a:chOff x="5718131" y="5650928"/>
                <a:chExt cx="4596458" cy="767829"/>
              </a:xfrm>
            </p:grpSpPr>
            <p:sp>
              <p:nvSpPr>
                <p:cNvPr id="40" name="圆角矩形 39"/>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1" name="圆角矩形 40"/>
                <p:cNvSpPr/>
                <p:nvPr/>
              </p:nvSpPr>
              <p:spPr>
                <a:xfrm>
                  <a:off x="5829672" y="5747159"/>
                  <a:ext cx="4373372" cy="575365"/>
                </a:xfrm>
                <a:prstGeom prst="roundRect">
                  <a:avLst>
                    <a:gd name="adj" fmla="val 50000"/>
                  </a:avLst>
                </a:prstGeom>
                <a:solidFill>
                  <a:schemeClr val="accent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39" name="TextBox 19"/>
              <p:cNvSpPr txBox="1"/>
              <p:nvPr/>
            </p:nvSpPr>
            <p:spPr>
              <a:xfrm>
                <a:off x="7752953" y="5433395"/>
                <a:ext cx="127818" cy="189012"/>
              </a:xfrm>
              <a:prstGeom prst="rect">
                <a:avLst/>
              </a:prstGeom>
              <a:noFill/>
            </p:spPr>
            <p:txBody>
              <a:bodyPr wrap="square" rtlCol="0">
                <a:spAutoFit/>
              </a:bodyPr>
              <a:lstStyle/>
              <a:p>
                <a:endParaRPr lang="zh-CN" altLang="en-US" sz="1400">
                  <a:solidFill>
                    <a:schemeClr val="bg1"/>
                  </a:solidFill>
                  <a:latin typeface="微软雅黑" panose="020B0503020204020204" pitchFamily="34" charset="-122"/>
                  <a:ea typeface="微软雅黑" panose="020B0503020204020204" pitchFamily="34" charset="-122"/>
                </a:endParaRPr>
              </a:p>
            </p:txBody>
          </p:sp>
        </p:grpSp>
        <p:sp>
          <p:nvSpPr>
            <p:cNvPr id="37" name="矩形 36"/>
            <p:cNvSpPr/>
            <p:nvPr/>
          </p:nvSpPr>
          <p:spPr>
            <a:xfrm>
              <a:off x="4055479" y="625993"/>
              <a:ext cx="4283494" cy="706534"/>
            </a:xfrm>
            <a:prstGeom prst="rect">
              <a:avLst/>
            </a:prstGeom>
          </p:spPr>
          <p:txBody>
            <a:bodyPr wrap="square">
              <a:spAutoFit/>
            </a:bodyPr>
            <a:lstStyle/>
            <a:p>
              <a:pPr algn="ctr"/>
              <a:r>
                <a:rPr lang="zh-CN" altLang="zh-CN" sz="4000">
                  <a:solidFill>
                    <a:schemeClr val="bg1"/>
                  </a:solidFill>
                  <a:latin typeface="造字工房悦黑（非商用）常规体" pitchFamily="2" charset="-122"/>
                  <a:ea typeface="造字工房悦黑（非商用）常规体" pitchFamily="2" charset="-122"/>
                </a:rPr>
                <a:t>初中英语学科核心素养</a:t>
              </a:r>
              <a:endParaRPr lang="zh-CN" altLang="zh-CN" sz="4000">
                <a:solidFill>
                  <a:schemeClr val="bg1"/>
                </a:solidFill>
                <a:latin typeface="造字工房悦黑（非商用）常规体" pitchFamily="2" charset="-122"/>
                <a:ea typeface="造字工房悦黑（非商用）常规体" pitchFamily="2" charset="-122"/>
              </a:endParaRPr>
            </a:p>
          </p:txBody>
        </p:sp>
      </p:grpSp>
      <p:grpSp>
        <p:nvGrpSpPr>
          <p:cNvPr id="6" name="组合 5"/>
          <p:cNvGrpSpPr/>
          <p:nvPr/>
        </p:nvGrpSpPr>
        <p:grpSpPr>
          <a:xfrm>
            <a:off x="10141443" y="1642427"/>
            <a:ext cx="1704975" cy="2330449"/>
            <a:chOff x="9169258" y="1719262"/>
            <a:chExt cx="1704975" cy="2330449"/>
          </a:xfrm>
        </p:grpSpPr>
        <p:cxnSp>
          <p:nvCxnSpPr>
            <p:cNvPr id="7" name="直接箭头连接符 6"/>
            <p:cNvCxnSpPr>
              <a:cxnSpLocks noChangeShapeType="1"/>
            </p:cNvCxnSpPr>
            <p:nvPr/>
          </p:nvCxnSpPr>
          <p:spPr bwMode="auto">
            <a:xfrm flipH="1">
              <a:off x="10021745" y="3268660"/>
              <a:ext cx="0" cy="781051"/>
            </a:xfrm>
            <a:prstGeom prst="straightConnector1">
              <a:avLst/>
            </a:prstGeom>
            <a:noFill/>
            <a:ln w="19050" algn="ctr">
              <a:solidFill>
                <a:schemeClr val="accent3"/>
              </a:solidFill>
              <a:prstDash val="sysDash"/>
              <a:miter lim="800000"/>
              <a:headEnd type="oval" w="med" len="med"/>
              <a:tailEnd type="triangle" w="med" len="med"/>
            </a:ln>
            <a:extLst>
              <a:ext uri="{909E8E84-426E-40DD-AFC4-6F175D3DCCD1}">
                <a14:hiddenFill xmlns:a14="http://schemas.microsoft.com/office/drawing/2010/main">
                  <a:noFill/>
                </a14:hiddenFill>
              </a:ext>
            </a:extLst>
          </p:spPr>
        </p:cxnSp>
        <p:sp>
          <p:nvSpPr>
            <p:cNvPr id="8" name="环形箭头 7"/>
            <p:cNvSpPr/>
            <p:nvPr/>
          </p:nvSpPr>
          <p:spPr>
            <a:xfrm flipH="1">
              <a:off x="9169258" y="1719262"/>
              <a:ext cx="1704975" cy="1704974"/>
            </a:xfrm>
            <a:prstGeom prst="circularArrow">
              <a:avLst>
                <a:gd name="adj1" fmla="val 12500"/>
                <a:gd name="adj2" fmla="val 1142319"/>
                <a:gd name="adj3" fmla="val 20457681"/>
                <a:gd name="adj4" fmla="val 2875315"/>
                <a:gd name="adj5" fmla="val 12500"/>
              </a:avLst>
            </a:prstGeom>
            <a:solidFill>
              <a:schemeClr val="accent4"/>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sym typeface="+mn-lt"/>
              </a:endParaRPr>
            </a:p>
          </p:txBody>
        </p:sp>
        <p:sp>
          <p:nvSpPr>
            <p:cNvPr id="9" name="文本框 8"/>
            <p:cNvSpPr txBox="1"/>
            <p:nvPr/>
          </p:nvSpPr>
          <p:spPr>
            <a:xfrm>
              <a:off x="9321658" y="2511107"/>
              <a:ext cx="1186180" cy="368300"/>
            </a:xfrm>
            <a:prstGeom prst="rect">
              <a:avLst/>
            </a:prstGeom>
            <a:noFill/>
          </p:spPr>
          <p:txBody>
            <a:bodyPr wrap="square" rtlCol="0">
              <a:spAutoFit/>
            </a:bodyPr>
            <a:p>
              <a:pPr algn="ctr"/>
              <a:r>
                <a:rPr lang="zh-CN" altLang="en-US">
                  <a:solidFill>
                    <a:schemeClr val="tx1">
                      <a:lumMod val="85000"/>
                      <a:lumOff val="15000"/>
                    </a:schemeClr>
                  </a:solidFill>
                  <a:latin typeface="+mn-ea"/>
                </a:rPr>
                <a:t>情感态度</a:t>
              </a:r>
              <a:endParaRPr lang="zh-CN" altLang="en-US">
                <a:solidFill>
                  <a:schemeClr val="tx1">
                    <a:lumMod val="85000"/>
                    <a:lumOff val="15000"/>
                  </a:schemeClr>
                </a:solidFill>
                <a:latin typeface="+mn-ea"/>
              </a:endParaRPr>
            </a:p>
          </p:txBody>
        </p:sp>
      </p:grpSp>
      <p:sp>
        <p:nvSpPr>
          <p:cNvPr id="10" name="TextBox 31"/>
          <p:cNvSpPr txBox="1"/>
          <p:nvPr/>
        </p:nvSpPr>
        <p:spPr>
          <a:xfrm>
            <a:off x="10141759" y="3972559"/>
            <a:ext cx="1879600" cy="1786890"/>
          </a:xfrm>
          <a:prstGeom prst="rect">
            <a:avLst/>
          </a:prstGeom>
          <a:noFill/>
        </p:spPr>
        <p:txBody>
          <a:bodyPr lIns="91440" tIns="45720" rIns="91440" bIns="45720">
            <a:spAutoFit/>
          </a:bodyPr>
          <a:p>
            <a:pPr>
              <a:lnSpc>
                <a:spcPct val="150000"/>
              </a:lnSpc>
            </a:pPr>
            <a:r>
              <a:rPr lang="zh-CN" altLang="en-US" sz="1465">
                <a:solidFill>
                  <a:schemeClr val="tx1">
                    <a:lumMod val="85000"/>
                    <a:lumOff val="15000"/>
                  </a:schemeClr>
                </a:solidFill>
                <a:latin typeface="+mn-ea"/>
              </a:rPr>
              <a:t>情感态度是其他素养的“润滑剂”。学生的成长发展靠的是来自于与情感态度紧密相连的动机。</a:t>
            </a:r>
            <a:endParaRPr lang="zh-CN" altLang="en-US" sz="1465">
              <a:solidFill>
                <a:schemeClr val="tx1">
                  <a:lumMod val="85000"/>
                  <a:lumOff val="15000"/>
                </a:schemeClr>
              </a:solidFill>
              <a:latin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childTnLst>
                                    <p:set>
                                      <p:cBhvr>
                                        <p:cTn id="6" dur="1" fill="hold">
                                          <p:stCondLst>
                                            <p:cond delay="0"/>
                                          </p:stCondLst>
                                        </p:cTn>
                                        <p:tgtEl>
                                          <p:spTgt spid="35"/>
                                        </p:tgtEl>
                                        <p:attrNameLst>
                                          <p:attrName>style.visibility</p:attrName>
                                        </p:attrNameLst>
                                      </p:cBhvr>
                                      <p:to>
                                        <p:strVal val="visible"/>
                                      </p:to>
                                    </p:set>
                                    <p:animEffect transition="in" filter="fade">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decel="100000" fill="hold" nodeType="clickEffec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2" presetClass="entr" presetSubtype="1" fill="hold" grpId="0" nodeType="afterEffec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decel="100000" fill="hold" nodeType="clickEffec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0-#ppt_h/2"/>
                                          </p:val>
                                        </p:tav>
                                        <p:tav tm="100000">
                                          <p:val>
                                            <p:strVal val="#ppt_y"/>
                                          </p:val>
                                        </p:tav>
                                      </p:tavLst>
                                    </p:anim>
                                  </p:childTnLst>
                                </p:cTn>
                              </p:par>
                              <p:par>
                                <p:cTn id="24" presetID="22" presetClass="entr" presetSubtype="1" fill="hold" grpId="1" nodeType="withEffect">
                                  <p:childTnLst>
                                    <p:set>
                                      <p:cBhvr>
                                        <p:cTn id="25" dur="1" fill="hold">
                                          <p:stCondLst>
                                            <p:cond delay="0"/>
                                          </p:stCondLst>
                                        </p:cTn>
                                        <p:tgtEl>
                                          <p:spTgt spid="18"/>
                                        </p:tgtEl>
                                        <p:attrNameLst>
                                          <p:attrName>style.visibility</p:attrName>
                                        </p:attrNameLst>
                                      </p:cBhvr>
                                      <p:to>
                                        <p:strVal val="visible"/>
                                      </p:to>
                                    </p:set>
                                    <p:animEffect transition="in" filter="wipe(up)">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1" decel="100000" fill="hold" nodeType="clickEffec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0-#ppt_h/2"/>
                                          </p:val>
                                        </p:tav>
                                        <p:tav tm="100000">
                                          <p:val>
                                            <p:strVal val="#ppt_y"/>
                                          </p:val>
                                        </p:tav>
                                      </p:tavLst>
                                    </p:anim>
                                  </p:childTnLst>
                                </p:cTn>
                              </p:par>
                              <p:par>
                                <p:cTn id="33" presetID="22" presetClass="entr" presetSubtype="1" fill="hold" grpId="2" nodeType="withEffect">
                                  <p:childTnLst>
                                    <p:set>
                                      <p:cBhvr>
                                        <p:cTn id="34" dur="1" fill="hold">
                                          <p:stCondLst>
                                            <p:cond delay="0"/>
                                          </p:stCondLst>
                                        </p:cTn>
                                        <p:tgtEl>
                                          <p:spTgt spid="20"/>
                                        </p:tgtEl>
                                        <p:attrNameLst>
                                          <p:attrName>style.visibility</p:attrName>
                                        </p:attrNameLst>
                                      </p:cBhvr>
                                      <p:to>
                                        <p:strVal val="visible"/>
                                      </p:to>
                                    </p:set>
                                    <p:animEffect transition="in" filter="wipe(up)">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 decel="100000" fill="hold" nodeType="clickEffec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0-#ppt_h/2"/>
                                          </p:val>
                                        </p:tav>
                                        <p:tav tm="100000">
                                          <p:val>
                                            <p:strVal val="#ppt_y"/>
                                          </p:val>
                                        </p:tav>
                                      </p:tavLst>
                                    </p:anim>
                                  </p:childTnLst>
                                </p:cTn>
                              </p:par>
                              <p:par>
                                <p:cTn id="42" presetID="22" presetClass="entr" presetSubtype="1" fill="hold" grpId="3" nodeType="withEffect">
                                  <p:childTnLst>
                                    <p:set>
                                      <p:cBhvr>
                                        <p:cTn id="43" dur="1" fill="hold">
                                          <p:stCondLst>
                                            <p:cond delay="0"/>
                                          </p:stCondLst>
                                        </p:cTn>
                                        <p:tgtEl>
                                          <p:spTgt spid="22"/>
                                        </p:tgtEl>
                                        <p:attrNameLst>
                                          <p:attrName>style.visibility</p:attrName>
                                        </p:attrNameLst>
                                      </p:cBhvr>
                                      <p:to>
                                        <p:strVal val="visible"/>
                                      </p:to>
                                    </p:set>
                                    <p:animEffect transition="in" filter="wipe(up)">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 decel="100000" fill="hold" nodeType="clickEffec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0-#ppt_h/2"/>
                                          </p:val>
                                        </p:tav>
                                        <p:tav tm="100000">
                                          <p:val>
                                            <p:strVal val="#ppt_y"/>
                                          </p:val>
                                        </p:tav>
                                      </p:tavLst>
                                    </p:anim>
                                  </p:childTnLst>
                                </p:cTn>
                              </p:par>
                              <p:par>
                                <p:cTn id="51" presetID="22" presetClass="entr" presetSubtype="1" fill="hold" grpId="3" nodeType="withEffec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1"/>
      <p:bldP spid="20" grpId="2"/>
      <p:bldP spid="22" grpId="3"/>
      <p:bldP spid="10" grpId="3"/>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p:cNvGrpSpPr/>
          <p:nvPr/>
        </p:nvGrpSpPr>
        <p:grpSpPr>
          <a:xfrm>
            <a:off x="3950970" y="3975735"/>
            <a:ext cx="7586980" cy="1750695"/>
            <a:chOff x="9087077" y="1527388"/>
            <a:chExt cx="2303707" cy="2303706"/>
          </a:xfrm>
        </p:grpSpPr>
        <p:sp>
          <p:nvSpPr>
            <p:cNvPr id="59"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chemeClr val="bg1"/>
                </a:solidFill>
                <a:latin typeface="Calibri" panose="020F0502020204030204"/>
                <a:ea typeface="宋体" panose="02010600030101010101" pitchFamily="2" charset="-122"/>
              </a:endParaRPr>
            </a:p>
          </p:txBody>
        </p:sp>
        <p:sp>
          <p:nvSpPr>
            <p:cNvPr id="60" name="椭圆 34"/>
            <p:cNvSpPr/>
            <p:nvPr/>
          </p:nvSpPr>
          <p:spPr>
            <a:xfrm>
              <a:off x="9126817" y="1710378"/>
              <a:ext cx="2224226" cy="1937724"/>
            </a:xfrm>
            <a:prstGeom prst="roundRect">
              <a:avLst/>
            </a:prstGeom>
            <a:solidFill>
              <a:schemeClr val="accent3"/>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rtlCol="0" anchor="ctr"/>
            <a:lstStyle/>
            <a:p>
              <a:pPr algn="ctr"/>
              <a:endParaRPr lang="zh-CN" altLang="en-US" kern="0">
                <a:solidFill>
                  <a:schemeClr val="bg1"/>
                </a:solidFill>
                <a:latin typeface="Calibri" panose="020F0502020204030204"/>
                <a:ea typeface="宋体" panose="02010600030101010101" pitchFamily="2" charset="-122"/>
              </a:endParaRPr>
            </a:p>
          </p:txBody>
        </p:sp>
      </p:grpSp>
      <p:grpSp>
        <p:nvGrpSpPr>
          <p:cNvPr id="52" name="组合 51"/>
          <p:cNvGrpSpPr/>
          <p:nvPr/>
        </p:nvGrpSpPr>
        <p:grpSpPr>
          <a:xfrm>
            <a:off x="3943985" y="1802765"/>
            <a:ext cx="7558405" cy="1540510"/>
            <a:chOff x="9087077" y="1527388"/>
            <a:chExt cx="2303707" cy="2303706"/>
          </a:xfrm>
        </p:grpSpPr>
        <p:sp>
          <p:nvSpPr>
            <p:cNvPr id="53"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chemeClr val="bg1"/>
                </a:solidFill>
                <a:latin typeface="Calibri" panose="020F0502020204030204"/>
                <a:ea typeface="宋体" panose="02010600030101010101" pitchFamily="2" charset="-122"/>
              </a:endParaRPr>
            </a:p>
          </p:txBody>
        </p:sp>
        <p:sp>
          <p:nvSpPr>
            <p:cNvPr id="54" name="椭圆 34"/>
            <p:cNvSpPr/>
            <p:nvPr/>
          </p:nvSpPr>
          <p:spPr>
            <a:xfrm>
              <a:off x="9126817" y="1710378"/>
              <a:ext cx="2224226" cy="1937724"/>
            </a:xfrm>
            <a:prstGeom prst="roundRect">
              <a:avLst/>
            </a:prstGeom>
            <a:solidFill>
              <a:schemeClr val="accent1"/>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rtlCol="0" anchor="ctr"/>
            <a:lstStyle/>
            <a:p>
              <a:pPr algn="ctr"/>
              <a:endParaRPr lang="zh-CN" altLang="en-US" kern="0">
                <a:solidFill>
                  <a:schemeClr val="bg1"/>
                </a:solidFill>
                <a:latin typeface="Calibri" panose="020F0502020204030204"/>
                <a:ea typeface="宋体" panose="02010600030101010101" pitchFamily="2" charset="-122"/>
              </a:endParaRPr>
            </a:p>
          </p:txBody>
        </p:sp>
      </p:grpSp>
      <p:sp>
        <p:nvSpPr>
          <p:cNvPr id="7" name="文本框 6"/>
          <p:cNvSpPr txBox="1"/>
          <p:nvPr/>
        </p:nvSpPr>
        <p:spPr bwMode="auto">
          <a:xfrm>
            <a:off x="4333875" y="1966595"/>
            <a:ext cx="7168515" cy="1076325"/>
          </a:xfrm>
          <a:prstGeom prst="rect">
            <a:avLst/>
          </a:prstGeom>
          <a:noFill/>
        </p:spPr>
        <p:txBody>
          <a:bodyPr wrap="square">
            <a:spAutoFit/>
          </a:bodyPr>
          <a:lstStyle/>
          <a:p>
            <a:pPr>
              <a:lnSpc>
                <a:spcPct val="120000"/>
              </a:lnSpc>
              <a:buClr>
                <a:srgbClr val="CC0000"/>
              </a:buClr>
              <a:buSzPct val="85000"/>
            </a:pPr>
            <a:r>
              <a:rPr lang="zh-CN" altLang="en-US" sz="2665">
                <a:solidFill>
                  <a:schemeClr val="bg1"/>
                </a:solidFill>
                <a:latin typeface="+mn-ea"/>
              </a:rPr>
              <a:t>除了应该具备有基本的听和说的语言能力之外，还需要文化的品格和思维的品质养成。 </a:t>
            </a:r>
            <a:endParaRPr lang="en-US" altLang="zh-CN" sz="2665">
              <a:solidFill>
                <a:schemeClr val="bg1"/>
              </a:solidFill>
              <a:latin typeface="+mn-ea"/>
            </a:endParaRPr>
          </a:p>
        </p:txBody>
      </p:sp>
      <p:sp>
        <p:nvSpPr>
          <p:cNvPr id="17" name="文本框 16"/>
          <p:cNvSpPr txBox="1"/>
          <p:nvPr/>
        </p:nvSpPr>
        <p:spPr bwMode="auto">
          <a:xfrm>
            <a:off x="4180402" y="4362555"/>
            <a:ext cx="7086188" cy="977265"/>
          </a:xfrm>
          <a:prstGeom prst="rect">
            <a:avLst/>
          </a:prstGeom>
          <a:noFill/>
        </p:spPr>
        <p:txBody>
          <a:bodyPr>
            <a:spAutoFit/>
          </a:bodyPr>
          <a:lstStyle/>
          <a:p>
            <a:pPr>
              <a:lnSpc>
                <a:spcPct val="120000"/>
              </a:lnSpc>
              <a:defRPr/>
            </a:pPr>
            <a:r>
              <a:rPr lang="zh-CN" altLang="en-US" sz="2400">
                <a:solidFill>
                  <a:schemeClr val="bg1"/>
                </a:solidFill>
                <a:latin typeface="+mn-ea"/>
              </a:rPr>
              <a:t>不仅是关注语言的准确性，还要关注学生的必备品格、关键能力和思维品质。</a:t>
            </a:r>
            <a:endParaRPr lang="zh-CN" altLang="en-US" sz="2400">
              <a:solidFill>
                <a:schemeClr val="bg1"/>
              </a:solidFill>
              <a:latin typeface="+mn-ea"/>
            </a:endParaRPr>
          </a:p>
        </p:txBody>
      </p:sp>
      <p:cxnSp>
        <p:nvCxnSpPr>
          <p:cNvPr id="22" name="直接箭头连接符 21"/>
          <p:cNvCxnSpPr/>
          <p:nvPr/>
        </p:nvCxnSpPr>
        <p:spPr>
          <a:xfrm>
            <a:off x="2862186" y="2504449"/>
            <a:ext cx="1024545"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16" idx="3"/>
          </p:cNvCxnSpPr>
          <p:nvPr/>
        </p:nvCxnSpPr>
        <p:spPr>
          <a:xfrm>
            <a:off x="2935220" y="4634290"/>
            <a:ext cx="1015819" cy="1542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237875" y="1994237"/>
            <a:ext cx="1682019" cy="901951"/>
            <a:chOff x="1237875" y="1802467"/>
            <a:chExt cx="1682019" cy="901951"/>
          </a:xfrm>
        </p:grpSpPr>
        <p:grpSp>
          <p:nvGrpSpPr>
            <p:cNvPr id="33" name="组合 32"/>
            <p:cNvGrpSpPr/>
            <p:nvPr/>
          </p:nvGrpSpPr>
          <p:grpSpPr>
            <a:xfrm>
              <a:off x="1237875" y="1802467"/>
              <a:ext cx="1682019" cy="901951"/>
              <a:chOff x="9087077" y="1527388"/>
              <a:chExt cx="2303707" cy="2303706"/>
            </a:xfrm>
          </p:grpSpPr>
          <p:sp>
            <p:nvSpPr>
              <p:cNvPr id="35"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chemeClr val="bg1"/>
                  </a:solidFill>
                  <a:latin typeface="Calibri" panose="020F0502020204030204"/>
                  <a:ea typeface="宋体" panose="02010600030101010101" pitchFamily="2" charset="-122"/>
                </a:endParaRPr>
              </a:p>
            </p:txBody>
          </p:sp>
          <p:sp>
            <p:nvSpPr>
              <p:cNvPr id="36" name="椭圆 34"/>
              <p:cNvSpPr/>
              <p:nvPr/>
            </p:nvSpPr>
            <p:spPr>
              <a:xfrm>
                <a:off x="9166557" y="1710379"/>
                <a:ext cx="2144746" cy="1937724"/>
              </a:xfrm>
              <a:prstGeom prst="roundRect">
                <a:avLst/>
              </a:prstGeom>
              <a:solidFill>
                <a:schemeClr val="accent1"/>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rtlCol="0" anchor="ctr"/>
              <a:lstStyle/>
              <a:p>
                <a:pPr algn="ctr"/>
                <a:endParaRPr lang="zh-CN" altLang="en-US" kern="0">
                  <a:solidFill>
                    <a:schemeClr val="bg1"/>
                  </a:solidFill>
                  <a:latin typeface="Calibri" panose="020F0502020204030204"/>
                  <a:ea typeface="宋体" panose="02010600030101010101" pitchFamily="2" charset="-122"/>
                </a:endParaRPr>
              </a:p>
            </p:txBody>
          </p:sp>
        </p:grpSp>
        <p:sp>
          <p:nvSpPr>
            <p:cNvPr id="6" name="文本框 5"/>
            <p:cNvSpPr txBox="1"/>
            <p:nvPr/>
          </p:nvSpPr>
          <p:spPr bwMode="auto">
            <a:xfrm>
              <a:off x="1427602" y="1981606"/>
              <a:ext cx="1302564" cy="542925"/>
            </a:xfrm>
            <a:prstGeom prst="rect">
              <a:avLst/>
            </a:prstGeom>
            <a:noFill/>
          </p:spPr>
          <p:txBody>
            <a:bodyPr>
              <a:spAutoFit/>
            </a:bodyPr>
            <a:lstStyle/>
            <a:p>
              <a:pPr algn="ctr">
                <a:defRPr/>
              </a:pPr>
              <a:r>
                <a:rPr lang="zh-CN" altLang="en-US" sz="2935">
                  <a:solidFill>
                    <a:schemeClr val="bg1"/>
                  </a:solidFill>
                  <a:latin typeface="+mn-ea"/>
                </a:rPr>
                <a:t>听说</a:t>
              </a:r>
              <a:endParaRPr lang="zh-CN" altLang="en-US" sz="2935">
                <a:solidFill>
                  <a:schemeClr val="bg1"/>
                </a:solidFill>
                <a:latin typeface="+mn-ea"/>
              </a:endParaRPr>
            </a:p>
          </p:txBody>
        </p:sp>
      </p:grpSp>
      <p:grpSp>
        <p:nvGrpSpPr>
          <p:cNvPr id="18" name="组合 17"/>
          <p:cNvGrpSpPr/>
          <p:nvPr/>
        </p:nvGrpSpPr>
        <p:grpSpPr>
          <a:xfrm>
            <a:off x="1296295" y="4168539"/>
            <a:ext cx="1682019" cy="901951"/>
            <a:chOff x="1237875" y="4604784"/>
            <a:chExt cx="1682019" cy="901951"/>
          </a:xfrm>
        </p:grpSpPr>
        <p:grpSp>
          <p:nvGrpSpPr>
            <p:cNvPr id="40" name="组合 39"/>
            <p:cNvGrpSpPr/>
            <p:nvPr/>
          </p:nvGrpSpPr>
          <p:grpSpPr>
            <a:xfrm>
              <a:off x="1237875" y="4604784"/>
              <a:ext cx="1682019" cy="901951"/>
              <a:chOff x="9087077" y="1527388"/>
              <a:chExt cx="2303707" cy="2303706"/>
            </a:xfrm>
          </p:grpSpPr>
          <p:sp>
            <p:nvSpPr>
              <p:cNvPr id="41"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chemeClr val="bg1"/>
                  </a:solidFill>
                  <a:latin typeface="Calibri" panose="020F0502020204030204"/>
                  <a:ea typeface="宋体" panose="02010600030101010101" pitchFamily="2" charset="-122"/>
                </a:endParaRPr>
              </a:p>
            </p:txBody>
          </p:sp>
          <p:sp>
            <p:nvSpPr>
              <p:cNvPr id="42" name="椭圆 34"/>
              <p:cNvSpPr/>
              <p:nvPr/>
            </p:nvSpPr>
            <p:spPr>
              <a:xfrm>
                <a:off x="9166557" y="1710379"/>
                <a:ext cx="2144746" cy="1937724"/>
              </a:xfrm>
              <a:prstGeom prst="roundRect">
                <a:avLst/>
              </a:prstGeom>
              <a:solidFill>
                <a:schemeClr val="accent3"/>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rtlCol="0" anchor="ctr"/>
              <a:lstStyle/>
              <a:p>
                <a:pPr algn="ctr"/>
                <a:endParaRPr lang="zh-CN" altLang="en-US" kern="0">
                  <a:solidFill>
                    <a:schemeClr val="bg1"/>
                  </a:solidFill>
                  <a:latin typeface="Calibri" panose="020F0502020204030204"/>
                  <a:ea typeface="宋体" panose="02010600030101010101" pitchFamily="2" charset="-122"/>
                </a:endParaRPr>
              </a:p>
            </p:txBody>
          </p:sp>
        </p:grpSp>
        <p:sp>
          <p:nvSpPr>
            <p:cNvPr id="16" name="文本框 15"/>
            <p:cNvSpPr txBox="1"/>
            <p:nvPr/>
          </p:nvSpPr>
          <p:spPr bwMode="auto">
            <a:xfrm>
              <a:off x="1280968" y="4798697"/>
              <a:ext cx="1595832" cy="542925"/>
            </a:xfrm>
            <a:prstGeom prst="rect">
              <a:avLst/>
            </a:prstGeom>
            <a:noFill/>
          </p:spPr>
          <p:txBody>
            <a:bodyPr>
              <a:spAutoFit/>
            </a:bodyPr>
            <a:lstStyle/>
            <a:p>
              <a:pPr algn="ctr">
                <a:defRPr/>
              </a:pPr>
              <a:r>
                <a:rPr lang="zh-CN" altLang="en-US" sz="2935">
                  <a:solidFill>
                    <a:schemeClr val="bg1"/>
                  </a:solidFill>
                  <a:latin typeface="+mn-ea"/>
                </a:rPr>
                <a:t>写作</a:t>
              </a:r>
              <a:endParaRPr lang="zh-CN" altLang="en-US" sz="2935">
                <a:solidFill>
                  <a:schemeClr val="bg1"/>
                </a:solidFill>
                <a:latin typeface="+mn-ea"/>
              </a:endParaRPr>
            </a:p>
          </p:txBody>
        </p:sp>
      </p:grpSp>
      <p:grpSp>
        <p:nvGrpSpPr>
          <p:cNvPr id="61" name="组合 60"/>
          <p:cNvGrpSpPr/>
          <p:nvPr/>
        </p:nvGrpSpPr>
        <p:grpSpPr>
          <a:xfrm>
            <a:off x="3199765" y="410210"/>
            <a:ext cx="6840220" cy="1032213"/>
            <a:chOff x="3590568" y="400194"/>
            <a:chExt cx="5213316" cy="1031890"/>
          </a:xfrm>
        </p:grpSpPr>
        <p:grpSp>
          <p:nvGrpSpPr>
            <p:cNvPr id="62" name="组合 61"/>
            <p:cNvGrpSpPr/>
            <p:nvPr/>
          </p:nvGrpSpPr>
          <p:grpSpPr>
            <a:xfrm>
              <a:off x="3590568" y="400194"/>
              <a:ext cx="5213316" cy="1031890"/>
              <a:chOff x="7038412" y="5298115"/>
              <a:chExt cx="3099874" cy="517828"/>
            </a:xfrm>
          </p:grpSpPr>
          <p:grpSp>
            <p:nvGrpSpPr>
              <p:cNvPr id="64" name="组合 63"/>
              <p:cNvGrpSpPr/>
              <p:nvPr/>
            </p:nvGrpSpPr>
            <p:grpSpPr>
              <a:xfrm>
                <a:off x="7038412" y="5298115"/>
                <a:ext cx="3099874" cy="517828"/>
                <a:chOff x="5718131" y="5650928"/>
                <a:chExt cx="4596458" cy="767829"/>
              </a:xfrm>
            </p:grpSpPr>
            <p:sp>
              <p:nvSpPr>
                <p:cNvPr id="66" name="圆角矩形 65"/>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7" name="圆角矩形 66"/>
                <p:cNvSpPr/>
                <p:nvPr/>
              </p:nvSpPr>
              <p:spPr>
                <a:xfrm>
                  <a:off x="5829672" y="5747159"/>
                  <a:ext cx="4373372" cy="575365"/>
                </a:xfrm>
                <a:prstGeom prst="roundRect">
                  <a:avLst>
                    <a:gd name="adj" fmla="val 50000"/>
                  </a:avLst>
                </a:prstGeom>
                <a:solidFill>
                  <a:schemeClr val="accent1"/>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65" name="TextBox 19"/>
              <p:cNvSpPr txBox="1"/>
              <p:nvPr/>
            </p:nvSpPr>
            <p:spPr>
              <a:xfrm>
                <a:off x="7752953" y="5433395"/>
                <a:ext cx="127818" cy="189012"/>
              </a:xfrm>
              <a:prstGeom prst="rect">
                <a:avLst/>
              </a:prstGeom>
              <a:noFill/>
            </p:spPr>
            <p:txBody>
              <a:bodyPr wrap="square" rtlCol="0">
                <a:spAutoFit/>
              </a:bodyPr>
              <a:lstStyle/>
              <a:p>
                <a:endParaRPr lang="zh-CN" altLang="en-US" sz="1400">
                  <a:solidFill>
                    <a:schemeClr val="bg1"/>
                  </a:solidFill>
                  <a:latin typeface="微软雅黑" panose="020B0503020204020204" pitchFamily="34" charset="-122"/>
                  <a:ea typeface="微软雅黑" panose="020B0503020204020204" pitchFamily="34" charset="-122"/>
                </a:endParaRPr>
              </a:p>
            </p:txBody>
          </p:sp>
        </p:grpSp>
        <p:sp>
          <p:nvSpPr>
            <p:cNvPr id="63" name="矩形 62"/>
            <p:cNvSpPr/>
            <p:nvPr/>
          </p:nvSpPr>
          <p:spPr>
            <a:xfrm>
              <a:off x="4055479" y="625993"/>
              <a:ext cx="4283494" cy="706534"/>
            </a:xfrm>
            <a:prstGeom prst="rect">
              <a:avLst/>
            </a:prstGeom>
          </p:spPr>
          <p:txBody>
            <a:bodyPr wrap="square">
              <a:spAutoFit/>
            </a:bodyPr>
            <a:lstStyle/>
            <a:p>
              <a:pPr algn="ctr"/>
              <a:r>
                <a:rPr lang="zh-CN" altLang="en-US" sz="4000">
                  <a:solidFill>
                    <a:schemeClr val="bg1"/>
                  </a:solidFill>
                  <a:latin typeface="造字工房悦黑（非商用）常规体" pitchFamily="2" charset="-122"/>
                  <a:ea typeface="造字工房悦黑（非商用）常规体" pitchFamily="2" charset="-122"/>
                </a:rPr>
                <a:t>核心素养下的教学评价</a:t>
              </a:r>
              <a:endParaRPr lang="zh-CN" altLang="en-US" sz="4000">
                <a:solidFill>
                  <a:schemeClr val="bg1"/>
                </a:solidFill>
                <a:latin typeface="造字工房悦黑（非商用）常规体" pitchFamily="2" charset="-122"/>
                <a:ea typeface="造字工房悦黑（非商用）常规体" pitchFamily="2" charset="-122"/>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childTnLst>
                                    <p:set>
                                      <p:cBhvr>
                                        <p:cTn id="6" dur="1" fill="hold">
                                          <p:stCondLst>
                                            <p:cond delay="0"/>
                                          </p:stCondLst>
                                        </p:cTn>
                                        <p:tgtEl>
                                          <p:spTgt spid="61"/>
                                        </p:tgtEl>
                                        <p:attrNameLst>
                                          <p:attrName>style.visibility</p:attrName>
                                        </p:attrNameLst>
                                      </p:cBhvr>
                                      <p:to>
                                        <p:strVal val="visible"/>
                                      </p:to>
                                    </p:set>
                                    <p:animEffect transition="in" filter="fade">
                                      <p:cBhvr>
                                        <p:cTn id="7" dur="750"/>
                                        <p:tgtEl>
                                          <p:spTgt spid="61"/>
                                        </p:tgtEl>
                                      </p:cBhvr>
                                    </p:animEffect>
                                  </p:childTnLst>
                                </p:cTn>
                              </p:par>
                            </p:childTnLst>
                          </p:cTn>
                        </p:par>
                        <p:par>
                          <p:cTn id="8" fill="hold">
                            <p:stCondLst>
                              <p:cond delay="1000"/>
                            </p:stCondLst>
                            <p:childTnLst>
                              <p:par>
                                <p:cTn id="9" presetID="31" presetClass="entr" presetSubtype="0" fill="hold" nodeType="afterEffec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 calcmode="lin" valueType="num">
                                      <p:cBhvr>
                                        <p:cTn id="13" dur="500" fill="hold"/>
                                        <p:tgtEl>
                                          <p:spTgt spid="8"/>
                                        </p:tgtEl>
                                        <p:attrNameLst>
                                          <p:attrName>style.rotation</p:attrName>
                                        </p:attrNameLst>
                                      </p:cBhvr>
                                      <p:tavLst>
                                        <p:tav tm="0">
                                          <p:val>
                                            <p:fltVal val="90"/>
                                          </p:val>
                                        </p:tav>
                                        <p:tav tm="100000">
                                          <p:val>
                                            <p:fltVal val="0"/>
                                          </p:val>
                                        </p:tav>
                                      </p:tavLst>
                                    </p:anim>
                                    <p:animEffect transition="in" filter="fade">
                                      <p:cBhvr>
                                        <p:cTn id="14" dur="500"/>
                                        <p:tgtEl>
                                          <p:spTgt spid="8"/>
                                        </p:tgtEl>
                                      </p:cBhvr>
                                    </p:animEffect>
                                  </p:childTnLst>
                                </p:cTn>
                              </p:par>
                            </p:childTnLst>
                          </p:cTn>
                        </p:par>
                        <p:par>
                          <p:cTn id="15" fill="hold">
                            <p:stCondLst>
                              <p:cond delay="1500"/>
                            </p:stCondLst>
                            <p:childTnLst>
                              <p:par>
                                <p:cTn id="16" presetID="22" presetClass="entr" presetSubtype="8" fill="hold" nodeType="afterEffec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nodeType="afterEffect">
                                  <p:childTnLst>
                                    <p:set>
                                      <p:cBhvr>
                                        <p:cTn id="21" dur="1" fill="hold">
                                          <p:stCondLst>
                                            <p:cond delay="0"/>
                                          </p:stCondLst>
                                        </p:cTn>
                                        <p:tgtEl>
                                          <p:spTgt spid="52"/>
                                        </p:tgtEl>
                                        <p:attrNameLst>
                                          <p:attrName>style.visibility</p:attrName>
                                        </p:attrNameLst>
                                      </p:cBhvr>
                                      <p:to>
                                        <p:strVal val="visible"/>
                                      </p:to>
                                    </p:set>
                                    <p:animEffect transition="in" filter="wipe(left)">
                                      <p:cBhvr>
                                        <p:cTn id="22" dur="750"/>
                                        <p:tgtEl>
                                          <p:spTgt spid="52"/>
                                        </p:tgtEl>
                                      </p:cBhvr>
                                    </p:animEffect>
                                  </p:childTnLst>
                                </p:cTn>
                              </p:par>
                              <p:par>
                                <p:cTn id="23" presetID="22" presetClass="entr" presetSubtype="8" fill="hold" grpId="0" nodeType="withEffect">
                                  <p:childTnLst>
                                    <p:set>
                                      <p:cBhvr>
                                        <p:cTn id="24" dur="1" fill="hold">
                                          <p:stCondLst>
                                            <p:cond delay="0"/>
                                          </p:stCondLst>
                                        </p:cTn>
                                        <p:tgtEl>
                                          <p:spTgt spid="7"/>
                                        </p:tgtEl>
                                        <p:attrNameLst>
                                          <p:attrName>style.visibility</p:attrName>
                                        </p:attrNameLst>
                                      </p:cBhvr>
                                      <p:to>
                                        <p:strVal val="visible"/>
                                      </p:to>
                                    </p:set>
                                    <p:animEffect transition="in" filter="wipe(left)">
                                      <p:cBhvr>
                                        <p:cTn id="25" dur="750"/>
                                        <p:tgtEl>
                                          <p:spTgt spid="7"/>
                                        </p:tgtEl>
                                      </p:cBhvr>
                                    </p:animEffect>
                                  </p:childTnLst>
                                </p:cTn>
                              </p:par>
                            </p:childTnLst>
                          </p:cTn>
                        </p:par>
                        <p:par>
                          <p:cTn id="26" fill="hold">
                            <p:stCondLst>
                              <p:cond delay="3000"/>
                            </p:stCondLst>
                            <p:childTnLst>
                              <p:par>
                                <p:cTn id="27" presetID="31" presetClass="entr" presetSubtype="0" fill="hold" nodeType="afterEffec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 calcmode="lin" valueType="num">
                                      <p:cBhvr>
                                        <p:cTn id="31" dur="500" fill="hold"/>
                                        <p:tgtEl>
                                          <p:spTgt spid="18"/>
                                        </p:tgtEl>
                                        <p:attrNameLst>
                                          <p:attrName>style.rotation</p:attrName>
                                        </p:attrNameLst>
                                      </p:cBhvr>
                                      <p:tavLst>
                                        <p:tav tm="0">
                                          <p:val>
                                            <p:fltVal val="90"/>
                                          </p:val>
                                        </p:tav>
                                        <p:tav tm="100000">
                                          <p:val>
                                            <p:fltVal val="0"/>
                                          </p:val>
                                        </p:tav>
                                      </p:tavLst>
                                    </p:anim>
                                    <p:animEffect transition="in" filter="fade">
                                      <p:cBhvr>
                                        <p:cTn id="32" dur="500"/>
                                        <p:tgtEl>
                                          <p:spTgt spid="18"/>
                                        </p:tgtEl>
                                      </p:cBhvr>
                                    </p:animEffect>
                                  </p:childTnLst>
                                </p:cTn>
                              </p:par>
                            </p:childTnLst>
                          </p:cTn>
                        </p:par>
                        <p:par>
                          <p:cTn id="33" fill="hold">
                            <p:stCondLst>
                              <p:cond delay="3500"/>
                            </p:stCondLst>
                            <p:childTnLst>
                              <p:par>
                                <p:cTn id="34" presetID="22" presetClass="entr" presetSubtype="8" fill="hold" nodeType="afterEffec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4000"/>
                            </p:stCondLst>
                            <p:childTnLst>
                              <p:par>
                                <p:cTn id="38" presetID="22" presetClass="entr" presetSubtype="8" fill="hold" nodeType="afterEffect">
                                  <p:childTnLst>
                                    <p:set>
                                      <p:cBhvr>
                                        <p:cTn id="39" dur="1" fill="hold">
                                          <p:stCondLst>
                                            <p:cond delay="0"/>
                                          </p:stCondLst>
                                        </p:cTn>
                                        <p:tgtEl>
                                          <p:spTgt spid="58"/>
                                        </p:tgtEl>
                                        <p:attrNameLst>
                                          <p:attrName>style.visibility</p:attrName>
                                        </p:attrNameLst>
                                      </p:cBhvr>
                                      <p:to>
                                        <p:strVal val="visible"/>
                                      </p:to>
                                    </p:set>
                                    <p:animEffect transition="in" filter="wipe(left)">
                                      <p:cBhvr>
                                        <p:cTn id="40" dur="750"/>
                                        <p:tgtEl>
                                          <p:spTgt spid="58"/>
                                        </p:tgtEl>
                                      </p:cBhvr>
                                    </p:animEffect>
                                  </p:childTnLst>
                                </p:cTn>
                              </p:par>
                              <p:par>
                                <p:cTn id="41" presetID="22" presetClass="entr" presetSubtype="8" fill="hold" grpId="2" nodeType="withEffect">
                                  <p:childTnLst>
                                    <p:set>
                                      <p:cBhvr>
                                        <p:cTn id="42" dur="1" fill="hold">
                                          <p:stCondLst>
                                            <p:cond delay="0"/>
                                          </p:stCondLst>
                                        </p:cTn>
                                        <p:tgtEl>
                                          <p:spTgt spid="17"/>
                                        </p:tgtEl>
                                        <p:attrNameLst>
                                          <p:attrName>style.visibility</p:attrName>
                                        </p:attrNameLst>
                                      </p:cBhvr>
                                      <p:to>
                                        <p:strVal val="visible"/>
                                      </p:to>
                                    </p:set>
                                    <p:animEffect transition="in" filter="wipe(left)">
                                      <p:cBhvr>
                                        <p:cTn id="4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p:cNvGrpSpPr/>
          <p:nvPr/>
        </p:nvGrpSpPr>
        <p:grpSpPr>
          <a:xfrm>
            <a:off x="1363345" y="1289050"/>
            <a:ext cx="9140190" cy="5271770"/>
            <a:chOff x="9087077" y="1527388"/>
            <a:chExt cx="2303707" cy="2303706"/>
          </a:xfrm>
        </p:grpSpPr>
        <p:sp>
          <p:nvSpPr>
            <p:cNvPr id="59"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chemeClr val="bg1"/>
                </a:solidFill>
                <a:latin typeface="Calibri" panose="020F0502020204030204"/>
                <a:ea typeface="宋体" panose="02010600030101010101" pitchFamily="2" charset="-122"/>
              </a:endParaRPr>
            </a:p>
          </p:txBody>
        </p:sp>
        <p:sp>
          <p:nvSpPr>
            <p:cNvPr id="60" name="椭圆 34"/>
            <p:cNvSpPr/>
            <p:nvPr/>
          </p:nvSpPr>
          <p:spPr>
            <a:xfrm>
              <a:off x="9126796" y="1596736"/>
              <a:ext cx="2198768" cy="2170527"/>
            </a:xfrm>
            <a:prstGeom prst="roundRect">
              <a:avLst/>
            </a:prstGeom>
            <a:solidFill>
              <a:schemeClr val="accent3"/>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rtlCol="0" anchor="ctr"/>
            <a:lstStyle/>
            <a:p>
              <a:pPr algn="ctr"/>
              <a:endParaRPr lang="zh-CN" altLang="en-US" kern="0">
                <a:solidFill>
                  <a:schemeClr val="bg1"/>
                </a:solidFill>
                <a:latin typeface="Calibri" panose="020F0502020204030204"/>
                <a:ea typeface="宋体" panose="02010600030101010101" pitchFamily="2" charset="-122"/>
              </a:endParaRPr>
            </a:p>
          </p:txBody>
        </p:sp>
      </p:grpSp>
      <p:sp>
        <p:nvSpPr>
          <p:cNvPr id="17" name="文本框 16"/>
          <p:cNvSpPr txBox="1"/>
          <p:nvPr/>
        </p:nvSpPr>
        <p:spPr bwMode="auto">
          <a:xfrm>
            <a:off x="2051882" y="2063855"/>
            <a:ext cx="7086188" cy="1863725"/>
          </a:xfrm>
          <a:prstGeom prst="rect">
            <a:avLst/>
          </a:prstGeom>
          <a:noFill/>
        </p:spPr>
        <p:txBody>
          <a:bodyPr>
            <a:spAutoFit/>
          </a:bodyPr>
          <a:lstStyle/>
          <a:p>
            <a:pPr>
              <a:lnSpc>
                <a:spcPct val="120000"/>
              </a:lnSpc>
              <a:defRPr/>
            </a:pPr>
            <a:r>
              <a:rPr lang="en-US" altLang="zh-CN" sz="2400">
                <a:solidFill>
                  <a:schemeClr val="bg1"/>
                </a:solidFill>
                <a:latin typeface="+mn-ea"/>
              </a:rPr>
              <a:t>    </a:t>
            </a:r>
            <a:r>
              <a:rPr lang="zh-CN" altLang="en-US" sz="2400">
                <a:solidFill>
                  <a:schemeClr val="bg1"/>
                </a:solidFill>
                <a:latin typeface="+mn-ea"/>
              </a:rPr>
              <a:t>世界水日（</a:t>
            </a:r>
            <a:r>
              <a:rPr lang="en-US" altLang="zh-CN" sz="2400">
                <a:solidFill>
                  <a:schemeClr val="bg1"/>
                </a:solidFill>
                <a:latin typeface="+mn-ea"/>
              </a:rPr>
              <a:t>World Water Day)</a:t>
            </a:r>
            <a:r>
              <a:rPr lang="zh-CN" altLang="en-US" sz="2400">
                <a:solidFill>
                  <a:schemeClr val="bg1"/>
                </a:solidFill>
                <a:latin typeface="+mn-ea"/>
              </a:rPr>
              <a:t>即将到来，学校将制作一批海报，宣传节约用水。请根据以下提示完成 海报的内容，说明水对人类的重要性以及如何保护水资源，倡议同学样要节约用水。</a:t>
            </a:r>
            <a:endParaRPr lang="zh-CN" altLang="en-US" sz="2400">
              <a:solidFill>
                <a:schemeClr val="bg1"/>
              </a:solidFill>
              <a:latin typeface="+mn-ea"/>
            </a:endParaRPr>
          </a:p>
        </p:txBody>
      </p:sp>
      <p:grpSp>
        <p:nvGrpSpPr>
          <p:cNvPr id="61" name="组合 60"/>
          <p:cNvGrpSpPr/>
          <p:nvPr/>
        </p:nvGrpSpPr>
        <p:grpSpPr>
          <a:xfrm>
            <a:off x="270510" y="505460"/>
            <a:ext cx="4119245" cy="783590"/>
            <a:chOff x="3937565" y="342444"/>
            <a:chExt cx="5213316" cy="1031890"/>
          </a:xfrm>
        </p:grpSpPr>
        <p:grpSp>
          <p:nvGrpSpPr>
            <p:cNvPr id="62" name="组合 61"/>
            <p:cNvGrpSpPr/>
            <p:nvPr/>
          </p:nvGrpSpPr>
          <p:grpSpPr>
            <a:xfrm>
              <a:off x="3937565" y="342444"/>
              <a:ext cx="5213316" cy="1031890"/>
              <a:chOff x="7244739" y="5269134"/>
              <a:chExt cx="3099874" cy="517828"/>
            </a:xfrm>
          </p:grpSpPr>
          <p:grpSp>
            <p:nvGrpSpPr>
              <p:cNvPr id="64" name="组合 63"/>
              <p:cNvGrpSpPr/>
              <p:nvPr/>
            </p:nvGrpSpPr>
            <p:grpSpPr>
              <a:xfrm>
                <a:off x="7244739" y="5269134"/>
                <a:ext cx="3099874" cy="517828"/>
                <a:chOff x="6024070" y="5607956"/>
                <a:chExt cx="4596458" cy="767829"/>
              </a:xfrm>
            </p:grpSpPr>
            <p:sp>
              <p:nvSpPr>
                <p:cNvPr id="66" name="圆角矩形 65"/>
                <p:cNvSpPr/>
                <p:nvPr/>
              </p:nvSpPr>
              <p:spPr>
                <a:xfrm>
                  <a:off x="6024070" y="5607956"/>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7" name="圆角矩形 66"/>
                <p:cNvSpPr/>
                <p:nvPr/>
              </p:nvSpPr>
              <p:spPr>
                <a:xfrm>
                  <a:off x="6128256" y="5704187"/>
                  <a:ext cx="4373372" cy="575365"/>
                </a:xfrm>
                <a:prstGeom prst="roundRect">
                  <a:avLst>
                    <a:gd name="adj" fmla="val 50000"/>
                  </a:avLst>
                </a:prstGeom>
                <a:solidFill>
                  <a:schemeClr val="accent1"/>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65" name="TextBox 19"/>
              <p:cNvSpPr txBox="1"/>
              <p:nvPr/>
            </p:nvSpPr>
            <p:spPr>
              <a:xfrm>
                <a:off x="7752953" y="5433395"/>
                <a:ext cx="127818" cy="189012"/>
              </a:xfrm>
              <a:prstGeom prst="rect">
                <a:avLst/>
              </a:prstGeom>
              <a:noFill/>
            </p:spPr>
            <p:txBody>
              <a:bodyPr wrap="square" rtlCol="0">
                <a:spAutoFit/>
              </a:bodyPr>
              <a:lstStyle/>
              <a:p>
                <a:endParaRPr lang="zh-CN" altLang="en-US" sz="1400">
                  <a:solidFill>
                    <a:schemeClr val="bg1"/>
                  </a:solidFill>
                  <a:latin typeface="微软雅黑" panose="020B0503020204020204" pitchFamily="34" charset="-122"/>
                  <a:ea typeface="微软雅黑" panose="020B0503020204020204" pitchFamily="34" charset="-122"/>
                </a:endParaRPr>
              </a:p>
            </p:txBody>
          </p:sp>
        </p:grpSp>
        <p:sp>
          <p:nvSpPr>
            <p:cNvPr id="63" name="矩形 62"/>
            <p:cNvSpPr/>
            <p:nvPr/>
          </p:nvSpPr>
          <p:spPr>
            <a:xfrm>
              <a:off x="4403285" y="342742"/>
              <a:ext cx="4283494" cy="930708"/>
            </a:xfrm>
            <a:prstGeom prst="rect">
              <a:avLst/>
            </a:prstGeom>
          </p:spPr>
          <p:txBody>
            <a:bodyPr wrap="square">
              <a:spAutoFit/>
            </a:bodyPr>
            <a:lstStyle/>
            <a:p>
              <a:pPr algn="ctr"/>
              <a:r>
                <a:rPr lang="zh-CN" altLang="en-US" sz="2800">
                  <a:solidFill>
                    <a:schemeClr val="bg1"/>
                  </a:solidFill>
                  <a:latin typeface="造字工房悦黑（非商用）常规体" pitchFamily="2" charset="-122"/>
                  <a:ea typeface="造字工房悦黑（非商用）常规体" pitchFamily="2" charset="-122"/>
                </a:rPr>
                <a:t>写作评价设计案例一</a:t>
              </a:r>
              <a:r>
                <a:rPr lang="zh-CN" altLang="en-US" sz="4000">
                  <a:solidFill>
                    <a:schemeClr val="bg1"/>
                  </a:solidFill>
                  <a:latin typeface="造字工房悦黑（非商用）常规体" pitchFamily="2" charset="-122"/>
                  <a:ea typeface="造字工房悦黑（非商用）常规体" pitchFamily="2" charset="-122"/>
                </a:rPr>
                <a:t>：</a:t>
              </a:r>
              <a:endParaRPr lang="zh-CN" altLang="en-US" sz="4000">
                <a:solidFill>
                  <a:schemeClr val="bg1"/>
                </a:solidFill>
                <a:latin typeface="造字工房悦黑（非商用）常规体" pitchFamily="2" charset="-122"/>
                <a:ea typeface="造字工房悦黑（非商用）常规体" pitchFamily="2" charset="-122"/>
              </a:endParaRPr>
            </a:p>
          </p:txBody>
        </p:sp>
      </p:grpSp>
      <p:sp>
        <p:nvSpPr>
          <p:cNvPr id="2" name="文本框 1"/>
          <p:cNvSpPr txBox="1"/>
          <p:nvPr/>
        </p:nvSpPr>
        <p:spPr bwMode="auto">
          <a:xfrm>
            <a:off x="2390337" y="4480030"/>
            <a:ext cx="7086188" cy="1198880"/>
          </a:xfrm>
          <a:prstGeom prst="rect">
            <a:avLst/>
          </a:prstGeom>
          <a:noFill/>
        </p:spPr>
        <p:txBody>
          <a:bodyPr>
            <a:spAutoFit/>
          </a:bodyPr>
          <a:p>
            <a:pPr>
              <a:lnSpc>
                <a:spcPct val="120000"/>
              </a:lnSpc>
              <a:defRPr/>
            </a:pPr>
            <a:r>
              <a:rPr lang="zh-CN" altLang="en-US" sz="2000">
                <a:solidFill>
                  <a:schemeClr val="bg1"/>
                </a:solidFill>
                <a:latin typeface="+mn-ea"/>
              </a:rPr>
              <a:t>要求：</a:t>
            </a:r>
            <a:r>
              <a:rPr lang="en-US" altLang="zh-CN" sz="2000">
                <a:solidFill>
                  <a:schemeClr val="bg1"/>
                </a:solidFill>
                <a:latin typeface="+mn-ea"/>
              </a:rPr>
              <a:t>1.</a:t>
            </a:r>
            <a:r>
              <a:rPr lang="zh-CN" altLang="en-US" sz="2000">
                <a:solidFill>
                  <a:schemeClr val="bg1"/>
                </a:solidFill>
                <a:latin typeface="+mn-ea"/>
              </a:rPr>
              <a:t>海报内容应包括表格中所有要点，并补充相应内容；</a:t>
            </a:r>
            <a:endParaRPr lang="zh-CN" altLang="en-US" sz="2000">
              <a:solidFill>
                <a:schemeClr val="bg1"/>
              </a:solidFill>
              <a:latin typeface="+mn-ea"/>
            </a:endParaRPr>
          </a:p>
          <a:p>
            <a:pPr>
              <a:lnSpc>
                <a:spcPct val="120000"/>
              </a:lnSpc>
              <a:defRPr/>
            </a:pPr>
            <a:r>
              <a:rPr lang="en-US" altLang="zh-CN" sz="2000">
                <a:solidFill>
                  <a:schemeClr val="bg1"/>
                </a:solidFill>
                <a:latin typeface="+mn-ea"/>
              </a:rPr>
              <a:t>      2.</a:t>
            </a:r>
            <a:r>
              <a:rPr lang="zh-CN" altLang="en-US" sz="2000">
                <a:solidFill>
                  <a:schemeClr val="bg1"/>
                </a:solidFill>
                <a:latin typeface="+mn-ea"/>
              </a:rPr>
              <a:t>海报内容应注意连接词的使用；</a:t>
            </a:r>
            <a:endParaRPr lang="zh-CN" altLang="en-US" sz="2000">
              <a:solidFill>
                <a:schemeClr val="bg1"/>
              </a:solidFill>
              <a:latin typeface="+mn-ea"/>
            </a:endParaRPr>
          </a:p>
          <a:p>
            <a:pPr>
              <a:lnSpc>
                <a:spcPct val="120000"/>
              </a:lnSpc>
              <a:defRPr/>
            </a:pPr>
            <a:r>
              <a:rPr lang="en-US" altLang="zh-CN" sz="2000">
                <a:solidFill>
                  <a:schemeClr val="bg1"/>
                </a:solidFill>
                <a:latin typeface="+mn-ea"/>
              </a:rPr>
              <a:t>      3.</a:t>
            </a:r>
            <a:r>
              <a:rPr lang="zh-CN" altLang="en-US" sz="2000">
                <a:solidFill>
                  <a:schemeClr val="bg1"/>
                </a:solidFill>
                <a:latin typeface="+mn-ea"/>
              </a:rPr>
              <a:t>词数</a:t>
            </a:r>
            <a:r>
              <a:rPr lang="en-US" altLang="zh-CN" sz="2000">
                <a:solidFill>
                  <a:schemeClr val="bg1"/>
                </a:solidFill>
                <a:latin typeface="+mn-ea"/>
              </a:rPr>
              <a:t>80</a:t>
            </a:r>
            <a:r>
              <a:rPr lang="zh-CN" altLang="en-US" sz="2000">
                <a:solidFill>
                  <a:schemeClr val="bg1"/>
                </a:solidFill>
                <a:latin typeface="+mn-ea"/>
              </a:rPr>
              <a:t>字以内，开头和结尾已给出，不计入总词数。</a:t>
            </a:r>
            <a:endParaRPr lang="zh-CN" altLang="en-US" sz="2000">
              <a:solidFill>
                <a:schemeClr val="bg1"/>
              </a:solidFill>
              <a:latin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childTnLst>
                                    <p:set>
                                      <p:cBhvr>
                                        <p:cTn id="6" dur="1" fill="hold">
                                          <p:stCondLst>
                                            <p:cond delay="0"/>
                                          </p:stCondLst>
                                        </p:cTn>
                                        <p:tgtEl>
                                          <p:spTgt spid="61"/>
                                        </p:tgtEl>
                                        <p:attrNameLst>
                                          <p:attrName>style.visibility</p:attrName>
                                        </p:attrNameLst>
                                      </p:cBhvr>
                                      <p:to>
                                        <p:strVal val="visible"/>
                                      </p:to>
                                    </p:set>
                                    <p:animEffect transition="in" filter="fade">
                                      <p:cBhvr>
                                        <p:cTn id="7" dur="750"/>
                                        <p:tgtEl>
                                          <p:spTgt spid="61"/>
                                        </p:tgtEl>
                                      </p:cBhvr>
                                    </p:animEffect>
                                  </p:childTnLst>
                                </p:cTn>
                              </p:par>
                            </p:childTnLst>
                          </p:cTn>
                        </p:par>
                        <p:par>
                          <p:cTn id="8" fill="hold">
                            <p:stCondLst>
                              <p:cond delay="1000"/>
                            </p:stCondLst>
                            <p:childTnLst>
                              <p:par>
                                <p:cTn id="9" presetID="22" presetClass="entr" presetSubtype="8" fill="hold" nodeType="afterEffect">
                                  <p:childTnLst>
                                    <p:set>
                                      <p:cBhvr>
                                        <p:cTn id="10" dur="1" fill="hold">
                                          <p:stCondLst>
                                            <p:cond delay="0"/>
                                          </p:stCondLst>
                                        </p:cTn>
                                        <p:tgtEl>
                                          <p:spTgt spid="58"/>
                                        </p:tgtEl>
                                        <p:attrNameLst>
                                          <p:attrName>style.visibility</p:attrName>
                                        </p:attrNameLst>
                                      </p:cBhvr>
                                      <p:to>
                                        <p:strVal val="visible"/>
                                      </p:to>
                                    </p:set>
                                    <p:animEffect transition="in" filter="wipe(left)">
                                      <p:cBhvr>
                                        <p:cTn id="11" dur="750"/>
                                        <p:tgtEl>
                                          <p:spTgt spid="58"/>
                                        </p:tgtEl>
                                      </p:cBhvr>
                                    </p:animEffect>
                                  </p:childTnLst>
                                </p:cTn>
                              </p:par>
                              <p:par>
                                <p:cTn id="12" presetID="22" presetClass="entr" presetSubtype="8" fill="hold" grpId="2" nodeType="withEffect">
                                  <p:childTnLst>
                                    <p:set>
                                      <p:cBhvr>
                                        <p:cTn id="13" dur="1" fill="hold">
                                          <p:stCondLst>
                                            <p:cond delay="0"/>
                                          </p:stCondLst>
                                        </p:cTn>
                                        <p:tgtEl>
                                          <p:spTgt spid="17"/>
                                        </p:tgtEl>
                                        <p:attrNameLst>
                                          <p:attrName>style.visibility</p:attrName>
                                        </p:attrNameLst>
                                      </p:cBhvr>
                                      <p:to>
                                        <p:strVal val="visible"/>
                                      </p:to>
                                    </p:set>
                                    <p:animEffect transition="in" filter="wipe(left)">
                                      <p:cBhvr>
                                        <p:cTn id="14" dur="750"/>
                                        <p:tgtEl>
                                          <p:spTgt spid="17"/>
                                        </p:tgtEl>
                                      </p:cBhvr>
                                    </p:animEffect>
                                  </p:childTnLst>
                                </p:cTn>
                              </p:par>
                              <p:par>
                                <p:cTn id="15" presetID="22" presetClass="entr" presetSubtype="8" fill="hold" grpId="2" nodeType="withEffect">
                                  <p:childTnLst>
                                    <p:set>
                                      <p:cBhvr>
                                        <p:cTn id="16" dur="1" fill="hold">
                                          <p:stCondLst>
                                            <p:cond delay="0"/>
                                          </p:stCondLst>
                                        </p:cTn>
                                        <p:tgtEl>
                                          <p:spTgt spid="2"/>
                                        </p:tgtEl>
                                        <p:attrNameLst>
                                          <p:attrName>style.visibility</p:attrName>
                                        </p:attrNameLst>
                                      </p:cBhvr>
                                      <p:to>
                                        <p:strVal val="visible"/>
                                      </p:to>
                                    </p:set>
                                    <p:animEffect transition="in" filter="wipe(left)">
                                      <p:cBhvr>
                                        <p:cTn id="1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2"/>
      <p:bldP spid="2"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p:cNvGrpSpPr/>
          <p:nvPr/>
        </p:nvGrpSpPr>
        <p:grpSpPr>
          <a:xfrm>
            <a:off x="1363345" y="1289050"/>
            <a:ext cx="9140190" cy="5271770"/>
            <a:chOff x="9087077" y="1527388"/>
            <a:chExt cx="2303707" cy="2303706"/>
          </a:xfrm>
        </p:grpSpPr>
        <p:sp>
          <p:nvSpPr>
            <p:cNvPr id="59"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chemeClr val="bg1"/>
                </a:solidFill>
                <a:latin typeface="Calibri" panose="020F0502020204030204"/>
                <a:ea typeface="宋体" panose="02010600030101010101" pitchFamily="2" charset="-122"/>
              </a:endParaRPr>
            </a:p>
          </p:txBody>
        </p:sp>
        <p:sp>
          <p:nvSpPr>
            <p:cNvPr id="60" name="椭圆 34"/>
            <p:cNvSpPr/>
            <p:nvPr/>
          </p:nvSpPr>
          <p:spPr>
            <a:xfrm>
              <a:off x="9126796" y="1596736"/>
              <a:ext cx="2198768" cy="2170527"/>
            </a:xfrm>
            <a:prstGeom prst="roundRect">
              <a:avLst/>
            </a:prstGeom>
            <a:solidFill>
              <a:schemeClr val="accent3"/>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rtlCol="0" anchor="ctr"/>
            <a:lstStyle/>
            <a:p>
              <a:pPr algn="ctr"/>
              <a:endParaRPr lang="zh-CN" altLang="en-US" kern="0">
                <a:solidFill>
                  <a:schemeClr val="bg1"/>
                </a:solidFill>
                <a:latin typeface="Calibri" panose="020F0502020204030204"/>
                <a:ea typeface="宋体" panose="02010600030101010101" pitchFamily="2" charset="-122"/>
              </a:endParaRPr>
            </a:p>
          </p:txBody>
        </p:sp>
      </p:grpSp>
      <p:grpSp>
        <p:nvGrpSpPr>
          <p:cNvPr id="61" name="组合 60"/>
          <p:cNvGrpSpPr/>
          <p:nvPr/>
        </p:nvGrpSpPr>
        <p:grpSpPr>
          <a:xfrm>
            <a:off x="270510" y="505460"/>
            <a:ext cx="3362960" cy="783590"/>
            <a:chOff x="3937565" y="342444"/>
            <a:chExt cx="5213316" cy="1031890"/>
          </a:xfrm>
        </p:grpSpPr>
        <p:grpSp>
          <p:nvGrpSpPr>
            <p:cNvPr id="62" name="组合 61"/>
            <p:cNvGrpSpPr/>
            <p:nvPr/>
          </p:nvGrpSpPr>
          <p:grpSpPr>
            <a:xfrm>
              <a:off x="3937565" y="342444"/>
              <a:ext cx="5213316" cy="1031890"/>
              <a:chOff x="7244739" y="5269134"/>
              <a:chExt cx="3099874" cy="517828"/>
            </a:xfrm>
          </p:grpSpPr>
          <p:grpSp>
            <p:nvGrpSpPr>
              <p:cNvPr id="64" name="组合 63"/>
              <p:cNvGrpSpPr/>
              <p:nvPr/>
            </p:nvGrpSpPr>
            <p:grpSpPr>
              <a:xfrm>
                <a:off x="7244739" y="5269134"/>
                <a:ext cx="3099874" cy="517828"/>
                <a:chOff x="6024070" y="5607956"/>
                <a:chExt cx="4596458" cy="767829"/>
              </a:xfrm>
            </p:grpSpPr>
            <p:sp>
              <p:nvSpPr>
                <p:cNvPr id="66" name="圆角矩形 65"/>
                <p:cNvSpPr/>
                <p:nvPr/>
              </p:nvSpPr>
              <p:spPr>
                <a:xfrm>
                  <a:off x="6024070" y="5607956"/>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7" name="圆角矩形 66"/>
                <p:cNvSpPr/>
                <p:nvPr/>
              </p:nvSpPr>
              <p:spPr>
                <a:xfrm>
                  <a:off x="6128256" y="5704187"/>
                  <a:ext cx="4373372" cy="575365"/>
                </a:xfrm>
                <a:prstGeom prst="roundRect">
                  <a:avLst>
                    <a:gd name="adj" fmla="val 50000"/>
                  </a:avLst>
                </a:prstGeom>
                <a:solidFill>
                  <a:schemeClr val="accent1"/>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65" name="TextBox 19"/>
              <p:cNvSpPr txBox="1"/>
              <p:nvPr/>
            </p:nvSpPr>
            <p:spPr>
              <a:xfrm>
                <a:off x="7752953" y="5433395"/>
                <a:ext cx="127818" cy="189012"/>
              </a:xfrm>
              <a:prstGeom prst="rect">
                <a:avLst/>
              </a:prstGeom>
              <a:noFill/>
            </p:spPr>
            <p:txBody>
              <a:bodyPr wrap="square" rtlCol="0">
                <a:spAutoFit/>
              </a:bodyPr>
              <a:lstStyle/>
              <a:p>
                <a:endParaRPr lang="zh-CN" altLang="en-US" sz="1400">
                  <a:solidFill>
                    <a:schemeClr val="bg1"/>
                  </a:solidFill>
                  <a:latin typeface="微软雅黑" panose="020B0503020204020204" pitchFamily="34" charset="-122"/>
                  <a:ea typeface="微软雅黑" panose="020B0503020204020204" pitchFamily="34" charset="-122"/>
                </a:endParaRPr>
              </a:p>
            </p:txBody>
          </p:sp>
        </p:grpSp>
        <p:sp>
          <p:nvSpPr>
            <p:cNvPr id="63" name="矩形 62"/>
            <p:cNvSpPr/>
            <p:nvPr/>
          </p:nvSpPr>
          <p:spPr>
            <a:xfrm>
              <a:off x="4403285" y="342742"/>
              <a:ext cx="4283494" cy="930708"/>
            </a:xfrm>
            <a:prstGeom prst="rect">
              <a:avLst/>
            </a:prstGeom>
          </p:spPr>
          <p:txBody>
            <a:bodyPr wrap="square">
              <a:spAutoFit/>
            </a:bodyPr>
            <a:lstStyle/>
            <a:p>
              <a:pPr algn="ctr"/>
              <a:r>
                <a:rPr lang="zh-CN" altLang="en-US" sz="2800">
                  <a:solidFill>
                    <a:schemeClr val="bg1"/>
                  </a:solidFill>
                  <a:latin typeface="造字工房悦黑（非商用）常规体" pitchFamily="2" charset="-122"/>
                  <a:ea typeface="造字工房悦黑（非商用）常规体" pitchFamily="2" charset="-122"/>
                </a:rPr>
                <a:t>写作评价案例一</a:t>
              </a:r>
              <a:r>
                <a:rPr lang="zh-CN" altLang="en-US" sz="4000">
                  <a:solidFill>
                    <a:schemeClr val="bg1"/>
                  </a:solidFill>
                  <a:latin typeface="造字工房悦黑（非商用）常规体" pitchFamily="2" charset="-122"/>
                  <a:ea typeface="造字工房悦黑（非商用）常规体" pitchFamily="2" charset="-122"/>
                </a:rPr>
                <a:t>：</a:t>
              </a:r>
              <a:endParaRPr lang="zh-CN" altLang="en-US" sz="4000">
                <a:solidFill>
                  <a:schemeClr val="bg1"/>
                </a:solidFill>
                <a:latin typeface="造字工房悦黑（非商用）常规体" pitchFamily="2" charset="-122"/>
                <a:ea typeface="造字工房悦黑（非商用）常规体" pitchFamily="2" charset="-122"/>
              </a:endParaRPr>
            </a:p>
          </p:txBody>
        </p:sp>
      </p:grpSp>
      <p:sp>
        <p:nvSpPr>
          <p:cNvPr id="2" name="文本框 1"/>
          <p:cNvSpPr txBox="1"/>
          <p:nvPr/>
        </p:nvSpPr>
        <p:spPr bwMode="auto">
          <a:xfrm>
            <a:off x="1885950" y="3789680"/>
            <a:ext cx="8026400" cy="1568450"/>
          </a:xfrm>
          <a:prstGeom prst="rect">
            <a:avLst/>
          </a:prstGeom>
          <a:noFill/>
        </p:spPr>
        <p:txBody>
          <a:bodyPr wrap="square">
            <a:spAutoFit/>
          </a:bodyPr>
          <a:p>
            <a:pPr algn="ctr">
              <a:lnSpc>
                <a:spcPct val="120000"/>
              </a:lnSpc>
              <a:defRPr/>
            </a:pPr>
            <a:r>
              <a:rPr lang="en-US" sz="2000">
                <a:solidFill>
                  <a:schemeClr val="bg1"/>
                </a:solidFill>
                <a:latin typeface="Franklin Gothic Book" panose="020B0503020102020204" charset="0"/>
                <a:cs typeface="Franklin Gothic Book" panose="020B0503020102020204" charset="0"/>
              </a:rPr>
              <a:t>Saving water</a:t>
            </a:r>
            <a:endParaRPr lang="en-US" sz="2000">
              <a:solidFill>
                <a:schemeClr val="bg1"/>
              </a:solidFill>
              <a:latin typeface="Franklin Gothic Book" panose="020B0503020102020204" charset="0"/>
              <a:cs typeface="Franklin Gothic Book" panose="020B0503020102020204" charset="0"/>
            </a:endParaRPr>
          </a:p>
          <a:p>
            <a:pPr>
              <a:lnSpc>
                <a:spcPct val="120000"/>
              </a:lnSpc>
              <a:defRPr/>
            </a:pPr>
            <a:r>
              <a:rPr lang="en-US" sz="2000">
                <a:solidFill>
                  <a:schemeClr val="bg1"/>
                </a:solidFill>
                <a:latin typeface="Franklin Gothic Book" panose="020B0503020102020204" charset="0"/>
                <a:cs typeface="Franklin Gothic Book" panose="020B0503020102020204" charset="0"/>
              </a:rPr>
              <a:t>    Water is really imprtant to people.However,most of the water on the Earth is sea water.</a:t>
            </a:r>
            <a:endParaRPr lang="en-US" sz="2000">
              <a:solidFill>
                <a:schemeClr val="bg1"/>
              </a:solidFill>
              <a:latin typeface="Franklin Gothic Book" panose="020B0503020102020204" charset="0"/>
              <a:cs typeface="Franklin Gothic Book" panose="020B0503020102020204" charset="0"/>
            </a:endParaRPr>
          </a:p>
          <a:p>
            <a:pPr>
              <a:lnSpc>
                <a:spcPct val="120000"/>
              </a:lnSpc>
              <a:defRPr/>
            </a:pPr>
            <a:r>
              <a:rPr lang="en-US" sz="2000" u="sng">
                <a:solidFill>
                  <a:schemeClr val="bg1"/>
                </a:solidFill>
                <a:latin typeface="Franklin Gothic Book" panose="020B0503020102020204" charset="0"/>
                <a:cs typeface="Franklin Gothic Book" panose="020B0503020102020204" charset="0"/>
              </a:rPr>
              <a:t>                        </a:t>
            </a:r>
            <a:endParaRPr lang="en-US" sz="2000" u="sng">
              <a:solidFill>
                <a:schemeClr val="bg1"/>
              </a:solidFill>
              <a:latin typeface="Franklin Gothic Book" panose="020B0503020102020204" charset="0"/>
              <a:cs typeface="Franklin Gothic Book" panose="020B0503020102020204" charset="0"/>
            </a:endParaRPr>
          </a:p>
        </p:txBody>
      </p:sp>
      <p:graphicFrame>
        <p:nvGraphicFramePr>
          <p:cNvPr id="3" name="表格 2"/>
          <p:cNvGraphicFramePr/>
          <p:nvPr>
            <p:custDataLst>
              <p:tags r:id="rId1"/>
            </p:custDataLst>
          </p:nvPr>
        </p:nvGraphicFramePr>
        <p:xfrm>
          <a:off x="1885950" y="1666240"/>
          <a:ext cx="7911465" cy="2009775"/>
        </p:xfrm>
        <a:graphic>
          <a:graphicData uri="http://schemas.openxmlformats.org/drawingml/2006/table">
            <a:tbl>
              <a:tblPr firstRow="1" bandRow="1">
                <a:tableStyleId>{5C22544A-7EE6-4342-B048-85BDC9FD1C3A}</a:tableStyleId>
              </a:tblPr>
              <a:tblGrid>
                <a:gridCol w="2265680"/>
                <a:gridCol w="5645785"/>
              </a:tblGrid>
              <a:tr h="579120">
                <a:tc>
                  <a:txBody>
                    <a:bodyPr/>
                    <a:p>
                      <a:pPr>
                        <a:buNone/>
                      </a:pPr>
                      <a:r>
                        <a:rPr lang="zh-CN" altLang="en-US" sz="1600"/>
                        <a:t>为什么要节约用水？</a:t>
                      </a:r>
                      <a:endParaRPr lang="zh-CN" altLang="en-US" sz="1600"/>
                    </a:p>
                  </a:txBody>
                  <a:tcPr/>
                </a:tc>
                <a:tc>
                  <a:txBody>
                    <a:bodyPr/>
                    <a:p>
                      <a:pPr>
                        <a:buNone/>
                      </a:pPr>
                      <a:r>
                        <a:rPr lang="zh-CN" altLang="en-US" sz="1600"/>
                        <a:t>地球上大部分的水是海水，海水里有太多的盐，不能直接饮用，只有一小部分水是淡水。</a:t>
                      </a:r>
                      <a:endParaRPr lang="zh-CN" altLang="en-US" sz="1600"/>
                    </a:p>
                  </a:txBody>
                  <a:tcPr/>
                </a:tc>
              </a:tr>
              <a:tr h="1066800">
                <a:tc>
                  <a:txBody>
                    <a:bodyPr/>
                    <a:p>
                      <a:pPr>
                        <a:buNone/>
                      </a:pPr>
                      <a:r>
                        <a:rPr lang="zh-CN" altLang="en-US" sz="1600"/>
                        <a:t>如何节约用水？</a:t>
                      </a:r>
                      <a:endParaRPr lang="zh-CN" altLang="en-US" sz="1600"/>
                    </a:p>
                  </a:txBody>
                  <a:tcPr/>
                </a:tc>
                <a:tc>
                  <a:txBody>
                    <a:bodyPr/>
                    <a:p>
                      <a:pPr>
                        <a:buNone/>
                      </a:pPr>
                      <a:r>
                        <a:rPr lang="en-US" altLang="zh-CN" sz="1600"/>
                        <a:t>1.</a:t>
                      </a:r>
                      <a:r>
                        <a:rPr lang="zh-CN" altLang="en-US" sz="1600"/>
                        <a:t>洗米洗菜的水可以浇花。</a:t>
                      </a:r>
                      <a:endParaRPr lang="zh-CN" altLang="en-US" sz="1600"/>
                    </a:p>
                    <a:p>
                      <a:pPr>
                        <a:buNone/>
                      </a:pPr>
                      <a:r>
                        <a:rPr lang="en-US" altLang="zh-CN" sz="1600"/>
                        <a:t>2.</a:t>
                      </a:r>
                      <a:r>
                        <a:rPr lang="zh-CN" altLang="en-US" sz="1600"/>
                        <a:t>洗脸刷牙时关掉水笼头。（</a:t>
                      </a:r>
                      <a:r>
                        <a:rPr lang="en-US" altLang="zh-CN" sz="1600"/>
                        <a:t>tap)</a:t>
                      </a:r>
                      <a:endParaRPr lang="en-US" altLang="zh-CN" sz="1600"/>
                    </a:p>
                    <a:p>
                      <a:pPr>
                        <a:buNone/>
                      </a:pPr>
                      <a:r>
                        <a:rPr lang="en-US" altLang="zh-CN" sz="1600"/>
                        <a:t>3.</a:t>
                      </a:r>
                      <a:r>
                        <a:rPr lang="zh-CN" altLang="en-US" sz="1600"/>
                        <a:t>洗沐浴（</a:t>
                      </a:r>
                      <a:r>
                        <a:rPr lang="en-US" altLang="zh-CN" sz="1600"/>
                        <a:t>have a shower)</a:t>
                      </a:r>
                      <a:r>
                        <a:rPr lang="zh-CN" altLang="en-US" sz="1600"/>
                        <a:t>比洗盆浴（</a:t>
                      </a:r>
                      <a:r>
                        <a:rPr lang="en-US" altLang="zh-CN" sz="1600"/>
                        <a:t>have a bath)</a:t>
                      </a:r>
                      <a:r>
                        <a:rPr lang="zh-CN" altLang="en-US" sz="1600"/>
                        <a:t>更省水。</a:t>
                      </a:r>
                      <a:endParaRPr lang="zh-CN" altLang="en-US" sz="1600"/>
                    </a:p>
                    <a:p>
                      <a:pPr>
                        <a:buNone/>
                      </a:pPr>
                      <a:r>
                        <a:rPr lang="en-US" altLang="zh-CN" sz="1600"/>
                        <a:t>4.</a:t>
                      </a:r>
                      <a:r>
                        <a:rPr lang="zh-CN" altLang="en-US" sz="1600"/>
                        <a:t>补充至少</a:t>
                      </a:r>
                      <a:r>
                        <a:rPr lang="en-US" altLang="zh-CN" sz="1600"/>
                        <a:t>2</a:t>
                      </a:r>
                      <a:r>
                        <a:rPr lang="zh-CN" altLang="en-US" sz="1600"/>
                        <a:t>条建议。</a:t>
                      </a:r>
                      <a:endParaRPr lang="zh-CN" altLang="en-US" sz="1600"/>
                    </a:p>
                  </a:txBody>
                  <a:tcPr/>
                </a:tc>
              </a:tr>
              <a:tr h="363855">
                <a:tc>
                  <a:txBody>
                    <a:bodyPr/>
                    <a:p>
                      <a:pPr>
                        <a:buNone/>
                      </a:pPr>
                      <a:r>
                        <a:rPr lang="zh-CN" altLang="en-US" sz="1600"/>
                        <a:t>结束语？</a:t>
                      </a:r>
                      <a:endParaRPr lang="zh-CN" altLang="en-US" sz="1600"/>
                    </a:p>
                  </a:txBody>
                  <a:tcPr/>
                </a:tc>
                <a:tc>
                  <a:txBody>
                    <a:bodyPr/>
                    <a:p>
                      <a:pPr>
                        <a:buNone/>
                      </a:pPr>
                      <a:endParaRPr lang="zh-CN" altLang="en-US" sz="1600"/>
                    </a:p>
                  </a:txBody>
                  <a:tcPr/>
                </a:tc>
              </a:tr>
            </a:tbl>
          </a:graphicData>
        </a:graphic>
      </p:graphicFrame>
      <p:cxnSp>
        <p:nvCxnSpPr>
          <p:cNvPr id="4" name="直接连接符 3"/>
          <p:cNvCxnSpPr/>
          <p:nvPr/>
        </p:nvCxnSpPr>
        <p:spPr>
          <a:xfrm>
            <a:off x="2040890" y="5173980"/>
            <a:ext cx="7456805"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2040890" y="5221605"/>
            <a:ext cx="746633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040890" y="5633720"/>
            <a:ext cx="746633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040890" y="6064885"/>
            <a:ext cx="746633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childTnLst>
                                    <p:set>
                                      <p:cBhvr>
                                        <p:cTn id="6" dur="1" fill="hold">
                                          <p:stCondLst>
                                            <p:cond delay="0"/>
                                          </p:stCondLst>
                                        </p:cTn>
                                        <p:tgtEl>
                                          <p:spTgt spid="61"/>
                                        </p:tgtEl>
                                        <p:attrNameLst>
                                          <p:attrName>style.visibility</p:attrName>
                                        </p:attrNameLst>
                                      </p:cBhvr>
                                      <p:to>
                                        <p:strVal val="visible"/>
                                      </p:to>
                                    </p:set>
                                    <p:animEffect transition="in" filter="fade">
                                      <p:cBhvr>
                                        <p:cTn id="7" dur="75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22" presetClass="entr" presetSubtype="8" fill="hold" nodeType="afterEffect">
                                  <p:childTnLst>
                                    <p:set>
                                      <p:cBhvr>
                                        <p:cTn id="15" dur="1" fill="hold">
                                          <p:stCondLst>
                                            <p:cond delay="0"/>
                                          </p:stCondLst>
                                        </p:cTn>
                                        <p:tgtEl>
                                          <p:spTgt spid="58"/>
                                        </p:tgtEl>
                                        <p:attrNameLst>
                                          <p:attrName>style.visibility</p:attrName>
                                        </p:attrNameLst>
                                      </p:cBhvr>
                                      <p:to>
                                        <p:strVal val="visible"/>
                                      </p:to>
                                    </p:set>
                                    <p:animEffect transition="in" filter="wipe(left)">
                                      <p:cBhvr>
                                        <p:cTn id="16" dur="750"/>
                                        <p:tgtEl>
                                          <p:spTgt spid="58"/>
                                        </p:tgtEl>
                                      </p:cBhvr>
                                    </p:animEffect>
                                  </p:childTnLst>
                                </p:cTn>
                              </p:par>
                              <p:par>
                                <p:cTn id="17" presetID="22" presetClass="entr" presetSubtype="8" fill="hold" grpId="2" nodeType="withEffect">
                                  <p:childTnLst>
                                    <p:set>
                                      <p:cBhvr>
                                        <p:cTn id="18" dur="1" fill="hold">
                                          <p:stCondLst>
                                            <p:cond delay="0"/>
                                          </p:stCondLst>
                                        </p:cTn>
                                        <p:tgtEl>
                                          <p:spTgt spid="2"/>
                                        </p:tgtEl>
                                        <p:attrNameLst>
                                          <p:attrName>style.visibility</p:attrName>
                                        </p:attrNameLst>
                                      </p:cBhvr>
                                      <p:to>
                                        <p:strVal val="visible"/>
                                      </p:to>
                                    </p:set>
                                    <p:animEffect transition="in" filter="wipe(left)">
                                      <p:cBhvr>
                                        <p:cTn id="19" dur="750"/>
                                        <p:tgtEl>
                                          <p:spTgt spid="2"/>
                                        </p:tgtEl>
                                      </p:cBhvr>
                                    </p:animEffect>
                                  </p:childTnLst>
                                </p:cTn>
                              </p:par>
                              <p:par>
                                <p:cTn id="20" presetID="22" presetClass="entr" presetSubtype="8"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圆角矩形 34"/>
          <p:cNvSpPr/>
          <p:nvPr/>
        </p:nvSpPr>
        <p:spPr>
          <a:xfrm>
            <a:off x="6680835" y="4882515"/>
            <a:ext cx="4305300" cy="920115"/>
          </a:xfrm>
          <a:prstGeom prst="roundRect">
            <a:avLst/>
          </a:prstGeom>
          <a:gradFill>
            <a:gsLst>
              <a:gs pos="0">
                <a:schemeClr val="accent4">
                  <a:lumMod val="75000"/>
                </a:schemeClr>
              </a:gs>
              <a:gs pos="100000">
                <a:schemeClr val="accent4"/>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endParaRPr lang="zh-CN" altLang="en-US" kern="0">
              <a:solidFill>
                <a:schemeClr val="bg1"/>
              </a:solidFill>
              <a:latin typeface="Calibri" panose="020F0502020204030204"/>
              <a:ea typeface="宋体" panose="02010600030101010101" pitchFamily="2" charset="-122"/>
            </a:endParaRPr>
          </a:p>
        </p:txBody>
      </p:sp>
      <p:sp>
        <p:nvSpPr>
          <p:cNvPr id="34" name="圆角矩形 33"/>
          <p:cNvSpPr/>
          <p:nvPr/>
        </p:nvSpPr>
        <p:spPr>
          <a:xfrm>
            <a:off x="6680835" y="1932305"/>
            <a:ext cx="4305300" cy="979170"/>
          </a:xfrm>
          <a:prstGeom prst="roundRect">
            <a:avLst/>
          </a:prstGeom>
          <a:gradFill>
            <a:gsLst>
              <a:gs pos="0">
                <a:schemeClr val="accent1">
                  <a:lumMod val="75000"/>
                </a:schemeClr>
              </a:gs>
              <a:gs pos="100000">
                <a:schemeClr val="accent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endParaRPr lang="zh-CN" altLang="en-US" kern="0">
              <a:solidFill>
                <a:schemeClr val="bg1"/>
              </a:solidFill>
              <a:latin typeface="Calibri" panose="020F0502020204030204"/>
              <a:ea typeface="宋体" panose="02010600030101010101" pitchFamily="2" charset="-122"/>
            </a:endParaRPr>
          </a:p>
        </p:txBody>
      </p:sp>
      <p:sp>
        <p:nvSpPr>
          <p:cNvPr id="37" name="圆角矩形 36"/>
          <p:cNvSpPr/>
          <p:nvPr/>
        </p:nvSpPr>
        <p:spPr>
          <a:xfrm>
            <a:off x="6680835" y="3364230"/>
            <a:ext cx="4305300" cy="988060"/>
          </a:xfrm>
          <a:prstGeom prst="roundRect">
            <a:avLst/>
          </a:prstGeom>
          <a:gradFill>
            <a:gsLst>
              <a:gs pos="0">
                <a:schemeClr val="accent2">
                  <a:lumMod val="75000"/>
                </a:schemeClr>
              </a:gs>
              <a:gs pos="100000">
                <a:schemeClr val="accent2"/>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endParaRPr lang="zh-CN" altLang="en-US" kern="0">
              <a:solidFill>
                <a:schemeClr val="bg1"/>
              </a:solidFill>
              <a:latin typeface="Calibri" panose="020F0502020204030204"/>
              <a:ea typeface="宋体" panose="02010600030101010101" pitchFamily="2" charset="-122"/>
            </a:endParaRPr>
          </a:p>
        </p:txBody>
      </p:sp>
      <p:grpSp>
        <p:nvGrpSpPr>
          <p:cNvPr id="30" name="组合 29"/>
          <p:cNvGrpSpPr/>
          <p:nvPr/>
        </p:nvGrpSpPr>
        <p:grpSpPr>
          <a:xfrm>
            <a:off x="1107677" y="1651500"/>
            <a:ext cx="3953782" cy="3953778"/>
            <a:chOff x="9087077" y="1527388"/>
            <a:chExt cx="2303707" cy="2303706"/>
          </a:xfrm>
        </p:grpSpPr>
        <p:sp>
          <p:nvSpPr>
            <p:cNvPr id="32" name="椭圆 33"/>
            <p:cNvSpPr/>
            <p:nvPr/>
          </p:nvSpPr>
          <p:spPr>
            <a:xfrm>
              <a:off x="9087077" y="1527388"/>
              <a:ext cx="2303707" cy="2303706"/>
            </a:xfrm>
            <a:prstGeom prst="ellipse">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33" name="椭圆 34"/>
            <p:cNvSpPr/>
            <p:nvPr/>
          </p:nvSpPr>
          <p:spPr>
            <a:xfrm>
              <a:off x="9508502" y="1948814"/>
              <a:ext cx="1460857" cy="1460855"/>
            </a:xfrm>
            <a:prstGeom prst="ellipse">
              <a:avLst/>
            </a:prstGeom>
            <a:solidFill>
              <a:schemeClr val="accent1"/>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rtlCol="0" anchor="ctr"/>
            <a:lstStyle/>
            <a:p>
              <a:pPr algn="ctr"/>
              <a:endParaRPr lang="zh-CN" altLang="en-US" kern="0">
                <a:solidFill>
                  <a:sysClr val="window" lastClr="FFFFFF"/>
                </a:solidFill>
                <a:latin typeface="Calibri" panose="020F0502020204030204"/>
                <a:ea typeface="宋体" panose="02010600030101010101" pitchFamily="2" charset="-122"/>
              </a:endParaRPr>
            </a:p>
          </p:txBody>
        </p:sp>
      </p:grpSp>
      <p:sp>
        <p:nvSpPr>
          <p:cNvPr id="4" name="Line 3"/>
          <p:cNvSpPr>
            <a:spLocks noChangeShapeType="1"/>
          </p:cNvSpPr>
          <p:nvPr/>
        </p:nvSpPr>
        <p:spPr bwMode="auto">
          <a:xfrm flipH="1">
            <a:off x="5769859" y="2070101"/>
            <a:ext cx="6349" cy="3397251"/>
          </a:xfrm>
          <a:prstGeom prst="line">
            <a:avLst/>
          </a:prstGeom>
          <a:noFill/>
          <a:ln w="19050">
            <a:solidFill>
              <a:schemeClr val="tx1">
                <a:lumMod val="85000"/>
                <a:lumOff val="15000"/>
              </a:schemeClr>
            </a:solidFill>
            <a:prstDash val="dash"/>
            <a:round/>
          </a:ln>
          <a:extLst>
            <a:ext uri="{909E8E84-426E-40DD-AFC4-6F175D3DCCD1}">
              <a14:hiddenFill xmlns:a14="http://schemas.microsoft.com/office/drawing/2010/main">
                <a:noFill/>
              </a14:hiddenFill>
            </a:ext>
          </a:extLst>
        </p:spPr>
        <p:txBody>
          <a:bodyPr wrap="none" anchor="ctr"/>
          <a:lstStyle/>
          <a:p>
            <a:endParaRPr lang="zh-CN" altLang="en-US" sz="2400">
              <a:solidFill>
                <a:schemeClr val="tx1">
                  <a:lumMod val="85000"/>
                  <a:lumOff val="15000"/>
                </a:schemeClr>
              </a:solidFill>
              <a:latin typeface="+mn-ea"/>
            </a:endParaRPr>
          </a:p>
        </p:txBody>
      </p:sp>
      <p:sp>
        <p:nvSpPr>
          <p:cNvPr id="28" name="Rectangle 19"/>
          <p:cNvSpPr>
            <a:spLocks noChangeArrowheads="1"/>
          </p:cNvSpPr>
          <p:nvPr/>
        </p:nvSpPr>
        <p:spPr bwMode="ltGray">
          <a:xfrm>
            <a:off x="6759499" y="2010730"/>
            <a:ext cx="3991171"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marL="457200" indent="-457200" algn="l">
              <a:buFont typeface="Wingdings" panose="05000000000000000000" pitchFamily="2" charset="2"/>
              <a:buChar char="ü"/>
            </a:pPr>
            <a:r>
              <a:rPr lang="zh-CN" altLang="en-US" sz="2000">
                <a:solidFill>
                  <a:schemeClr val="bg1"/>
                </a:solidFill>
                <a:latin typeface="+mn-ea"/>
                <a:ea typeface="+mn-ea"/>
              </a:rPr>
              <a:t>作文选题符合七年级学生的认知和心理特点 </a:t>
            </a:r>
            <a:endParaRPr lang="zh-CN" altLang="en-US" sz="2000">
              <a:solidFill>
                <a:schemeClr val="bg1"/>
              </a:solidFill>
              <a:latin typeface="+mn-ea"/>
              <a:ea typeface="+mn-ea"/>
            </a:endParaRPr>
          </a:p>
        </p:txBody>
      </p:sp>
      <p:sp>
        <p:nvSpPr>
          <p:cNvPr id="26" name="Rectangle 20"/>
          <p:cNvSpPr>
            <a:spLocks noChangeArrowheads="1"/>
          </p:cNvSpPr>
          <p:nvPr/>
        </p:nvSpPr>
        <p:spPr bwMode="ltGray">
          <a:xfrm>
            <a:off x="6819824" y="3453767"/>
            <a:ext cx="4027963" cy="8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marL="457200" indent="-457200" algn="l">
              <a:buFont typeface="Wingdings" panose="05000000000000000000" pitchFamily="2" charset="2"/>
              <a:buChar char="ü"/>
            </a:pPr>
            <a:r>
              <a:rPr lang="zh-CN" altLang="en-US" sz="2000">
                <a:solidFill>
                  <a:schemeClr val="bg1"/>
                </a:solidFill>
                <a:latin typeface="+mn-ea"/>
                <a:ea typeface="+mn-ea"/>
              </a:rPr>
              <a:t>话题属于世界知识，具有趣味性，适合学生的英语能力水平</a:t>
            </a:r>
            <a:r>
              <a:rPr lang="zh-CN" altLang="en-US" sz="2665">
                <a:solidFill>
                  <a:schemeClr val="bg1"/>
                </a:solidFill>
                <a:latin typeface="+mn-ea"/>
                <a:ea typeface="+mn-ea"/>
              </a:rPr>
              <a:t> </a:t>
            </a:r>
            <a:endParaRPr lang="zh-CN" altLang="en-US" sz="2665">
              <a:solidFill>
                <a:schemeClr val="bg1"/>
              </a:solidFill>
              <a:latin typeface="+mn-ea"/>
              <a:ea typeface="+mn-ea"/>
            </a:endParaRPr>
          </a:p>
        </p:txBody>
      </p:sp>
      <p:sp>
        <p:nvSpPr>
          <p:cNvPr id="22" name="Rectangle 22"/>
          <p:cNvSpPr>
            <a:spLocks noChangeArrowheads="1"/>
          </p:cNvSpPr>
          <p:nvPr/>
        </p:nvSpPr>
        <p:spPr bwMode="ltGray">
          <a:xfrm>
            <a:off x="6819823" y="4993431"/>
            <a:ext cx="3880793" cy="8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marL="457200" indent="-457200" algn="l">
              <a:buFont typeface="Wingdings" panose="05000000000000000000" pitchFamily="2" charset="2"/>
              <a:buChar char="ü"/>
            </a:pPr>
            <a:r>
              <a:rPr lang="zh-CN" altLang="en-US" sz="2000">
                <a:solidFill>
                  <a:schemeClr val="bg1"/>
                </a:solidFill>
                <a:latin typeface="+mn-ea"/>
                <a:ea typeface="+mn-ea"/>
              </a:rPr>
              <a:t>针对该话题，学生有话可说，有话能说</a:t>
            </a:r>
            <a:r>
              <a:rPr lang="zh-CN" altLang="en-US" sz="2665">
                <a:solidFill>
                  <a:schemeClr val="bg1"/>
                </a:solidFill>
                <a:latin typeface="+mn-ea"/>
                <a:ea typeface="+mn-ea"/>
              </a:rPr>
              <a:t> </a:t>
            </a:r>
            <a:endParaRPr lang="zh-CN" altLang="en-US" sz="2665">
              <a:solidFill>
                <a:schemeClr val="bg1"/>
              </a:solidFill>
              <a:latin typeface="+mn-ea"/>
              <a:ea typeface="+mn-ea"/>
            </a:endParaRPr>
          </a:p>
        </p:txBody>
      </p:sp>
      <p:sp>
        <p:nvSpPr>
          <p:cNvPr id="19" name="Text Box 17"/>
          <p:cNvSpPr txBox="1">
            <a:spLocks noChangeArrowheads="1"/>
          </p:cNvSpPr>
          <p:nvPr/>
        </p:nvSpPr>
        <p:spPr bwMode="ltGray">
          <a:xfrm>
            <a:off x="2129155" y="3277870"/>
            <a:ext cx="191071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eaLnBrk="1" hangingPunct="1"/>
            <a:r>
              <a:rPr lang="zh-CN" altLang="en-US" sz="2665">
                <a:solidFill>
                  <a:schemeClr val="bg1"/>
                </a:solidFill>
                <a:latin typeface="+mn-ea"/>
                <a:ea typeface="+mn-ea"/>
              </a:rPr>
              <a:t>观察与分析</a:t>
            </a:r>
            <a:endParaRPr lang="zh-CN" altLang="en-US" sz="2665">
              <a:solidFill>
                <a:schemeClr val="bg1"/>
              </a:solidFill>
              <a:latin typeface="+mn-ea"/>
              <a:ea typeface="+mn-ea"/>
            </a:endParaRPr>
          </a:p>
        </p:txBody>
      </p:sp>
      <p:sp>
        <p:nvSpPr>
          <p:cNvPr id="20" name="Line 32"/>
          <p:cNvSpPr>
            <a:spLocks noChangeShapeType="1"/>
          </p:cNvSpPr>
          <p:nvPr/>
        </p:nvSpPr>
        <p:spPr bwMode="auto">
          <a:xfrm flipV="1">
            <a:off x="2280285" y="4095115"/>
            <a:ext cx="1687830" cy="8890"/>
          </a:xfrm>
          <a:prstGeom prst="line">
            <a:avLst/>
          </a:prstGeom>
          <a:noFill/>
          <a:ln w="12700" cap="rnd">
            <a:solidFill>
              <a:schemeClr val="bg1"/>
            </a:solidFill>
            <a:prstDash val="solid"/>
            <a:round/>
          </a:ln>
          <a:extLst>
            <a:ext uri="{909E8E84-426E-40DD-AFC4-6F175D3DCCD1}">
              <a14:hiddenFill xmlns:a14="http://schemas.microsoft.com/office/drawing/2010/main">
                <a:noFill/>
              </a14:hiddenFill>
            </a:ext>
          </a:extLst>
        </p:spPr>
        <p:txBody>
          <a:bodyPr/>
          <a:lstStyle/>
          <a:p>
            <a:endParaRPr lang="zh-CN" altLang="en-US" sz="2400">
              <a:solidFill>
                <a:schemeClr val="tx1">
                  <a:lumMod val="85000"/>
                  <a:lumOff val="15000"/>
                </a:schemeClr>
              </a:solidFill>
              <a:latin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12" presetClass="entr" presetSubtype="1" fill="hold" grpId="14" nodeType="withEffec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ppt_y</p:attrName>
                                        </p:attrNameLst>
                                      </p:cBhvr>
                                      <p:tavLst>
                                        <p:tav tm="0">
                                          <p:val>
                                            <p:strVal val="#ppt_y-#ppt_h*1.125000"/>
                                          </p:val>
                                        </p:tav>
                                        <p:tav tm="100000">
                                          <p:val>
                                            <p:strVal val="#ppt_y"/>
                                          </p:val>
                                        </p:tav>
                                      </p:tavLst>
                                    </p:anim>
                                    <p:animEffect transition="in" filter="wipe(down)">
                                      <p:cBhvr>
                                        <p:cTn id="12" dur="500"/>
                                        <p:tgtEl>
                                          <p:spTgt spid="19"/>
                                        </p:tgtEl>
                                      </p:cBhvr>
                                    </p:animEffect>
                                  </p:childTnLst>
                                </p:cTn>
                              </p:par>
                              <p:par>
                                <p:cTn id="13" presetID="22" presetClass="entr" presetSubtype="8" fill="hold" grpId="15" nodeType="withEffec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par>
                          <p:cTn id="16" fill="hold">
                            <p:stCondLst>
                              <p:cond delay="500"/>
                            </p:stCondLst>
                            <p:childTnLst>
                              <p:par>
                                <p:cTn id="17" presetID="2" presetClass="entr" presetSubtype="1" fill="hold" grpId="4" nodeType="afterEffec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decel="100000" fill="hold" grpId="1" nodeType="clickEffec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1+#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par>
                                <p:cTn id="27" presetID="22" presetClass="entr" presetSubtype="8" fill="hold" grpId="5" nodeType="withEffect">
                                  <p:childTnLst>
                                    <p:set>
                                      <p:cBhvr>
                                        <p:cTn id="28" dur="1" fill="hold">
                                          <p:stCondLst>
                                            <p:cond delay="0"/>
                                          </p:stCondLst>
                                        </p:cTn>
                                        <p:tgtEl>
                                          <p:spTgt spid="28"/>
                                        </p:tgtEl>
                                        <p:attrNameLst>
                                          <p:attrName>style.visibility</p:attrName>
                                        </p:attrNameLst>
                                      </p:cBhvr>
                                      <p:to>
                                        <p:strVal val="visible"/>
                                      </p:to>
                                    </p:set>
                                    <p:animEffect transition="in" filter="wipe(left)">
                                      <p:cBhvr>
                                        <p:cTn id="29" dur="75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decel="100000" fill="hold" grpId="3" nodeType="clickEffec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1+#ppt_w/2"/>
                                          </p:val>
                                        </p:tav>
                                        <p:tav tm="100000">
                                          <p:val>
                                            <p:strVal val="#ppt_x"/>
                                          </p:val>
                                        </p:tav>
                                      </p:tavLst>
                                    </p:anim>
                                    <p:anim calcmode="lin" valueType="num">
                                      <p:cBhvr additive="base">
                                        <p:cTn id="35" dur="500" fill="hold"/>
                                        <p:tgtEl>
                                          <p:spTgt spid="37"/>
                                        </p:tgtEl>
                                        <p:attrNameLst>
                                          <p:attrName>ppt_y</p:attrName>
                                        </p:attrNameLst>
                                      </p:cBhvr>
                                      <p:tavLst>
                                        <p:tav tm="0">
                                          <p:val>
                                            <p:strVal val="#ppt_y"/>
                                          </p:val>
                                        </p:tav>
                                        <p:tav tm="100000">
                                          <p:val>
                                            <p:strVal val="#ppt_y"/>
                                          </p:val>
                                        </p:tav>
                                      </p:tavLst>
                                    </p:anim>
                                  </p:childTnLst>
                                </p:cTn>
                              </p:par>
                              <p:par>
                                <p:cTn id="36" presetID="22" presetClass="entr" presetSubtype="8" fill="hold" grpId="6" nodeType="withEffect">
                                  <p:childTnLst>
                                    <p:set>
                                      <p:cBhvr>
                                        <p:cTn id="37" dur="1" fill="hold">
                                          <p:stCondLst>
                                            <p:cond delay="0"/>
                                          </p:stCondLst>
                                        </p:cTn>
                                        <p:tgtEl>
                                          <p:spTgt spid="26"/>
                                        </p:tgtEl>
                                        <p:attrNameLst>
                                          <p:attrName>style.visibility</p:attrName>
                                        </p:attrNameLst>
                                      </p:cBhvr>
                                      <p:to>
                                        <p:strVal val="visible"/>
                                      </p:to>
                                    </p:set>
                                    <p:animEffect transition="in" filter="wipe(left)">
                                      <p:cBhvr>
                                        <p:cTn id="38" dur="75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decel="100000" fill="hold" grpId="0" nodeType="clickEffec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1+#ppt_w/2"/>
                                          </p:val>
                                        </p:tav>
                                        <p:tav tm="100000">
                                          <p:val>
                                            <p:strVal val="#ppt_x"/>
                                          </p:val>
                                        </p:tav>
                                      </p:tavLst>
                                    </p:anim>
                                    <p:anim calcmode="lin" valueType="num">
                                      <p:cBhvr additive="base">
                                        <p:cTn id="44" dur="500" fill="hold"/>
                                        <p:tgtEl>
                                          <p:spTgt spid="35"/>
                                        </p:tgtEl>
                                        <p:attrNameLst>
                                          <p:attrName>ppt_y</p:attrName>
                                        </p:attrNameLst>
                                      </p:cBhvr>
                                      <p:tavLst>
                                        <p:tav tm="0">
                                          <p:val>
                                            <p:strVal val="#ppt_y"/>
                                          </p:val>
                                        </p:tav>
                                        <p:tav tm="100000">
                                          <p:val>
                                            <p:strVal val="#ppt_y"/>
                                          </p:val>
                                        </p:tav>
                                      </p:tavLst>
                                    </p:anim>
                                  </p:childTnLst>
                                </p:cTn>
                              </p:par>
                              <p:par>
                                <p:cTn id="45" presetID="22" presetClass="entr" presetSubtype="8" fill="hold" grpId="8" nodeType="withEffect">
                                  <p:childTnLst>
                                    <p:set>
                                      <p:cBhvr>
                                        <p:cTn id="46" dur="1" fill="hold">
                                          <p:stCondLst>
                                            <p:cond delay="0"/>
                                          </p:stCondLst>
                                        </p:cTn>
                                        <p:tgtEl>
                                          <p:spTgt spid="22"/>
                                        </p:tgtEl>
                                        <p:attrNameLst>
                                          <p:attrName>style.visibility</p:attrName>
                                        </p:attrNameLst>
                                      </p:cBhvr>
                                      <p:to>
                                        <p:strVal val="visible"/>
                                      </p:to>
                                    </p:set>
                                    <p:animEffect transition="in" filter="wipe(left)">
                                      <p:cBhvr>
                                        <p:cTn id="47"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4" grpId="1" bldLvl="0" animBg="1"/>
      <p:bldP spid="37" grpId="3" bldLvl="0" animBg="1"/>
      <p:bldP spid="4" grpId="4" bldLvl="0" animBg="1"/>
      <p:bldP spid="28" grpId="5"/>
      <p:bldP spid="26" grpId="6"/>
      <p:bldP spid="22" grpId="8"/>
      <p:bldP spid="19" grpId="14"/>
      <p:bldP spid="20" grpId="15"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25"/>
          <p:cNvSpPr/>
          <p:nvPr/>
        </p:nvSpPr>
        <p:spPr>
          <a:xfrm>
            <a:off x="8537575" y="3088640"/>
            <a:ext cx="3054350" cy="3529965"/>
          </a:xfrm>
          <a:prstGeom prst="roundRect">
            <a:avLst>
              <a:gd name="adj" fmla="val 6410"/>
            </a:avLst>
          </a:prstGeom>
          <a:gradFill flip="none" rotWithShape="1">
            <a:gsLst>
              <a:gs pos="0">
                <a:schemeClr val="bg1"/>
              </a:gs>
              <a:gs pos="73000">
                <a:srgbClr val="ECECEC"/>
              </a:gs>
              <a:gs pos="100000">
                <a:srgbClr val="D9D9D9"/>
              </a:gs>
            </a:gsLst>
            <a:lin ang="2700000" scaled="1"/>
          </a:gradFill>
          <a:ln w="25400">
            <a:gradFill flip="none" rotWithShape="1">
              <a:gsLst>
                <a:gs pos="29000">
                  <a:srgbClr val="E0E0E0"/>
                </a:gs>
                <a:gs pos="0">
                  <a:srgbClr val="999999"/>
                </a:gs>
                <a:gs pos="83000">
                  <a:schemeClr val="bg1"/>
                </a:gs>
              </a:gsLst>
              <a:lin ang="2700000" scaled="1"/>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4800">
              <a:solidFill>
                <a:prstClr val="black"/>
              </a:solidFill>
            </a:endParaRPr>
          </a:p>
        </p:txBody>
      </p:sp>
      <p:grpSp>
        <p:nvGrpSpPr>
          <p:cNvPr id="27" name="组合 26"/>
          <p:cNvGrpSpPr/>
          <p:nvPr/>
        </p:nvGrpSpPr>
        <p:grpSpPr>
          <a:xfrm>
            <a:off x="8524665" y="2087752"/>
            <a:ext cx="2938602" cy="787440"/>
            <a:chOff x="9087077" y="1527388"/>
            <a:chExt cx="2303707" cy="2303706"/>
          </a:xfrm>
        </p:grpSpPr>
        <p:sp>
          <p:nvSpPr>
            <p:cNvPr id="28" name="椭圆 33"/>
            <p:cNvSpPr/>
            <p:nvPr/>
          </p:nvSpPr>
          <p:spPr>
            <a:xfrm>
              <a:off x="9087077" y="1527388"/>
              <a:ext cx="2303707" cy="2303706"/>
            </a:xfrm>
            <a:prstGeom prst="roundRect">
              <a:avLst/>
            </a:prstGeom>
            <a:gradFill>
              <a:gsLst>
                <a:gs pos="0">
                  <a:sysClr val="window" lastClr="FFFFFF"/>
                </a:gs>
                <a:gs pos="100000">
                  <a:srgbClr val="E2E2E2"/>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29" name="椭圆 34"/>
            <p:cNvSpPr/>
            <p:nvPr/>
          </p:nvSpPr>
          <p:spPr>
            <a:xfrm>
              <a:off x="9166557" y="1710379"/>
              <a:ext cx="2144746" cy="1937724"/>
            </a:xfrm>
            <a:prstGeom prst="roundRect">
              <a:avLst/>
            </a:prstGeom>
            <a:solidFill>
              <a:schemeClr val="accent3"/>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rtlCol="0" anchor="ctr"/>
            <a:lstStyle/>
            <a:p>
              <a:pPr algn="ctr"/>
              <a:endParaRPr lang="zh-CN" altLang="en-US" kern="0">
                <a:solidFill>
                  <a:sysClr val="window" lastClr="FFFFFF"/>
                </a:solidFill>
                <a:latin typeface="Calibri" panose="020F0502020204030204"/>
                <a:ea typeface="宋体" panose="02010600030101010101" pitchFamily="2" charset="-122"/>
              </a:endParaRPr>
            </a:p>
          </p:txBody>
        </p:sp>
      </p:grpSp>
      <p:sp>
        <p:nvSpPr>
          <p:cNvPr id="15" name="圆角矩形 14"/>
          <p:cNvSpPr/>
          <p:nvPr/>
        </p:nvSpPr>
        <p:spPr>
          <a:xfrm>
            <a:off x="4631690" y="3046095"/>
            <a:ext cx="3128645" cy="3572510"/>
          </a:xfrm>
          <a:prstGeom prst="roundRect">
            <a:avLst>
              <a:gd name="adj" fmla="val 6410"/>
            </a:avLst>
          </a:prstGeom>
          <a:gradFill flip="none" rotWithShape="1">
            <a:gsLst>
              <a:gs pos="0">
                <a:schemeClr val="bg1"/>
              </a:gs>
              <a:gs pos="73000">
                <a:srgbClr val="ECECEC"/>
              </a:gs>
              <a:gs pos="100000">
                <a:srgbClr val="D9D9D9"/>
              </a:gs>
            </a:gsLst>
            <a:lin ang="2700000" scaled="1"/>
          </a:gradFill>
          <a:ln w="25400">
            <a:gradFill flip="none" rotWithShape="1">
              <a:gsLst>
                <a:gs pos="29000">
                  <a:srgbClr val="E0E0E0"/>
                </a:gs>
                <a:gs pos="0">
                  <a:srgbClr val="999999"/>
                </a:gs>
                <a:gs pos="83000">
                  <a:schemeClr val="bg1"/>
                </a:gs>
              </a:gsLst>
              <a:lin ang="2700000" scaled="1"/>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4800">
              <a:solidFill>
                <a:prstClr val="black"/>
              </a:solidFill>
            </a:endParaRPr>
          </a:p>
        </p:txBody>
      </p:sp>
      <p:grpSp>
        <p:nvGrpSpPr>
          <p:cNvPr id="23" name="组合 22"/>
          <p:cNvGrpSpPr/>
          <p:nvPr/>
        </p:nvGrpSpPr>
        <p:grpSpPr>
          <a:xfrm>
            <a:off x="4619109" y="2087752"/>
            <a:ext cx="2938602" cy="787440"/>
            <a:chOff x="9087077" y="1527388"/>
            <a:chExt cx="2303707" cy="2303706"/>
          </a:xfrm>
        </p:grpSpPr>
        <p:sp>
          <p:nvSpPr>
            <p:cNvPr id="24" name="椭圆 33"/>
            <p:cNvSpPr/>
            <p:nvPr/>
          </p:nvSpPr>
          <p:spPr>
            <a:xfrm>
              <a:off x="9087077" y="1527388"/>
              <a:ext cx="2303707" cy="2303706"/>
            </a:xfrm>
            <a:prstGeom prst="roundRect">
              <a:avLst/>
            </a:prstGeom>
            <a:gradFill>
              <a:gsLst>
                <a:gs pos="0">
                  <a:sysClr val="window" lastClr="FFFFFF"/>
                </a:gs>
                <a:gs pos="100000">
                  <a:srgbClr val="E2E2E2"/>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25" name="椭圆 34"/>
            <p:cNvSpPr/>
            <p:nvPr/>
          </p:nvSpPr>
          <p:spPr>
            <a:xfrm>
              <a:off x="9166557" y="1710379"/>
              <a:ext cx="2144746" cy="1937724"/>
            </a:xfrm>
            <a:prstGeom prst="roundRect">
              <a:avLst/>
            </a:prstGeom>
            <a:solidFill>
              <a:schemeClr val="accent2"/>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rtlCol="0" anchor="ctr"/>
            <a:lstStyle/>
            <a:p>
              <a:pPr algn="ctr"/>
              <a:endParaRPr lang="zh-CN" altLang="en-US" kern="0">
                <a:solidFill>
                  <a:sysClr val="window" lastClr="FFFFFF"/>
                </a:solidFill>
                <a:latin typeface="Calibri" panose="020F0502020204030204"/>
                <a:ea typeface="宋体" panose="02010600030101010101" pitchFamily="2" charset="-122"/>
              </a:endParaRPr>
            </a:p>
          </p:txBody>
        </p:sp>
      </p:grpSp>
      <p:sp>
        <p:nvSpPr>
          <p:cNvPr id="14" name="圆角矩形 13"/>
          <p:cNvSpPr/>
          <p:nvPr/>
        </p:nvSpPr>
        <p:spPr>
          <a:xfrm>
            <a:off x="377825" y="3115945"/>
            <a:ext cx="3422015" cy="3502025"/>
          </a:xfrm>
          <a:prstGeom prst="roundRect">
            <a:avLst>
              <a:gd name="adj" fmla="val 6410"/>
            </a:avLst>
          </a:prstGeom>
          <a:gradFill flip="none" rotWithShape="1">
            <a:gsLst>
              <a:gs pos="0">
                <a:schemeClr val="bg1"/>
              </a:gs>
              <a:gs pos="73000">
                <a:srgbClr val="ECECEC"/>
              </a:gs>
              <a:gs pos="100000">
                <a:srgbClr val="D9D9D9"/>
              </a:gs>
            </a:gsLst>
            <a:lin ang="2700000" scaled="1"/>
          </a:gradFill>
          <a:ln w="25400">
            <a:gradFill flip="none" rotWithShape="1">
              <a:gsLst>
                <a:gs pos="29000">
                  <a:srgbClr val="E0E0E0"/>
                </a:gs>
                <a:gs pos="0">
                  <a:srgbClr val="999999"/>
                </a:gs>
                <a:gs pos="83000">
                  <a:schemeClr val="bg1"/>
                </a:gs>
              </a:gsLst>
              <a:lin ang="2700000" scaled="1"/>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4800">
              <a:solidFill>
                <a:prstClr val="black"/>
              </a:solidFill>
            </a:endParaRPr>
          </a:p>
        </p:txBody>
      </p:sp>
      <p:grpSp>
        <p:nvGrpSpPr>
          <p:cNvPr id="11" name="组合 10"/>
          <p:cNvGrpSpPr/>
          <p:nvPr/>
        </p:nvGrpSpPr>
        <p:grpSpPr>
          <a:xfrm>
            <a:off x="674140" y="2105498"/>
            <a:ext cx="2938602" cy="787440"/>
            <a:chOff x="9087077" y="1527388"/>
            <a:chExt cx="2303707" cy="2303706"/>
          </a:xfrm>
        </p:grpSpPr>
        <p:sp>
          <p:nvSpPr>
            <p:cNvPr id="12" name="椭圆 33"/>
            <p:cNvSpPr/>
            <p:nvPr/>
          </p:nvSpPr>
          <p:spPr>
            <a:xfrm>
              <a:off x="9087077" y="1527388"/>
              <a:ext cx="2303707" cy="2303706"/>
            </a:xfrm>
            <a:prstGeom prst="roundRect">
              <a:avLst/>
            </a:prstGeom>
            <a:gradFill>
              <a:gsLst>
                <a:gs pos="0">
                  <a:sysClr val="window" lastClr="FFFFFF"/>
                </a:gs>
                <a:gs pos="100000">
                  <a:srgbClr val="E2E2E2"/>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13" name="椭圆 34"/>
            <p:cNvSpPr/>
            <p:nvPr/>
          </p:nvSpPr>
          <p:spPr>
            <a:xfrm>
              <a:off x="9166557" y="1710379"/>
              <a:ext cx="2144746" cy="1937724"/>
            </a:xfrm>
            <a:prstGeom prst="roundRect">
              <a:avLst/>
            </a:prstGeom>
            <a:solidFill>
              <a:schemeClr val="accent1"/>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rtlCol="0" anchor="ctr"/>
            <a:lstStyle/>
            <a:p>
              <a:pPr algn="ctr"/>
              <a:endParaRPr lang="zh-CN" altLang="en-US" kern="0">
                <a:solidFill>
                  <a:sysClr val="window" lastClr="FFFFFF"/>
                </a:solidFill>
                <a:latin typeface="Calibri" panose="020F0502020204030204"/>
                <a:ea typeface="宋体" panose="02010600030101010101" pitchFamily="2" charset="-122"/>
              </a:endParaRPr>
            </a:p>
          </p:txBody>
        </p:sp>
      </p:grpSp>
      <p:cxnSp>
        <p:nvCxnSpPr>
          <p:cNvPr id="7" name="直接连接符 6"/>
          <p:cNvCxnSpPr/>
          <p:nvPr/>
        </p:nvCxnSpPr>
        <p:spPr>
          <a:xfrm>
            <a:off x="4106483" y="1779187"/>
            <a:ext cx="10583" cy="3816000"/>
          </a:xfrm>
          <a:prstGeom prst="line">
            <a:avLst/>
          </a:prstGeom>
          <a:ln w="1270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8006291" y="1779187"/>
            <a:ext cx="8467" cy="3816000"/>
          </a:xfrm>
          <a:prstGeom prst="line">
            <a:avLst/>
          </a:prstGeom>
          <a:ln w="1270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866856" y="2350513"/>
            <a:ext cx="2595080" cy="460375"/>
          </a:xfrm>
          <a:prstGeom prst="rect">
            <a:avLst/>
          </a:prstGeom>
          <a:noFill/>
        </p:spPr>
        <p:txBody>
          <a:bodyPr wrap="square">
            <a:spAutoFit/>
          </a:bodyPr>
          <a:lstStyle/>
          <a:p>
            <a:pPr algn="ctr">
              <a:defRPr/>
            </a:pPr>
            <a:r>
              <a:rPr lang="zh-CN" altLang="en-US" sz="2400">
                <a:solidFill>
                  <a:schemeClr val="bg1"/>
                </a:solidFill>
                <a:latin typeface="+mn-ea"/>
              </a:rPr>
              <a:t>诊断性评价</a:t>
            </a:r>
            <a:endParaRPr lang="zh-CN" altLang="en-US" sz="2400">
              <a:solidFill>
                <a:schemeClr val="bg1"/>
              </a:solidFill>
              <a:latin typeface="+mn-ea"/>
            </a:endParaRPr>
          </a:p>
        </p:txBody>
      </p:sp>
      <p:sp>
        <p:nvSpPr>
          <p:cNvPr id="18" name="文本框 92"/>
          <p:cNvSpPr txBox="1">
            <a:spLocks noChangeArrowheads="1"/>
          </p:cNvSpPr>
          <p:nvPr/>
        </p:nvSpPr>
        <p:spPr bwMode="auto">
          <a:xfrm>
            <a:off x="4862005" y="2283203"/>
            <a:ext cx="245281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algn="ctr" eaLnBrk="1" hangingPunct="1"/>
            <a:r>
              <a:rPr lang="zh-CN" altLang="en-US" sz="2400">
                <a:solidFill>
                  <a:schemeClr val="bg1"/>
                </a:solidFill>
                <a:latin typeface="+mn-ea"/>
                <a:ea typeface="+mn-ea"/>
              </a:rPr>
              <a:t>形成性评价</a:t>
            </a:r>
            <a:endParaRPr lang="zh-CN" altLang="en-US" sz="2400">
              <a:solidFill>
                <a:schemeClr val="bg1"/>
              </a:solidFill>
              <a:latin typeface="+mn-ea"/>
              <a:ea typeface="+mn-ea"/>
            </a:endParaRPr>
          </a:p>
        </p:txBody>
      </p:sp>
      <p:sp>
        <p:nvSpPr>
          <p:cNvPr id="19" name="文本框 94"/>
          <p:cNvSpPr txBox="1">
            <a:spLocks noChangeArrowheads="1"/>
          </p:cNvSpPr>
          <p:nvPr/>
        </p:nvSpPr>
        <p:spPr bwMode="auto">
          <a:xfrm>
            <a:off x="8777302" y="2268598"/>
            <a:ext cx="243332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algn="ctr" eaLnBrk="1" hangingPunct="1"/>
            <a:r>
              <a:rPr lang="zh-CN" altLang="en-US" sz="2400">
                <a:solidFill>
                  <a:schemeClr val="bg1"/>
                </a:solidFill>
                <a:latin typeface="+mn-ea"/>
                <a:ea typeface="+mn-ea"/>
              </a:rPr>
              <a:t>终结性评价</a:t>
            </a:r>
            <a:endParaRPr lang="zh-CN" altLang="en-US" sz="2400">
              <a:solidFill>
                <a:schemeClr val="bg1"/>
              </a:solidFill>
              <a:latin typeface="+mn-ea"/>
              <a:ea typeface="+mn-ea"/>
            </a:endParaRPr>
          </a:p>
        </p:txBody>
      </p:sp>
      <p:sp>
        <p:nvSpPr>
          <p:cNvPr id="20" name="文本框 19"/>
          <p:cNvSpPr txBox="1"/>
          <p:nvPr/>
        </p:nvSpPr>
        <p:spPr>
          <a:xfrm>
            <a:off x="431800" y="3343910"/>
            <a:ext cx="3422015" cy="3046095"/>
          </a:xfrm>
          <a:prstGeom prst="rect">
            <a:avLst/>
          </a:prstGeom>
          <a:noFill/>
        </p:spPr>
        <p:txBody>
          <a:bodyPr wrap="square">
            <a:spAutoFit/>
          </a:bodyPr>
          <a:lstStyle/>
          <a:p>
            <a:pPr defTabSz="1015365">
              <a:lnSpc>
                <a:spcPct val="150000"/>
              </a:lnSpc>
              <a:buClr>
                <a:srgbClr val="E84E2D"/>
              </a:buClr>
              <a:defRPr/>
            </a:pPr>
            <a:r>
              <a:rPr sz="1600">
                <a:solidFill>
                  <a:schemeClr val="tx1">
                    <a:lumMod val="85000"/>
                    <a:lumOff val="15000"/>
                  </a:schemeClr>
                </a:solidFill>
                <a:latin typeface="+mj-ea"/>
                <a:ea typeface="+mj-ea"/>
              </a:rPr>
              <a:t>也称教学性评价、准备性评价，一般是指在某项教学活动开始之前对学生的知识、技能以及情感等状况进行的预测。通过这种预测可以了解学生的知识基础和准备状况，以判断他们是否具备实现当前教学目标所要求的条件，为实现因材施教提供依据。</a:t>
            </a:r>
            <a:endParaRPr sz="1600">
              <a:solidFill>
                <a:schemeClr val="tx1">
                  <a:lumMod val="85000"/>
                  <a:lumOff val="15000"/>
                </a:schemeClr>
              </a:solidFill>
              <a:latin typeface="+mj-ea"/>
              <a:ea typeface="+mj-ea"/>
            </a:endParaRPr>
          </a:p>
        </p:txBody>
      </p:sp>
      <p:sp>
        <p:nvSpPr>
          <p:cNvPr id="21" name="Text Box 9"/>
          <p:cNvSpPr txBox="1">
            <a:spLocks noChangeArrowheads="1"/>
          </p:cNvSpPr>
          <p:nvPr/>
        </p:nvSpPr>
        <p:spPr bwMode="auto">
          <a:xfrm>
            <a:off x="4744850" y="3088880"/>
            <a:ext cx="2793451" cy="3415030"/>
          </a:xfrm>
          <a:prstGeom prst="rect">
            <a:avLst/>
          </a:prstGeom>
          <a:noFill/>
          <a:ln w="9525">
            <a:noFill/>
            <a:miter lim="800000"/>
          </a:ln>
          <a:effectLst/>
        </p:spPr>
        <p:txBody>
          <a:bodyPr wrap="square">
            <a:spAutoFit/>
          </a:bodyPr>
          <a:lstStyle/>
          <a:p>
            <a:pPr defTabSz="1015365">
              <a:lnSpc>
                <a:spcPct val="150000"/>
              </a:lnSpc>
              <a:buClr>
                <a:srgbClr val="E84E2D"/>
              </a:buClr>
              <a:defRPr/>
            </a:pPr>
            <a:r>
              <a:rPr sz="1600">
                <a:solidFill>
                  <a:schemeClr val="tx1">
                    <a:lumMod val="85000"/>
                    <a:lumOff val="15000"/>
                  </a:schemeClr>
                </a:solidFill>
                <a:latin typeface="+mj-ea"/>
                <a:ea typeface="+mj-ea"/>
              </a:rPr>
              <a:t>是指在教学过程中为了解学生的学习情况，及时发现教学中的问题而进行的评价。通过形成性评价，教师可以随时了解学生在学习上的进展情况，获得教学过程中的连续反馈，为教师随时调整教学计划、改进教学方法提供参考。</a:t>
            </a:r>
            <a:endParaRPr sz="1600">
              <a:solidFill>
                <a:schemeClr val="tx1">
                  <a:lumMod val="85000"/>
                  <a:lumOff val="15000"/>
                </a:schemeClr>
              </a:solidFill>
              <a:latin typeface="+mj-ea"/>
              <a:ea typeface="+mj-ea"/>
            </a:endParaRPr>
          </a:p>
        </p:txBody>
      </p:sp>
      <p:sp>
        <p:nvSpPr>
          <p:cNvPr id="22" name="Text Box 5"/>
          <p:cNvSpPr txBox="1">
            <a:spLocks noChangeArrowheads="1"/>
          </p:cNvSpPr>
          <p:nvPr/>
        </p:nvSpPr>
        <p:spPr bwMode="auto">
          <a:xfrm>
            <a:off x="8651588" y="3103696"/>
            <a:ext cx="2939949"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1015365">
              <a:lnSpc>
                <a:spcPct val="150000"/>
              </a:lnSpc>
              <a:buClr>
                <a:srgbClr val="E84E2D"/>
              </a:buClr>
              <a:defRPr/>
            </a:pPr>
            <a:r>
              <a:rPr lang="zh-CN" altLang="en-US" sz="1865">
                <a:solidFill>
                  <a:schemeClr val="tx1">
                    <a:lumMod val="85000"/>
                    <a:lumOff val="15000"/>
                  </a:schemeClr>
                </a:solidFill>
                <a:latin typeface="+mj-ea"/>
                <a:ea typeface="+mj-ea"/>
              </a:rPr>
              <a:t>是对课堂教学的达成结果进行恰当的评价，指的是在教学活动结束后为判断其效果而进行的评价。一个单元，一个模块，或一个学期的教学结束后对最终结果所进行的评价，都可以说是终结性评价。</a:t>
            </a:r>
            <a:endParaRPr lang="zh-CN" altLang="en-US" sz="1865">
              <a:solidFill>
                <a:schemeClr val="tx1">
                  <a:lumMod val="85000"/>
                  <a:lumOff val="15000"/>
                </a:schemeClr>
              </a:solidFill>
              <a:latin typeface="+mj-ea"/>
              <a:ea typeface="+mj-ea"/>
            </a:endParaRPr>
          </a:p>
        </p:txBody>
      </p:sp>
      <p:grpSp>
        <p:nvGrpSpPr>
          <p:cNvPr id="30" name="组合 29"/>
          <p:cNvGrpSpPr/>
          <p:nvPr/>
        </p:nvGrpSpPr>
        <p:grpSpPr>
          <a:xfrm>
            <a:off x="3799023" y="400194"/>
            <a:ext cx="4593954" cy="1031890"/>
            <a:chOff x="3590568" y="400194"/>
            <a:chExt cx="5213316" cy="1031890"/>
          </a:xfrm>
        </p:grpSpPr>
        <p:grpSp>
          <p:nvGrpSpPr>
            <p:cNvPr id="31" name="组合 30"/>
            <p:cNvGrpSpPr/>
            <p:nvPr/>
          </p:nvGrpSpPr>
          <p:grpSpPr>
            <a:xfrm>
              <a:off x="3590568" y="400194"/>
              <a:ext cx="5213316" cy="1031890"/>
              <a:chOff x="7038412" y="5298115"/>
              <a:chExt cx="3099874" cy="517828"/>
            </a:xfrm>
          </p:grpSpPr>
          <p:grpSp>
            <p:nvGrpSpPr>
              <p:cNvPr id="33" name="组合 32"/>
              <p:cNvGrpSpPr/>
              <p:nvPr/>
            </p:nvGrpSpPr>
            <p:grpSpPr>
              <a:xfrm>
                <a:off x="7038412" y="5298115"/>
                <a:ext cx="3099874" cy="517828"/>
                <a:chOff x="5718131" y="5650928"/>
                <a:chExt cx="4596458" cy="767829"/>
              </a:xfrm>
            </p:grpSpPr>
            <p:sp>
              <p:nvSpPr>
                <p:cNvPr id="35" name="圆角矩形 34"/>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6" name="圆角矩形 35"/>
                <p:cNvSpPr/>
                <p:nvPr/>
              </p:nvSpPr>
              <p:spPr>
                <a:xfrm>
                  <a:off x="5829672" y="5747159"/>
                  <a:ext cx="4373372" cy="575365"/>
                </a:xfrm>
                <a:prstGeom prst="roundRect">
                  <a:avLst>
                    <a:gd name="adj" fmla="val 50000"/>
                  </a:avLst>
                </a:prstGeom>
                <a:solidFill>
                  <a:schemeClr val="accent1"/>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34" name="TextBox 19"/>
              <p:cNvSpPr txBox="1"/>
              <p:nvPr/>
            </p:nvSpPr>
            <p:spPr>
              <a:xfrm>
                <a:off x="7752953" y="5433395"/>
                <a:ext cx="127818" cy="189012"/>
              </a:xfrm>
              <a:prstGeom prst="rect">
                <a:avLst/>
              </a:prstGeom>
              <a:noFill/>
            </p:spPr>
            <p:txBody>
              <a:bodyPr wrap="none" rtlCol="0">
                <a:spAutoFit/>
              </a:bodyPr>
              <a:lstStyle/>
              <a:p>
                <a:endParaRPr lang="zh-CN" altLang="en-US" sz="140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4055479" y="625993"/>
              <a:ext cx="4283494" cy="706755"/>
            </a:xfrm>
            <a:prstGeom prst="rect">
              <a:avLst/>
            </a:prstGeom>
          </p:spPr>
          <p:txBody>
            <a:bodyPr wrap="square">
              <a:spAutoFit/>
            </a:bodyPr>
            <a:lstStyle/>
            <a:p>
              <a:pPr algn="ctr"/>
              <a:r>
                <a:rPr lang="zh-CN" altLang="en-US" sz="4000" smtClean="0">
                  <a:solidFill>
                    <a:schemeClr val="bg1"/>
                  </a:solidFill>
                  <a:latin typeface="造字工房悦黑（非商用）常规体" pitchFamily="2" charset="-122"/>
                  <a:ea typeface="造字工房悦黑（非商用）常规体" pitchFamily="2" charset="-122"/>
                </a:rPr>
                <a:t>教学评价</a:t>
              </a:r>
              <a:endParaRPr lang="zh-CN" altLang="en-US" sz="4000">
                <a:solidFill>
                  <a:schemeClr val="bg1"/>
                </a:solidFill>
                <a:latin typeface="造字工房悦黑（非商用）常规体" pitchFamily="2" charset="-122"/>
                <a:ea typeface="造字工房悦黑（非商用）常规体" pitchFamily="2" charset="-122"/>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decel="100000" fill="hold" nodeType="clickEffec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4" decel="100000" fill="hold" grpId="2" nodeType="withEffec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2" presetClass="entr" presetSubtype="8" fill="hold" grpId="3" nodeType="afterEffec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1000"/>
                            </p:stCondLst>
                            <p:childTnLst>
                              <p:par>
                                <p:cTn id="23" presetID="22" presetClass="entr" presetSubtype="1" fill="hold" grpId="6" nodeType="afterEffec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par>
                          <p:cTn id="26" fill="hold">
                            <p:stCondLst>
                              <p:cond delay="1500"/>
                            </p:stCondLst>
                            <p:childTnLst>
                              <p:par>
                                <p:cTn id="27" presetID="22" presetClass="entr" presetSubtype="1" fill="hold" nodeType="afterEffec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decel="100000" fill="hold" nodeType="clickEffec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ppt_x"/>
                                          </p:val>
                                        </p:tav>
                                        <p:tav tm="100000">
                                          <p:val>
                                            <p:strVal val="#ppt_x"/>
                                          </p:val>
                                        </p:tav>
                                      </p:tavLst>
                                    </p:anim>
                                    <p:anim calcmode="lin" valueType="num">
                                      <p:cBhvr additive="base">
                                        <p:cTn id="35" dur="500" fill="hold"/>
                                        <p:tgtEl>
                                          <p:spTgt spid="23"/>
                                        </p:tgtEl>
                                        <p:attrNameLst>
                                          <p:attrName>ppt_y</p:attrName>
                                        </p:attrNameLst>
                                      </p:cBhvr>
                                      <p:tavLst>
                                        <p:tav tm="0">
                                          <p:val>
                                            <p:strVal val="0-#ppt_h/2"/>
                                          </p:val>
                                        </p:tav>
                                        <p:tav tm="100000">
                                          <p:val>
                                            <p:strVal val="#ppt_y"/>
                                          </p:val>
                                        </p:tav>
                                      </p:tavLst>
                                    </p:anim>
                                  </p:childTnLst>
                                </p:cTn>
                              </p:par>
                              <p:par>
                                <p:cTn id="36" presetID="2" presetClass="entr" presetSubtype="4" decel="100000" fill="hold" grpId="1" nodeType="withEffec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2" presetClass="entr" presetSubtype="8" fill="hold" grpId="4" nodeType="afterEffec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par>
                          <p:cTn id="44" fill="hold">
                            <p:stCondLst>
                              <p:cond delay="1000"/>
                            </p:stCondLst>
                            <p:childTnLst>
                              <p:par>
                                <p:cTn id="45" presetID="22" presetClass="entr" presetSubtype="1" fill="hold" grpId="7" nodeType="afterEffect">
                                  <p:childTnLst>
                                    <p:set>
                                      <p:cBhvr>
                                        <p:cTn id="46" dur="1" fill="hold">
                                          <p:stCondLst>
                                            <p:cond delay="0"/>
                                          </p:stCondLst>
                                        </p:cTn>
                                        <p:tgtEl>
                                          <p:spTgt spid="21"/>
                                        </p:tgtEl>
                                        <p:attrNameLst>
                                          <p:attrName>style.visibility</p:attrName>
                                        </p:attrNameLst>
                                      </p:cBhvr>
                                      <p:to>
                                        <p:strVal val="visible"/>
                                      </p:to>
                                    </p:set>
                                    <p:animEffect transition="in" filter="wipe(up)">
                                      <p:cBhvr>
                                        <p:cTn id="47" dur="500"/>
                                        <p:tgtEl>
                                          <p:spTgt spid="21"/>
                                        </p:tgtEl>
                                      </p:cBhvr>
                                    </p:animEffect>
                                  </p:childTnLst>
                                </p:cTn>
                              </p:par>
                            </p:childTnLst>
                          </p:cTn>
                        </p:par>
                        <p:par>
                          <p:cTn id="48" fill="hold">
                            <p:stCondLst>
                              <p:cond delay="1500"/>
                            </p:stCondLst>
                            <p:childTnLst>
                              <p:par>
                                <p:cTn id="49" presetID="22" presetClass="entr" presetSubtype="1" fill="hold" nodeType="afterEffect">
                                  <p:childTnLst>
                                    <p:set>
                                      <p:cBhvr>
                                        <p:cTn id="50" dur="1" fill="hold">
                                          <p:stCondLst>
                                            <p:cond delay="0"/>
                                          </p:stCondLst>
                                        </p:cTn>
                                        <p:tgtEl>
                                          <p:spTgt spid="16"/>
                                        </p:tgtEl>
                                        <p:attrNameLst>
                                          <p:attrName>style.visibility</p:attrName>
                                        </p:attrNameLst>
                                      </p:cBhvr>
                                      <p:to>
                                        <p:strVal val="visible"/>
                                      </p:to>
                                    </p:set>
                                    <p:animEffect transition="in" filter="wipe(up)">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1" decel="100000" fill="hold" nodeType="clickEffec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fill="hold"/>
                                        <p:tgtEl>
                                          <p:spTgt spid="27"/>
                                        </p:tgtEl>
                                        <p:attrNameLst>
                                          <p:attrName>ppt_x</p:attrName>
                                        </p:attrNameLst>
                                      </p:cBhvr>
                                      <p:tavLst>
                                        <p:tav tm="0">
                                          <p:val>
                                            <p:strVal val="#ppt_x"/>
                                          </p:val>
                                        </p:tav>
                                        <p:tav tm="100000">
                                          <p:val>
                                            <p:strVal val="#ppt_x"/>
                                          </p:val>
                                        </p:tav>
                                      </p:tavLst>
                                    </p:anim>
                                    <p:anim calcmode="lin" valueType="num">
                                      <p:cBhvr additive="base">
                                        <p:cTn id="57" dur="500" fill="hold"/>
                                        <p:tgtEl>
                                          <p:spTgt spid="27"/>
                                        </p:tgtEl>
                                        <p:attrNameLst>
                                          <p:attrName>ppt_y</p:attrName>
                                        </p:attrNameLst>
                                      </p:cBhvr>
                                      <p:tavLst>
                                        <p:tav tm="0">
                                          <p:val>
                                            <p:strVal val="0-#ppt_h/2"/>
                                          </p:val>
                                        </p:tav>
                                        <p:tav tm="100000">
                                          <p:val>
                                            <p:strVal val="#ppt_y"/>
                                          </p:val>
                                        </p:tav>
                                      </p:tavLst>
                                    </p:anim>
                                  </p:childTnLst>
                                </p:cTn>
                              </p:par>
                              <p:par>
                                <p:cTn id="58" presetID="2" presetClass="entr" presetSubtype="4" decel="100000" fill="hold" grpId="0" nodeType="withEffec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500" fill="hold"/>
                                        <p:tgtEl>
                                          <p:spTgt spid="26"/>
                                        </p:tgtEl>
                                        <p:attrNameLst>
                                          <p:attrName>ppt_x</p:attrName>
                                        </p:attrNameLst>
                                      </p:cBhvr>
                                      <p:tavLst>
                                        <p:tav tm="0">
                                          <p:val>
                                            <p:strVal val="#ppt_x"/>
                                          </p:val>
                                        </p:tav>
                                        <p:tav tm="100000">
                                          <p:val>
                                            <p:strVal val="#ppt_x"/>
                                          </p:val>
                                        </p:tav>
                                      </p:tavLst>
                                    </p:anim>
                                    <p:anim calcmode="lin" valueType="num">
                                      <p:cBhvr additive="base">
                                        <p:cTn id="61" dur="500" fill="hold"/>
                                        <p:tgtEl>
                                          <p:spTgt spid="26"/>
                                        </p:tgtEl>
                                        <p:attrNameLst>
                                          <p:attrName>ppt_y</p:attrName>
                                        </p:attrNameLst>
                                      </p:cBhvr>
                                      <p:tavLst>
                                        <p:tav tm="0">
                                          <p:val>
                                            <p:strVal val="1+#ppt_h/2"/>
                                          </p:val>
                                        </p:tav>
                                        <p:tav tm="100000">
                                          <p:val>
                                            <p:strVal val="#ppt_y"/>
                                          </p:val>
                                        </p:tav>
                                      </p:tavLst>
                                    </p:anim>
                                  </p:childTnLst>
                                </p:cTn>
                              </p:par>
                            </p:childTnLst>
                          </p:cTn>
                        </p:par>
                        <p:par>
                          <p:cTn id="62" fill="hold">
                            <p:stCondLst>
                              <p:cond delay="500"/>
                            </p:stCondLst>
                            <p:childTnLst>
                              <p:par>
                                <p:cTn id="63" presetID="22" presetClass="entr" presetSubtype="8" fill="hold" grpId="5" nodeType="afterEffec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par>
                          <p:cTn id="66" fill="hold">
                            <p:stCondLst>
                              <p:cond delay="1000"/>
                            </p:stCondLst>
                            <p:childTnLst>
                              <p:par>
                                <p:cTn id="67" presetID="22" presetClass="entr" presetSubtype="1" fill="hold" grpId="8" nodeType="afterEffect">
                                  <p:childTnLst>
                                    <p:set>
                                      <p:cBhvr>
                                        <p:cTn id="68" dur="1" fill="hold">
                                          <p:stCondLst>
                                            <p:cond delay="0"/>
                                          </p:stCondLst>
                                        </p:cTn>
                                        <p:tgtEl>
                                          <p:spTgt spid="22"/>
                                        </p:tgtEl>
                                        <p:attrNameLst>
                                          <p:attrName>style.visibility</p:attrName>
                                        </p:attrNameLst>
                                      </p:cBhvr>
                                      <p:to>
                                        <p:strVal val="visible"/>
                                      </p:to>
                                    </p:set>
                                    <p:animEffect transition="in" filter="wipe(up)">
                                      <p:cBhvr>
                                        <p:cTn id="6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15" grpId="1" bldLvl="0" animBg="1"/>
      <p:bldP spid="14" grpId="2" bldLvl="0" animBg="1"/>
      <p:bldP spid="17" grpId="3"/>
      <p:bldP spid="18" grpId="4"/>
      <p:bldP spid="19" grpId="5"/>
      <p:bldP spid="20" grpId="6"/>
      <p:bldP spid="21" grpId="7" bldLvl="0" animBg="1"/>
      <p:bldP spid="22" grpId="8"/>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圆角矩形 34"/>
          <p:cNvSpPr/>
          <p:nvPr/>
        </p:nvSpPr>
        <p:spPr>
          <a:xfrm>
            <a:off x="6474460" y="4690110"/>
            <a:ext cx="4382135" cy="1005840"/>
          </a:xfrm>
          <a:prstGeom prst="roundRect">
            <a:avLst/>
          </a:prstGeom>
          <a:gradFill>
            <a:gsLst>
              <a:gs pos="0">
                <a:schemeClr val="accent4">
                  <a:lumMod val="75000"/>
                </a:schemeClr>
              </a:gs>
              <a:gs pos="100000">
                <a:schemeClr val="accent4"/>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endParaRPr lang="zh-CN" altLang="en-US" kern="0">
              <a:solidFill>
                <a:schemeClr val="bg1"/>
              </a:solidFill>
              <a:latin typeface="Calibri" panose="020F0502020204030204"/>
              <a:ea typeface="宋体" panose="02010600030101010101" pitchFamily="2" charset="-122"/>
            </a:endParaRPr>
          </a:p>
        </p:txBody>
      </p:sp>
      <p:sp>
        <p:nvSpPr>
          <p:cNvPr id="34" name="圆角矩形 33"/>
          <p:cNvSpPr/>
          <p:nvPr/>
        </p:nvSpPr>
        <p:spPr>
          <a:xfrm>
            <a:off x="6474460" y="1213485"/>
            <a:ext cx="4382135" cy="1161415"/>
          </a:xfrm>
          <a:prstGeom prst="roundRect">
            <a:avLst/>
          </a:prstGeom>
          <a:gradFill>
            <a:gsLst>
              <a:gs pos="0">
                <a:schemeClr val="accent1">
                  <a:lumMod val="75000"/>
                </a:schemeClr>
              </a:gs>
              <a:gs pos="100000">
                <a:schemeClr val="accent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endParaRPr lang="zh-CN" altLang="en-US" kern="0">
              <a:solidFill>
                <a:schemeClr val="bg1"/>
              </a:solidFill>
              <a:latin typeface="Calibri" panose="020F0502020204030204"/>
              <a:ea typeface="宋体" panose="02010600030101010101" pitchFamily="2" charset="-122"/>
            </a:endParaRPr>
          </a:p>
        </p:txBody>
      </p:sp>
      <p:sp>
        <p:nvSpPr>
          <p:cNvPr id="37" name="圆角矩形 36"/>
          <p:cNvSpPr/>
          <p:nvPr/>
        </p:nvSpPr>
        <p:spPr>
          <a:xfrm>
            <a:off x="6474460" y="2968625"/>
            <a:ext cx="4401185" cy="1016000"/>
          </a:xfrm>
          <a:prstGeom prst="roundRect">
            <a:avLst/>
          </a:prstGeom>
          <a:gradFill>
            <a:gsLst>
              <a:gs pos="0">
                <a:schemeClr val="accent2">
                  <a:lumMod val="75000"/>
                </a:schemeClr>
              </a:gs>
              <a:gs pos="100000">
                <a:schemeClr val="accent2"/>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endParaRPr lang="zh-CN" altLang="en-US" kern="0">
              <a:solidFill>
                <a:schemeClr val="bg1"/>
              </a:solidFill>
              <a:latin typeface="Calibri" panose="020F0502020204030204"/>
              <a:ea typeface="宋体" panose="02010600030101010101" pitchFamily="2" charset="-122"/>
            </a:endParaRPr>
          </a:p>
        </p:txBody>
      </p:sp>
      <p:grpSp>
        <p:nvGrpSpPr>
          <p:cNvPr id="30" name="组合 29"/>
          <p:cNvGrpSpPr/>
          <p:nvPr/>
        </p:nvGrpSpPr>
        <p:grpSpPr>
          <a:xfrm>
            <a:off x="1107677" y="1651500"/>
            <a:ext cx="3953782" cy="3953778"/>
            <a:chOff x="9087077" y="1527388"/>
            <a:chExt cx="2303707" cy="2303706"/>
          </a:xfrm>
        </p:grpSpPr>
        <p:sp>
          <p:nvSpPr>
            <p:cNvPr id="32" name="椭圆 33"/>
            <p:cNvSpPr/>
            <p:nvPr/>
          </p:nvSpPr>
          <p:spPr>
            <a:xfrm>
              <a:off x="9087077" y="1527388"/>
              <a:ext cx="2303707" cy="2303706"/>
            </a:xfrm>
            <a:prstGeom prst="ellipse">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33" name="椭圆 34"/>
            <p:cNvSpPr/>
            <p:nvPr/>
          </p:nvSpPr>
          <p:spPr>
            <a:xfrm>
              <a:off x="9508502" y="1948814"/>
              <a:ext cx="1460857" cy="1460855"/>
            </a:xfrm>
            <a:prstGeom prst="ellipse">
              <a:avLst/>
            </a:prstGeom>
            <a:solidFill>
              <a:schemeClr val="accent1"/>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rtlCol="0" anchor="ctr"/>
            <a:lstStyle/>
            <a:p>
              <a:pPr algn="ctr"/>
              <a:endParaRPr lang="zh-CN" altLang="en-US" kern="0">
                <a:solidFill>
                  <a:sysClr val="window" lastClr="FFFFFF"/>
                </a:solidFill>
                <a:latin typeface="Calibri" panose="020F0502020204030204"/>
                <a:ea typeface="宋体" panose="02010600030101010101" pitchFamily="2" charset="-122"/>
              </a:endParaRPr>
            </a:p>
          </p:txBody>
        </p:sp>
      </p:grpSp>
      <p:sp>
        <p:nvSpPr>
          <p:cNvPr id="4" name="Line 3"/>
          <p:cNvSpPr>
            <a:spLocks noChangeShapeType="1"/>
          </p:cNvSpPr>
          <p:nvPr/>
        </p:nvSpPr>
        <p:spPr bwMode="auto">
          <a:xfrm>
            <a:off x="5765165" y="1149985"/>
            <a:ext cx="4445" cy="4652645"/>
          </a:xfrm>
          <a:prstGeom prst="line">
            <a:avLst/>
          </a:prstGeom>
          <a:noFill/>
          <a:ln w="19050">
            <a:solidFill>
              <a:schemeClr val="tx1">
                <a:lumMod val="85000"/>
                <a:lumOff val="15000"/>
              </a:schemeClr>
            </a:solidFill>
            <a:prstDash val="dash"/>
            <a:round/>
          </a:ln>
          <a:extLst>
            <a:ext uri="{909E8E84-426E-40DD-AFC4-6F175D3DCCD1}">
              <a14:hiddenFill xmlns:a14="http://schemas.microsoft.com/office/drawing/2010/main">
                <a:noFill/>
              </a14:hiddenFill>
            </a:ext>
          </a:extLst>
        </p:spPr>
        <p:txBody>
          <a:bodyPr wrap="none" anchor="ctr"/>
          <a:lstStyle/>
          <a:p>
            <a:endParaRPr lang="zh-CN" altLang="en-US" sz="2400">
              <a:solidFill>
                <a:schemeClr val="tx1">
                  <a:lumMod val="85000"/>
                  <a:lumOff val="15000"/>
                </a:schemeClr>
              </a:solidFill>
              <a:latin typeface="+mn-ea"/>
            </a:endParaRPr>
          </a:p>
        </p:txBody>
      </p:sp>
      <p:sp>
        <p:nvSpPr>
          <p:cNvPr id="28" name="Rectangle 19"/>
          <p:cNvSpPr>
            <a:spLocks noChangeArrowheads="1"/>
          </p:cNvSpPr>
          <p:nvPr/>
        </p:nvSpPr>
        <p:spPr bwMode="ltGray">
          <a:xfrm>
            <a:off x="6669964" y="1286513"/>
            <a:ext cx="3991171"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marL="457200" indent="-457200" algn="l">
              <a:buFont typeface="Wingdings" panose="05000000000000000000" pitchFamily="2" charset="2"/>
              <a:buChar char="ü"/>
            </a:pPr>
            <a:r>
              <a:rPr lang="zh-CN" altLang="en-US" sz="2000">
                <a:solidFill>
                  <a:schemeClr val="bg1"/>
                </a:solidFill>
                <a:latin typeface="+mn-ea"/>
                <a:ea typeface="+mn-ea"/>
              </a:rPr>
              <a:t>要求学生写出节约用水的原因和措施，价值导向正确，题意明确，结构清晰。</a:t>
            </a:r>
            <a:endParaRPr lang="zh-CN" altLang="en-US" sz="2000">
              <a:solidFill>
                <a:schemeClr val="bg1"/>
              </a:solidFill>
              <a:latin typeface="+mn-ea"/>
              <a:ea typeface="+mn-ea"/>
            </a:endParaRPr>
          </a:p>
        </p:txBody>
      </p:sp>
      <p:sp>
        <p:nvSpPr>
          <p:cNvPr id="26" name="Rectangle 20"/>
          <p:cNvSpPr>
            <a:spLocks noChangeArrowheads="1"/>
          </p:cNvSpPr>
          <p:nvPr/>
        </p:nvSpPr>
        <p:spPr bwMode="ltGray">
          <a:xfrm>
            <a:off x="6670040" y="2968943"/>
            <a:ext cx="4036695"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marL="457200" indent="-457200" algn="l">
              <a:buFont typeface="Wingdings" panose="05000000000000000000" pitchFamily="2" charset="2"/>
              <a:buChar char="ü"/>
            </a:pPr>
            <a:r>
              <a:rPr lang="zh-CN" altLang="en-US" sz="2000">
                <a:solidFill>
                  <a:schemeClr val="bg1"/>
                </a:solidFill>
                <a:latin typeface="+mn-ea"/>
                <a:ea typeface="+mn-ea"/>
              </a:rPr>
              <a:t>用制作世界水日海报作为写作背景和写作动机，</a:t>
            </a:r>
            <a:r>
              <a:rPr lang="zh-CN" altLang="en-US" sz="2000">
                <a:solidFill>
                  <a:schemeClr val="bg1"/>
                </a:solidFill>
                <a:latin typeface="+mn-ea"/>
                <a:ea typeface="+mn-ea"/>
                <a:sym typeface="+mn-ea"/>
              </a:rPr>
              <a:t>使写作具有真实目的性。 </a:t>
            </a:r>
            <a:endParaRPr lang="zh-CN" altLang="en-US" sz="2665">
              <a:solidFill>
                <a:schemeClr val="bg1"/>
              </a:solidFill>
              <a:latin typeface="+mn-ea"/>
              <a:ea typeface="+mn-ea"/>
            </a:endParaRPr>
          </a:p>
        </p:txBody>
      </p:sp>
      <p:sp>
        <p:nvSpPr>
          <p:cNvPr id="22" name="Rectangle 22"/>
          <p:cNvSpPr>
            <a:spLocks noChangeArrowheads="1"/>
          </p:cNvSpPr>
          <p:nvPr/>
        </p:nvSpPr>
        <p:spPr bwMode="ltGray">
          <a:xfrm>
            <a:off x="6780453" y="4898499"/>
            <a:ext cx="3880793"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marL="457200" indent="-457200" algn="l">
              <a:buFont typeface="Wingdings" panose="05000000000000000000" pitchFamily="2" charset="2"/>
              <a:buChar char="ü"/>
            </a:pPr>
            <a:r>
              <a:rPr lang="zh-CN" altLang="en-US" sz="2000">
                <a:solidFill>
                  <a:schemeClr val="bg1"/>
                </a:solidFill>
                <a:latin typeface="+mn-ea"/>
                <a:ea typeface="+mn-ea"/>
                <a:sym typeface="+mn-ea"/>
              </a:rPr>
              <a:t>题目设置更符合学科核心素养的要求。</a:t>
            </a:r>
            <a:endParaRPr lang="zh-CN" altLang="en-US" sz="2665">
              <a:solidFill>
                <a:schemeClr val="bg1"/>
              </a:solidFill>
              <a:latin typeface="+mn-ea"/>
              <a:ea typeface="+mn-ea"/>
            </a:endParaRPr>
          </a:p>
        </p:txBody>
      </p:sp>
      <p:sp>
        <p:nvSpPr>
          <p:cNvPr id="19" name="Text Box 17"/>
          <p:cNvSpPr txBox="1">
            <a:spLocks noChangeArrowheads="1"/>
          </p:cNvSpPr>
          <p:nvPr/>
        </p:nvSpPr>
        <p:spPr bwMode="ltGray">
          <a:xfrm>
            <a:off x="2129155" y="3277870"/>
            <a:ext cx="191071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eaLnBrk="1" hangingPunct="1"/>
            <a:r>
              <a:rPr lang="zh-CN" altLang="en-US" sz="2665">
                <a:solidFill>
                  <a:schemeClr val="bg1"/>
                </a:solidFill>
                <a:latin typeface="+mn-ea"/>
                <a:ea typeface="+mn-ea"/>
              </a:rPr>
              <a:t>选题分析</a:t>
            </a:r>
            <a:endParaRPr lang="zh-CN" altLang="en-US" sz="2665">
              <a:solidFill>
                <a:schemeClr val="bg1"/>
              </a:solidFill>
              <a:latin typeface="+mn-ea"/>
              <a:ea typeface="+mn-ea"/>
            </a:endParaRPr>
          </a:p>
        </p:txBody>
      </p:sp>
      <p:sp>
        <p:nvSpPr>
          <p:cNvPr id="20" name="Line 32"/>
          <p:cNvSpPr>
            <a:spLocks noChangeShapeType="1"/>
          </p:cNvSpPr>
          <p:nvPr/>
        </p:nvSpPr>
        <p:spPr bwMode="auto">
          <a:xfrm flipV="1">
            <a:off x="2280285" y="4095115"/>
            <a:ext cx="1687830" cy="8890"/>
          </a:xfrm>
          <a:prstGeom prst="line">
            <a:avLst/>
          </a:prstGeom>
          <a:noFill/>
          <a:ln w="12700" cap="rnd">
            <a:solidFill>
              <a:schemeClr val="bg1"/>
            </a:solidFill>
            <a:prstDash val="solid"/>
            <a:round/>
          </a:ln>
          <a:extLst>
            <a:ext uri="{909E8E84-426E-40DD-AFC4-6F175D3DCCD1}">
              <a14:hiddenFill xmlns:a14="http://schemas.microsoft.com/office/drawing/2010/main">
                <a:noFill/>
              </a14:hiddenFill>
            </a:ext>
          </a:extLst>
        </p:spPr>
        <p:txBody>
          <a:bodyPr/>
          <a:lstStyle/>
          <a:p>
            <a:endParaRPr lang="zh-CN" altLang="en-US" sz="2400">
              <a:solidFill>
                <a:schemeClr val="tx1">
                  <a:lumMod val="85000"/>
                  <a:lumOff val="15000"/>
                </a:schemeClr>
              </a:solidFill>
              <a:latin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12" presetClass="entr" presetSubtype="1" fill="hold" grpId="14" nodeType="withEffec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ppt_y</p:attrName>
                                        </p:attrNameLst>
                                      </p:cBhvr>
                                      <p:tavLst>
                                        <p:tav tm="0">
                                          <p:val>
                                            <p:strVal val="#ppt_y-#ppt_h*1.125000"/>
                                          </p:val>
                                        </p:tav>
                                        <p:tav tm="100000">
                                          <p:val>
                                            <p:strVal val="#ppt_y"/>
                                          </p:val>
                                        </p:tav>
                                      </p:tavLst>
                                    </p:anim>
                                    <p:animEffect transition="in" filter="wipe(down)">
                                      <p:cBhvr>
                                        <p:cTn id="12" dur="500"/>
                                        <p:tgtEl>
                                          <p:spTgt spid="19"/>
                                        </p:tgtEl>
                                      </p:cBhvr>
                                    </p:animEffect>
                                  </p:childTnLst>
                                </p:cTn>
                              </p:par>
                              <p:par>
                                <p:cTn id="13" presetID="22" presetClass="entr" presetSubtype="8" fill="hold" grpId="15" nodeType="withEffec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par>
                          <p:cTn id="16" fill="hold">
                            <p:stCondLst>
                              <p:cond delay="500"/>
                            </p:stCondLst>
                            <p:childTnLst>
                              <p:par>
                                <p:cTn id="17" presetID="2" presetClass="entr" presetSubtype="1" fill="hold" grpId="4" nodeType="afterEffec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decel="100000" fill="hold" grpId="1" nodeType="clickEffec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1+#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par>
                                <p:cTn id="27" presetID="22" presetClass="entr" presetSubtype="8" fill="hold" grpId="5" nodeType="withEffect">
                                  <p:childTnLst>
                                    <p:set>
                                      <p:cBhvr>
                                        <p:cTn id="28" dur="1" fill="hold">
                                          <p:stCondLst>
                                            <p:cond delay="0"/>
                                          </p:stCondLst>
                                        </p:cTn>
                                        <p:tgtEl>
                                          <p:spTgt spid="28"/>
                                        </p:tgtEl>
                                        <p:attrNameLst>
                                          <p:attrName>style.visibility</p:attrName>
                                        </p:attrNameLst>
                                      </p:cBhvr>
                                      <p:to>
                                        <p:strVal val="visible"/>
                                      </p:to>
                                    </p:set>
                                    <p:animEffect transition="in" filter="wipe(left)">
                                      <p:cBhvr>
                                        <p:cTn id="29" dur="75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decel="100000" fill="hold" grpId="3" nodeType="clickEffec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1+#ppt_w/2"/>
                                          </p:val>
                                        </p:tav>
                                        <p:tav tm="100000">
                                          <p:val>
                                            <p:strVal val="#ppt_x"/>
                                          </p:val>
                                        </p:tav>
                                      </p:tavLst>
                                    </p:anim>
                                    <p:anim calcmode="lin" valueType="num">
                                      <p:cBhvr additive="base">
                                        <p:cTn id="35" dur="500" fill="hold"/>
                                        <p:tgtEl>
                                          <p:spTgt spid="37"/>
                                        </p:tgtEl>
                                        <p:attrNameLst>
                                          <p:attrName>ppt_y</p:attrName>
                                        </p:attrNameLst>
                                      </p:cBhvr>
                                      <p:tavLst>
                                        <p:tav tm="0">
                                          <p:val>
                                            <p:strVal val="#ppt_y"/>
                                          </p:val>
                                        </p:tav>
                                        <p:tav tm="100000">
                                          <p:val>
                                            <p:strVal val="#ppt_y"/>
                                          </p:val>
                                        </p:tav>
                                      </p:tavLst>
                                    </p:anim>
                                  </p:childTnLst>
                                </p:cTn>
                              </p:par>
                              <p:par>
                                <p:cTn id="36" presetID="22" presetClass="entr" presetSubtype="8" fill="hold" grpId="6" nodeType="withEffect">
                                  <p:childTnLst>
                                    <p:set>
                                      <p:cBhvr>
                                        <p:cTn id="37" dur="1" fill="hold">
                                          <p:stCondLst>
                                            <p:cond delay="0"/>
                                          </p:stCondLst>
                                        </p:cTn>
                                        <p:tgtEl>
                                          <p:spTgt spid="26"/>
                                        </p:tgtEl>
                                        <p:attrNameLst>
                                          <p:attrName>style.visibility</p:attrName>
                                        </p:attrNameLst>
                                      </p:cBhvr>
                                      <p:to>
                                        <p:strVal val="visible"/>
                                      </p:to>
                                    </p:set>
                                    <p:animEffect transition="in" filter="wipe(left)">
                                      <p:cBhvr>
                                        <p:cTn id="38" dur="75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decel="100000" fill="hold" grpId="0" nodeType="clickEffec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1+#ppt_w/2"/>
                                          </p:val>
                                        </p:tav>
                                        <p:tav tm="100000">
                                          <p:val>
                                            <p:strVal val="#ppt_x"/>
                                          </p:val>
                                        </p:tav>
                                      </p:tavLst>
                                    </p:anim>
                                    <p:anim calcmode="lin" valueType="num">
                                      <p:cBhvr additive="base">
                                        <p:cTn id="44" dur="500" fill="hold"/>
                                        <p:tgtEl>
                                          <p:spTgt spid="35"/>
                                        </p:tgtEl>
                                        <p:attrNameLst>
                                          <p:attrName>ppt_y</p:attrName>
                                        </p:attrNameLst>
                                      </p:cBhvr>
                                      <p:tavLst>
                                        <p:tav tm="0">
                                          <p:val>
                                            <p:strVal val="#ppt_y"/>
                                          </p:val>
                                        </p:tav>
                                        <p:tav tm="100000">
                                          <p:val>
                                            <p:strVal val="#ppt_y"/>
                                          </p:val>
                                        </p:tav>
                                      </p:tavLst>
                                    </p:anim>
                                  </p:childTnLst>
                                </p:cTn>
                              </p:par>
                              <p:par>
                                <p:cTn id="45" presetID="22" presetClass="entr" presetSubtype="8" fill="hold" grpId="8" nodeType="withEffect">
                                  <p:childTnLst>
                                    <p:set>
                                      <p:cBhvr>
                                        <p:cTn id="46" dur="1" fill="hold">
                                          <p:stCondLst>
                                            <p:cond delay="0"/>
                                          </p:stCondLst>
                                        </p:cTn>
                                        <p:tgtEl>
                                          <p:spTgt spid="22"/>
                                        </p:tgtEl>
                                        <p:attrNameLst>
                                          <p:attrName>style.visibility</p:attrName>
                                        </p:attrNameLst>
                                      </p:cBhvr>
                                      <p:to>
                                        <p:strVal val="visible"/>
                                      </p:to>
                                    </p:set>
                                    <p:animEffect transition="in" filter="wipe(left)">
                                      <p:cBhvr>
                                        <p:cTn id="47"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4" grpId="1" bldLvl="0" animBg="1"/>
      <p:bldP spid="37" grpId="3" bldLvl="0" animBg="1"/>
      <p:bldP spid="4" grpId="4" bldLvl="0" animBg="1"/>
      <p:bldP spid="28" grpId="5"/>
      <p:bldP spid="26" grpId="6"/>
      <p:bldP spid="22" grpId="8"/>
      <p:bldP spid="19" grpId="14"/>
      <p:bldP spid="20" grpId="15"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圆角矩形 34"/>
          <p:cNvSpPr/>
          <p:nvPr/>
        </p:nvSpPr>
        <p:spPr>
          <a:xfrm>
            <a:off x="6474460" y="4690110"/>
            <a:ext cx="4305300" cy="1005840"/>
          </a:xfrm>
          <a:prstGeom prst="roundRect">
            <a:avLst/>
          </a:prstGeom>
          <a:gradFill>
            <a:gsLst>
              <a:gs pos="0">
                <a:schemeClr val="accent4">
                  <a:lumMod val="75000"/>
                </a:schemeClr>
              </a:gs>
              <a:gs pos="100000">
                <a:schemeClr val="accent4"/>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endParaRPr lang="zh-CN" altLang="en-US" kern="0">
              <a:solidFill>
                <a:schemeClr val="bg1"/>
              </a:solidFill>
              <a:latin typeface="Calibri" panose="020F0502020204030204"/>
              <a:ea typeface="宋体" panose="02010600030101010101" pitchFamily="2" charset="-122"/>
            </a:endParaRPr>
          </a:p>
        </p:txBody>
      </p:sp>
      <p:sp>
        <p:nvSpPr>
          <p:cNvPr id="34" name="圆角矩形 33"/>
          <p:cNvSpPr/>
          <p:nvPr/>
        </p:nvSpPr>
        <p:spPr>
          <a:xfrm>
            <a:off x="6474460" y="1213485"/>
            <a:ext cx="4382135" cy="1161415"/>
          </a:xfrm>
          <a:prstGeom prst="roundRect">
            <a:avLst/>
          </a:prstGeom>
          <a:gradFill>
            <a:gsLst>
              <a:gs pos="0">
                <a:schemeClr val="accent1">
                  <a:lumMod val="75000"/>
                </a:schemeClr>
              </a:gs>
              <a:gs pos="100000">
                <a:schemeClr val="accent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endParaRPr lang="zh-CN" altLang="en-US" kern="0">
              <a:solidFill>
                <a:schemeClr val="bg1"/>
              </a:solidFill>
              <a:latin typeface="Calibri" panose="020F0502020204030204"/>
              <a:ea typeface="宋体" panose="02010600030101010101" pitchFamily="2" charset="-122"/>
            </a:endParaRPr>
          </a:p>
        </p:txBody>
      </p:sp>
      <p:sp>
        <p:nvSpPr>
          <p:cNvPr id="37" name="圆角矩形 36"/>
          <p:cNvSpPr/>
          <p:nvPr/>
        </p:nvSpPr>
        <p:spPr>
          <a:xfrm>
            <a:off x="6474460" y="2968625"/>
            <a:ext cx="4401185" cy="1016000"/>
          </a:xfrm>
          <a:prstGeom prst="roundRect">
            <a:avLst/>
          </a:prstGeom>
          <a:gradFill>
            <a:gsLst>
              <a:gs pos="0">
                <a:schemeClr val="accent2">
                  <a:lumMod val="75000"/>
                </a:schemeClr>
              </a:gs>
              <a:gs pos="100000">
                <a:schemeClr val="accent2"/>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endParaRPr lang="zh-CN" altLang="en-US" kern="0">
              <a:solidFill>
                <a:schemeClr val="bg1"/>
              </a:solidFill>
              <a:latin typeface="Calibri" panose="020F0502020204030204"/>
              <a:ea typeface="宋体" panose="02010600030101010101" pitchFamily="2" charset="-122"/>
            </a:endParaRPr>
          </a:p>
        </p:txBody>
      </p:sp>
      <p:grpSp>
        <p:nvGrpSpPr>
          <p:cNvPr id="30" name="组合 29"/>
          <p:cNvGrpSpPr/>
          <p:nvPr/>
        </p:nvGrpSpPr>
        <p:grpSpPr>
          <a:xfrm>
            <a:off x="1107677" y="1651500"/>
            <a:ext cx="3953782" cy="3953778"/>
            <a:chOff x="9087077" y="1527388"/>
            <a:chExt cx="2303707" cy="2303706"/>
          </a:xfrm>
        </p:grpSpPr>
        <p:sp>
          <p:nvSpPr>
            <p:cNvPr id="32" name="椭圆 33"/>
            <p:cNvSpPr/>
            <p:nvPr/>
          </p:nvSpPr>
          <p:spPr>
            <a:xfrm>
              <a:off x="9087077" y="1527388"/>
              <a:ext cx="2303707" cy="2303706"/>
            </a:xfrm>
            <a:prstGeom prst="ellipse">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33" name="椭圆 34"/>
            <p:cNvSpPr/>
            <p:nvPr/>
          </p:nvSpPr>
          <p:spPr>
            <a:xfrm>
              <a:off x="9508502" y="1948814"/>
              <a:ext cx="1460857" cy="1460855"/>
            </a:xfrm>
            <a:prstGeom prst="ellipse">
              <a:avLst/>
            </a:prstGeom>
            <a:solidFill>
              <a:schemeClr val="accent1"/>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rtlCol="0" anchor="ctr"/>
            <a:lstStyle/>
            <a:p>
              <a:pPr algn="ctr"/>
              <a:endParaRPr lang="zh-CN" altLang="en-US" kern="0">
                <a:solidFill>
                  <a:sysClr val="window" lastClr="FFFFFF"/>
                </a:solidFill>
                <a:latin typeface="Calibri" panose="020F0502020204030204"/>
                <a:ea typeface="宋体" panose="02010600030101010101" pitchFamily="2" charset="-122"/>
              </a:endParaRPr>
            </a:p>
          </p:txBody>
        </p:sp>
      </p:grpSp>
      <p:sp>
        <p:nvSpPr>
          <p:cNvPr id="4" name="Line 3"/>
          <p:cNvSpPr>
            <a:spLocks noChangeShapeType="1"/>
          </p:cNvSpPr>
          <p:nvPr/>
        </p:nvSpPr>
        <p:spPr bwMode="auto">
          <a:xfrm>
            <a:off x="5765165" y="1149985"/>
            <a:ext cx="4445" cy="4652645"/>
          </a:xfrm>
          <a:prstGeom prst="line">
            <a:avLst/>
          </a:prstGeom>
          <a:noFill/>
          <a:ln w="19050">
            <a:solidFill>
              <a:schemeClr val="tx1">
                <a:lumMod val="85000"/>
                <a:lumOff val="15000"/>
              </a:schemeClr>
            </a:solidFill>
            <a:prstDash val="dash"/>
            <a:round/>
          </a:ln>
          <a:extLst>
            <a:ext uri="{909E8E84-426E-40DD-AFC4-6F175D3DCCD1}">
              <a14:hiddenFill xmlns:a14="http://schemas.microsoft.com/office/drawing/2010/main">
                <a:noFill/>
              </a14:hiddenFill>
            </a:ext>
          </a:extLst>
        </p:spPr>
        <p:txBody>
          <a:bodyPr wrap="none" anchor="ctr"/>
          <a:lstStyle/>
          <a:p>
            <a:endParaRPr lang="zh-CN" altLang="en-US" sz="2400">
              <a:solidFill>
                <a:schemeClr val="tx1">
                  <a:lumMod val="85000"/>
                  <a:lumOff val="15000"/>
                </a:schemeClr>
              </a:solidFill>
              <a:latin typeface="+mn-ea"/>
            </a:endParaRPr>
          </a:p>
        </p:txBody>
      </p:sp>
      <p:sp>
        <p:nvSpPr>
          <p:cNvPr id="28" name="Rectangle 19"/>
          <p:cNvSpPr>
            <a:spLocks noChangeArrowheads="1"/>
          </p:cNvSpPr>
          <p:nvPr/>
        </p:nvSpPr>
        <p:spPr bwMode="ltGray">
          <a:xfrm>
            <a:off x="6669964" y="1440500"/>
            <a:ext cx="3991171"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marL="457200" indent="-457200" algn="l">
              <a:buFont typeface="Wingdings" panose="05000000000000000000" pitchFamily="2" charset="2"/>
              <a:buChar char="ü"/>
            </a:pPr>
            <a:r>
              <a:rPr lang="zh-CN" altLang="en-US" sz="2000">
                <a:solidFill>
                  <a:schemeClr val="bg1"/>
                </a:solidFill>
                <a:latin typeface="+mn-ea"/>
                <a:ea typeface="+mn-ea"/>
              </a:rPr>
              <a:t>考查相关词汇语法知识，对篇章的衔接提出了具体要求</a:t>
            </a:r>
            <a:endParaRPr lang="zh-CN" altLang="en-US" sz="2000">
              <a:solidFill>
                <a:schemeClr val="bg1"/>
              </a:solidFill>
              <a:latin typeface="+mn-ea"/>
              <a:ea typeface="+mn-ea"/>
            </a:endParaRPr>
          </a:p>
        </p:txBody>
      </p:sp>
      <p:sp>
        <p:nvSpPr>
          <p:cNvPr id="26" name="Rectangle 20"/>
          <p:cNvSpPr>
            <a:spLocks noChangeArrowheads="1"/>
          </p:cNvSpPr>
          <p:nvPr/>
        </p:nvSpPr>
        <p:spPr bwMode="ltGray">
          <a:xfrm>
            <a:off x="6670040" y="2968943"/>
            <a:ext cx="4036695"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marL="457200" indent="-457200" algn="l">
              <a:buFont typeface="Wingdings" panose="05000000000000000000" pitchFamily="2" charset="2"/>
              <a:buChar char="ü"/>
            </a:pPr>
            <a:r>
              <a:rPr lang="zh-CN" altLang="en-US" sz="2000">
                <a:solidFill>
                  <a:schemeClr val="bg1"/>
                </a:solidFill>
                <a:latin typeface="+mn-ea"/>
                <a:ea typeface="+mn-ea"/>
                <a:sym typeface="+mn-ea"/>
              </a:rPr>
              <a:t>内容方面则要求学生提出更多的节约用水的措施，给予学生更多的自主发挥的空间 </a:t>
            </a:r>
            <a:endParaRPr lang="zh-CN" altLang="en-US" sz="2665">
              <a:solidFill>
                <a:schemeClr val="bg1"/>
              </a:solidFill>
              <a:latin typeface="+mn-ea"/>
              <a:ea typeface="+mn-ea"/>
            </a:endParaRPr>
          </a:p>
        </p:txBody>
      </p:sp>
      <p:sp>
        <p:nvSpPr>
          <p:cNvPr id="22" name="Rectangle 22"/>
          <p:cNvSpPr>
            <a:spLocks noChangeArrowheads="1"/>
          </p:cNvSpPr>
          <p:nvPr/>
        </p:nvSpPr>
        <p:spPr bwMode="ltGray">
          <a:xfrm>
            <a:off x="6780453" y="4898499"/>
            <a:ext cx="3880793"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marL="457200" indent="-457200" algn="l">
              <a:buFont typeface="Wingdings" panose="05000000000000000000" pitchFamily="2" charset="2"/>
              <a:buChar char="ü"/>
            </a:pPr>
            <a:r>
              <a:rPr lang="zh-CN" altLang="en-US" sz="2000">
                <a:solidFill>
                  <a:schemeClr val="bg1"/>
                </a:solidFill>
                <a:latin typeface="+mn-ea"/>
                <a:ea typeface="+mn-ea"/>
              </a:rPr>
              <a:t>要求学生写出海报的结束语，考查学生归纳总结的能力</a:t>
            </a:r>
            <a:endParaRPr lang="zh-CN" altLang="en-US" sz="2000">
              <a:solidFill>
                <a:schemeClr val="bg1"/>
              </a:solidFill>
              <a:latin typeface="+mn-ea"/>
              <a:ea typeface="+mn-ea"/>
            </a:endParaRPr>
          </a:p>
        </p:txBody>
      </p:sp>
      <p:sp>
        <p:nvSpPr>
          <p:cNvPr id="19" name="Text Box 17"/>
          <p:cNvSpPr txBox="1">
            <a:spLocks noChangeArrowheads="1"/>
          </p:cNvSpPr>
          <p:nvPr/>
        </p:nvSpPr>
        <p:spPr bwMode="ltGray">
          <a:xfrm>
            <a:off x="2129155" y="3277870"/>
            <a:ext cx="191071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eaLnBrk="1" hangingPunct="1"/>
            <a:r>
              <a:rPr lang="zh-CN" altLang="en-US" sz="2665">
                <a:solidFill>
                  <a:schemeClr val="bg1"/>
                </a:solidFill>
                <a:latin typeface="+mn-ea"/>
                <a:ea typeface="+mn-ea"/>
              </a:rPr>
              <a:t>考点分析</a:t>
            </a:r>
            <a:endParaRPr lang="zh-CN" altLang="en-US" sz="2665">
              <a:solidFill>
                <a:schemeClr val="bg1"/>
              </a:solidFill>
              <a:latin typeface="+mn-ea"/>
              <a:ea typeface="+mn-ea"/>
            </a:endParaRPr>
          </a:p>
        </p:txBody>
      </p:sp>
      <p:sp>
        <p:nvSpPr>
          <p:cNvPr id="20" name="Line 32"/>
          <p:cNvSpPr>
            <a:spLocks noChangeShapeType="1"/>
          </p:cNvSpPr>
          <p:nvPr/>
        </p:nvSpPr>
        <p:spPr bwMode="auto">
          <a:xfrm flipV="1">
            <a:off x="2280285" y="4095115"/>
            <a:ext cx="1687830" cy="8890"/>
          </a:xfrm>
          <a:prstGeom prst="line">
            <a:avLst/>
          </a:prstGeom>
          <a:noFill/>
          <a:ln w="12700" cap="rnd">
            <a:solidFill>
              <a:schemeClr val="bg1"/>
            </a:solidFill>
            <a:prstDash val="solid"/>
            <a:round/>
          </a:ln>
          <a:extLst>
            <a:ext uri="{909E8E84-426E-40DD-AFC4-6F175D3DCCD1}">
              <a14:hiddenFill xmlns:a14="http://schemas.microsoft.com/office/drawing/2010/main">
                <a:noFill/>
              </a14:hiddenFill>
            </a:ext>
          </a:extLst>
        </p:spPr>
        <p:txBody>
          <a:bodyPr/>
          <a:lstStyle/>
          <a:p>
            <a:endParaRPr lang="zh-CN" altLang="en-US" sz="2400">
              <a:solidFill>
                <a:schemeClr val="tx1">
                  <a:lumMod val="85000"/>
                  <a:lumOff val="15000"/>
                </a:schemeClr>
              </a:solidFill>
              <a:latin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12" presetClass="entr" presetSubtype="1" fill="hold" grpId="14" nodeType="withEffec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ppt_y</p:attrName>
                                        </p:attrNameLst>
                                      </p:cBhvr>
                                      <p:tavLst>
                                        <p:tav tm="0">
                                          <p:val>
                                            <p:strVal val="#ppt_y-#ppt_h*1.125000"/>
                                          </p:val>
                                        </p:tav>
                                        <p:tav tm="100000">
                                          <p:val>
                                            <p:strVal val="#ppt_y"/>
                                          </p:val>
                                        </p:tav>
                                      </p:tavLst>
                                    </p:anim>
                                    <p:animEffect transition="in" filter="wipe(down)">
                                      <p:cBhvr>
                                        <p:cTn id="12" dur="500"/>
                                        <p:tgtEl>
                                          <p:spTgt spid="19"/>
                                        </p:tgtEl>
                                      </p:cBhvr>
                                    </p:animEffect>
                                  </p:childTnLst>
                                </p:cTn>
                              </p:par>
                              <p:par>
                                <p:cTn id="13" presetID="22" presetClass="entr" presetSubtype="8" fill="hold" grpId="15" nodeType="withEffec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par>
                          <p:cTn id="16" fill="hold">
                            <p:stCondLst>
                              <p:cond delay="500"/>
                            </p:stCondLst>
                            <p:childTnLst>
                              <p:par>
                                <p:cTn id="17" presetID="2" presetClass="entr" presetSubtype="1" fill="hold" grpId="4" nodeType="afterEffec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decel="100000" fill="hold" grpId="1" nodeType="clickEffec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1+#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par>
                                <p:cTn id="27" presetID="22" presetClass="entr" presetSubtype="8" fill="hold" grpId="5" nodeType="withEffect">
                                  <p:childTnLst>
                                    <p:set>
                                      <p:cBhvr>
                                        <p:cTn id="28" dur="1" fill="hold">
                                          <p:stCondLst>
                                            <p:cond delay="0"/>
                                          </p:stCondLst>
                                        </p:cTn>
                                        <p:tgtEl>
                                          <p:spTgt spid="28"/>
                                        </p:tgtEl>
                                        <p:attrNameLst>
                                          <p:attrName>style.visibility</p:attrName>
                                        </p:attrNameLst>
                                      </p:cBhvr>
                                      <p:to>
                                        <p:strVal val="visible"/>
                                      </p:to>
                                    </p:set>
                                    <p:animEffect transition="in" filter="wipe(left)">
                                      <p:cBhvr>
                                        <p:cTn id="29" dur="75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decel="100000" fill="hold" grpId="3" nodeType="clickEffec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1+#ppt_w/2"/>
                                          </p:val>
                                        </p:tav>
                                        <p:tav tm="100000">
                                          <p:val>
                                            <p:strVal val="#ppt_x"/>
                                          </p:val>
                                        </p:tav>
                                      </p:tavLst>
                                    </p:anim>
                                    <p:anim calcmode="lin" valueType="num">
                                      <p:cBhvr additive="base">
                                        <p:cTn id="35" dur="500" fill="hold"/>
                                        <p:tgtEl>
                                          <p:spTgt spid="37"/>
                                        </p:tgtEl>
                                        <p:attrNameLst>
                                          <p:attrName>ppt_y</p:attrName>
                                        </p:attrNameLst>
                                      </p:cBhvr>
                                      <p:tavLst>
                                        <p:tav tm="0">
                                          <p:val>
                                            <p:strVal val="#ppt_y"/>
                                          </p:val>
                                        </p:tav>
                                        <p:tav tm="100000">
                                          <p:val>
                                            <p:strVal val="#ppt_y"/>
                                          </p:val>
                                        </p:tav>
                                      </p:tavLst>
                                    </p:anim>
                                  </p:childTnLst>
                                </p:cTn>
                              </p:par>
                              <p:par>
                                <p:cTn id="36" presetID="22" presetClass="entr" presetSubtype="8" fill="hold" grpId="6" nodeType="withEffect">
                                  <p:childTnLst>
                                    <p:set>
                                      <p:cBhvr>
                                        <p:cTn id="37" dur="1" fill="hold">
                                          <p:stCondLst>
                                            <p:cond delay="0"/>
                                          </p:stCondLst>
                                        </p:cTn>
                                        <p:tgtEl>
                                          <p:spTgt spid="26"/>
                                        </p:tgtEl>
                                        <p:attrNameLst>
                                          <p:attrName>style.visibility</p:attrName>
                                        </p:attrNameLst>
                                      </p:cBhvr>
                                      <p:to>
                                        <p:strVal val="visible"/>
                                      </p:to>
                                    </p:set>
                                    <p:animEffect transition="in" filter="wipe(left)">
                                      <p:cBhvr>
                                        <p:cTn id="38" dur="75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decel="100000" fill="hold" grpId="0" nodeType="clickEffec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1+#ppt_w/2"/>
                                          </p:val>
                                        </p:tav>
                                        <p:tav tm="100000">
                                          <p:val>
                                            <p:strVal val="#ppt_x"/>
                                          </p:val>
                                        </p:tav>
                                      </p:tavLst>
                                    </p:anim>
                                    <p:anim calcmode="lin" valueType="num">
                                      <p:cBhvr additive="base">
                                        <p:cTn id="44" dur="500" fill="hold"/>
                                        <p:tgtEl>
                                          <p:spTgt spid="35"/>
                                        </p:tgtEl>
                                        <p:attrNameLst>
                                          <p:attrName>ppt_y</p:attrName>
                                        </p:attrNameLst>
                                      </p:cBhvr>
                                      <p:tavLst>
                                        <p:tav tm="0">
                                          <p:val>
                                            <p:strVal val="#ppt_y"/>
                                          </p:val>
                                        </p:tav>
                                        <p:tav tm="100000">
                                          <p:val>
                                            <p:strVal val="#ppt_y"/>
                                          </p:val>
                                        </p:tav>
                                      </p:tavLst>
                                    </p:anim>
                                  </p:childTnLst>
                                </p:cTn>
                              </p:par>
                              <p:par>
                                <p:cTn id="45" presetID="22" presetClass="entr" presetSubtype="8" fill="hold" grpId="8" nodeType="withEffect">
                                  <p:childTnLst>
                                    <p:set>
                                      <p:cBhvr>
                                        <p:cTn id="46" dur="1" fill="hold">
                                          <p:stCondLst>
                                            <p:cond delay="0"/>
                                          </p:stCondLst>
                                        </p:cTn>
                                        <p:tgtEl>
                                          <p:spTgt spid="22"/>
                                        </p:tgtEl>
                                        <p:attrNameLst>
                                          <p:attrName>style.visibility</p:attrName>
                                        </p:attrNameLst>
                                      </p:cBhvr>
                                      <p:to>
                                        <p:strVal val="visible"/>
                                      </p:to>
                                    </p:set>
                                    <p:animEffect transition="in" filter="wipe(left)">
                                      <p:cBhvr>
                                        <p:cTn id="47"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4" grpId="1" bldLvl="0" animBg="1"/>
      <p:bldP spid="37" grpId="3" bldLvl="0" animBg="1"/>
      <p:bldP spid="4" grpId="4" bldLvl="0" animBg="1"/>
      <p:bldP spid="28" grpId="5"/>
      <p:bldP spid="26" grpId="6"/>
      <p:bldP spid="22" grpId="8"/>
      <p:bldP spid="19" grpId="14"/>
      <p:bldP spid="20" grpId="15"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p:cNvGrpSpPr/>
          <p:nvPr/>
        </p:nvGrpSpPr>
        <p:grpSpPr>
          <a:xfrm>
            <a:off x="1363345" y="1289050"/>
            <a:ext cx="9140190" cy="5271770"/>
            <a:chOff x="9087077" y="1527388"/>
            <a:chExt cx="2303707" cy="2303706"/>
          </a:xfrm>
        </p:grpSpPr>
        <p:sp>
          <p:nvSpPr>
            <p:cNvPr id="59" name="椭圆 33"/>
            <p:cNvSpPr/>
            <p:nvPr/>
          </p:nvSpPr>
          <p:spPr>
            <a:xfrm>
              <a:off x="9087077" y="1527388"/>
              <a:ext cx="2303707" cy="230370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chemeClr val="bg1"/>
                </a:solidFill>
                <a:latin typeface="Calibri" panose="020F0502020204030204"/>
                <a:ea typeface="宋体" panose="02010600030101010101" pitchFamily="2" charset="-122"/>
              </a:endParaRPr>
            </a:p>
          </p:txBody>
        </p:sp>
        <p:sp>
          <p:nvSpPr>
            <p:cNvPr id="60" name="椭圆 34"/>
            <p:cNvSpPr/>
            <p:nvPr/>
          </p:nvSpPr>
          <p:spPr>
            <a:xfrm>
              <a:off x="9126796" y="1596736"/>
              <a:ext cx="2198768" cy="2170527"/>
            </a:xfrm>
            <a:prstGeom prst="roundRect">
              <a:avLst/>
            </a:prstGeom>
            <a:solidFill>
              <a:schemeClr val="accent3"/>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rtlCol="0" anchor="ctr"/>
            <a:lstStyle/>
            <a:p>
              <a:pPr algn="ctr"/>
              <a:endParaRPr lang="zh-CN" altLang="en-US" kern="0">
                <a:solidFill>
                  <a:schemeClr val="bg1"/>
                </a:solidFill>
                <a:latin typeface="Calibri" panose="020F0502020204030204"/>
                <a:ea typeface="宋体" panose="02010600030101010101" pitchFamily="2" charset="-122"/>
              </a:endParaRPr>
            </a:p>
          </p:txBody>
        </p:sp>
      </p:grpSp>
      <p:sp>
        <p:nvSpPr>
          <p:cNvPr id="17" name="文本框 16"/>
          <p:cNvSpPr txBox="1"/>
          <p:nvPr/>
        </p:nvSpPr>
        <p:spPr bwMode="auto">
          <a:xfrm>
            <a:off x="2032832" y="1832715"/>
            <a:ext cx="7086188" cy="3192780"/>
          </a:xfrm>
          <a:prstGeom prst="rect">
            <a:avLst/>
          </a:prstGeom>
          <a:noFill/>
        </p:spPr>
        <p:txBody>
          <a:bodyPr>
            <a:spAutoFit/>
          </a:bodyPr>
          <a:lstStyle/>
          <a:p>
            <a:pPr>
              <a:lnSpc>
                <a:spcPct val="120000"/>
              </a:lnSpc>
              <a:defRPr/>
            </a:pPr>
            <a:r>
              <a:rPr lang="en-US" altLang="zh-CN" sz="2400">
                <a:solidFill>
                  <a:schemeClr val="bg1"/>
                </a:solidFill>
                <a:latin typeface="+mn-ea"/>
              </a:rPr>
              <a:t>   </a:t>
            </a:r>
            <a:r>
              <a:rPr lang="zh-CN" altLang="en-US" sz="2400">
                <a:solidFill>
                  <a:schemeClr val="bg1"/>
                </a:solidFill>
                <a:latin typeface="+mn-ea"/>
              </a:rPr>
              <a:t>春节是中国的新年，是中国盛大的传统节日之一，请根据提示内容对这一传统节日进行介绍。</a:t>
            </a:r>
            <a:endParaRPr lang="zh-CN" altLang="en-US" sz="2400">
              <a:solidFill>
                <a:schemeClr val="bg1"/>
              </a:solidFill>
              <a:latin typeface="+mn-ea"/>
            </a:endParaRPr>
          </a:p>
          <a:p>
            <a:pPr>
              <a:lnSpc>
                <a:spcPct val="120000"/>
              </a:lnSpc>
              <a:defRPr/>
            </a:pPr>
            <a:r>
              <a:rPr lang="en-US" altLang="zh-CN" sz="2400">
                <a:solidFill>
                  <a:schemeClr val="bg1"/>
                </a:solidFill>
                <a:latin typeface="+mn-ea"/>
              </a:rPr>
              <a:t>    1.</a:t>
            </a:r>
            <a:r>
              <a:rPr lang="zh-CN" altLang="en-US" sz="2400">
                <a:solidFill>
                  <a:schemeClr val="bg1"/>
                </a:solidFill>
                <a:latin typeface="+mn-ea"/>
              </a:rPr>
              <a:t>时间：</a:t>
            </a:r>
            <a:r>
              <a:rPr lang="en-US" altLang="zh-CN" sz="2400">
                <a:solidFill>
                  <a:schemeClr val="bg1"/>
                </a:solidFill>
                <a:latin typeface="+mn-ea"/>
              </a:rPr>
              <a:t>1</a:t>
            </a:r>
            <a:r>
              <a:rPr lang="zh-CN" altLang="en-US" sz="2400">
                <a:solidFill>
                  <a:schemeClr val="bg1"/>
                </a:solidFill>
                <a:latin typeface="+mn-ea"/>
              </a:rPr>
              <a:t>月或</a:t>
            </a:r>
            <a:r>
              <a:rPr lang="en-US" altLang="zh-CN" sz="2400">
                <a:solidFill>
                  <a:schemeClr val="bg1"/>
                </a:solidFill>
                <a:latin typeface="+mn-ea"/>
              </a:rPr>
              <a:t>2</a:t>
            </a:r>
            <a:r>
              <a:rPr lang="zh-CN" altLang="en-US" sz="2400">
                <a:solidFill>
                  <a:schemeClr val="bg1"/>
                </a:solidFill>
                <a:latin typeface="+mn-ea"/>
              </a:rPr>
              <a:t>月</a:t>
            </a:r>
            <a:endParaRPr lang="zh-CN" altLang="en-US" sz="2400">
              <a:solidFill>
                <a:schemeClr val="bg1"/>
              </a:solidFill>
              <a:latin typeface="+mn-ea"/>
            </a:endParaRPr>
          </a:p>
          <a:p>
            <a:pPr>
              <a:lnSpc>
                <a:spcPct val="120000"/>
              </a:lnSpc>
              <a:defRPr/>
            </a:pPr>
            <a:r>
              <a:rPr lang="en-US" altLang="zh-CN" sz="2400">
                <a:solidFill>
                  <a:schemeClr val="bg1"/>
                </a:solidFill>
                <a:latin typeface="+mn-ea"/>
              </a:rPr>
              <a:t>    2.</a:t>
            </a:r>
            <a:r>
              <a:rPr lang="zh-CN" altLang="en-US" sz="2400">
                <a:solidFill>
                  <a:schemeClr val="bg1"/>
                </a:solidFill>
                <a:latin typeface="+mn-ea"/>
              </a:rPr>
              <a:t>活动：节前</a:t>
            </a:r>
            <a:r>
              <a:rPr lang="en-US" altLang="zh-CN" sz="2400">
                <a:solidFill>
                  <a:schemeClr val="bg1"/>
                </a:solidFill>
                <a:latin typeface="+mn-ea"/>
              </a:rPr>
              <a:t>--</a:t>
            </a:r>
            <a:r>
              <a:rPr lang="zh-CN" altLang="en-US" sz="2400">
                <a:solidFill>
                  <a:schemeClr val="bg1"/>
                </a:solidFill>
                <a:latin typeface="+mn-ea"/>
              </a:rPr>
              <a:t>搞卫生，购物</a:t>
            </a:r>
            <a:r>
              <a:rPr lang="en-US" altLang="zh-CN" sz="2400">
                <a:solidFill>
                  <a:schemeClr val="bg1"/>
                </a:solidFill>
                <a:latin typeface="+mn-ea"/>
              </a:rPr>
              <a:t>……</a:t>
            </a:r>
            <a:endParaRPr lang="en-US" altLang="zh-CN" sz="2400">
              <a:solidFill>
                <a:schemeClr val="bg1"/>
              </a:solidFill>
              <a:latin typeface="+mn-ea"/>
            </a:endParaRPr>
          </a:p>
          <a:p>
            <a:pPr>
              <a:lnSpc>
                <a:spcPct val="120000"/>
              </a:lnSpc>
              <a:defRPr/>
            </a:pPr>
            <a:r>
              <a:rPr lang="zh-CN" altLang="en-US" sz="2400">
                <a:solidFill>
                  <a:schemeClr val="bg1"/>
                </a:solidFill>
                <a:latin typeface="+mn-ea"/>
              </a:rPr>
              <a:t>            春节当天</a:t>
            </a:r>
            <a:r>
              <a:rPr lang="en-US" altLang="zh-CN" sz="2400">
                <a:solidFill>
                  <a:schemeClr val="bg1"/>
                </a:solidFill>
                <a:latin typeface="+mn-ea"/>
              </a:rPr>
              <a:t>--</a:t>
            </a:r>
            <a:r>
              <a:rPr lang="zh-CN" altLang="en-US" sz="2400">
                <a:solidFill>
                  <a:schemeClr val="bg1"/>
                </a:solidFill>
                <a:latin typeface="+mn-ea"/>
              </a:rPr>
              <a:t>穿新衣，聚餐</a:t>
            </a:r>
            <a:r>
              <a:rPr lang="en-US" altLang="zh-CN" sz="2400">
                <a:solidFill>
                  <a:schemeClr val="bg1"/>
                </a:solidFill>
                <a:latin typeface="+mn-ea"/>
              </a:rPr>
              <a:t>……</a:t>
            </a:r>
            <a:endParaRPr lang="en-US" altLang="zh-CN" sz="2400">
              <a:solidFill>
                <a:schemeClr val="bg1"/>
              </a:solidFill>
              <a:latin typeface="+mn-ea"/>
            </a:endParaRPr>
          </a:p>
          <a:p>
            <a:pPr>
              <a:lnSpc>
                <a:spcPct val="120000"/>
              </a:lnSpc>
              <a:defRPr/>
            </a:pPr>
            <a:r>
              <a:rPr lang="zh-CN" altLang="en-US" sz="2400">
                <a:solidFill>
                  <a:schemeClr val="bg1"/>
                </a:solidFill>
                <a:latin typeface="+mn-ea"/>
              </a:rPr>
              <a:t>            节后：？（请你补充）</a:t>
            </a:r>
            <a:endParaRPr lang="zh-CN" altLang="en-US" sz="2400">
              <a:solidFill>
                <a:schemeClr val="bg1"/>
              </a:solidFill>
              <a:latin typeface="+mn-ea"/>
            </a:endParaRPr>
          </a:p>
          <a:p>
            <a:pPr>
              <a:lnSpc>
                <a:spcPct val="120000"/>
              </a:lnSpc>
              <a:defRPr/>
            </a:pPr>
            <a:r>
              <a:rPr lang="en-US" altLang="zh-CN" sz="2400">
                <a:solidFill>
                  <a:schemeClr val="bg1"/>
                </a:solidFill>
                <a:latin typeface="+mn-ea"/>
              </a:rPr>
              <a:t>    3.</a:t>
            </a:r>
            <a:r>
              <a:rPr lang="zh-CN" altLang="en-US" sz="2400">
                <a:solidFill>
                  <a:schemeClr val="bg1"/>
                </a:solidFill>
                <a:latin typeface="+mn-ea"/>
              </a:rPr>
              <a:t>意义：</a:t>
            </a:r>
            <a:endParaRPr lang="zh-CN" altLang="en-US" sz="2400">
              <a:solidFill>
                <a:schemeClr val="bg1"/>
              </a:solidFill>
              <a:latin typeface="+mn-ea"/>
            </a:endParaRPr>
          </a:p>
        </p:txBody>
      </p:sp>
      <p:grpSp>
        <p:nvGrpSpPr>
          <p:cNvPr id="61" name="组合 60"/>
          <p:cNvGrpSpPr/>
          <p:nvPr/>
        </p:nvGrpSpPr>
        <p:grpSpPr>
          <a:xfrm>
            <a:off x="270510" y="505460"/>
            <a:ext cx="4253230" cy="783590"/>
            <a:chOff x="3937565" y="342444"/>
            <a:chExt cx="5213316" cy="1031890"/>
          </a:xfrm>
        </p:grpSpPr>
        <p:grpSp>
          <p:nvGrpSpPr>
            <p:cNvPr id="62" name="组合 61"/>
            <p:cNvGrpSpPr/>
            <p:nvPr/>
          </p:nvGrpSpPr>
          <p:grpSpPr>
            <a:xfrm>
              <a:off x="3937565" y="342444"/>
              <a:ext cx="5213316" cy="1031890"/>
              <a:chOff x="7244739" y="5269134"/>
              <a:chExt cx="3099874" cy="517828"/>
            </a:xfrm>
          </p:grpSpPr>
          <p:grpSp>
            <p:nvGrpSpPr>
              <p:cNvPr id="64" name="组合 63"/>
              <p:cNvGrpSpPr/>
              <p:nvPr/>
            </p:nvGrpSpPr>
            <p:grpSpPr>
              <a:xfrm>
                <a:off x="7244739" y="5269134"/>
                <a:ext cx="3099874" cy="517828"/>
                <a:chOff x="6024070" y="5607956"/>
                <a:chExt cx="4596458" cy="767829"/>
              </a:xfrm>
            </p:grpSpPr>
            <p:sp>
              <p:nvSpPr>
                <p:cNvPr id="66" name="圆角矩形 65"/>
                <p:cNvSpPr/>
                <p:nvPr/>
              </p:nvSpPr>
              <p:spPr>
                <a:xfrm>
                  <a:off x="6024070" y="5607956"/>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7" name="圆角矩形 66"/>
                <p:cNvSpPr/>
                <p:nvPr/>
              </p:nvSpPr>
              <p:spPr>
                <a:xfrm>
                  <a:off x="6128256" y="5704187"/>
                  <a:ext cx="4373372" cy="575365"/>
                </a:xfrm>
                <a:prstGeom prst="roundRect">
                  <a:avLst>
                    <a:gd name="adj" fmla="val 50000"/>
                  </a:avLst>
                </a:prstGeom>
                <a:solidFill>
                  <a:schemeClr val="accent1"/>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65" name="TextBox 19"/>
              <p:cNvSpPr txBox="1"/>
              <p:nvPr/>
            </p:nvSpPr>
            <p:spPr>
              <a:xfrm>
                <a:off x="7752953" y="5433395"/>
                <a:ext cx="127818" cy="189012"/>
              </a:xfrm>
              <a:prstGeom prst="rect">
                <a:avLst/>
              </a:prstGeom>
              <a:noFill/>
            </p:spPr>
            <p:txBody>
              <a:bodyPr wrap="square" rtlCol="0">
                <a:spAutoFit/>
              </a:bodyPr>
              <a:lstStyle/>
              <a:p>
                <a:endParaRPr lang="zh-CN" altLang="en-US" sz="1400">
                  <a:solidFill>
                    <a:schemeClr val="bg1"/>
                  </a:solidFill>
                  <a:latin typeface="微软雅黑" panose="020B0503020204020204" pitchFamily="34" charset="-122"/>
                  <a:ea typeface="微软雅黑" panose="020B0503020204020204" pitchFamily="34" charset="-122"/>
                </a:endParaRPr>
              </a:p>
            </p:txBody>
          </p:sp>
        </p:grpSp>
        <p:sp>
          <p:nvSpPr>
            <p:cNvPr id="63" name="矩形 62"/>
            <p:cNvSpPr/>
            <p:nvPr/>
          </p:nvSpPr>
          <p:spPr>
            <a:xfrm>
              <a:off x="4403180" y="342444"/>
              <a:ext cx="4611855" cy="930708"/>
            </a:xfrm>
            <a:prstGeom prst="rect">
              <a:avLst/>
            </a:prstGeom>
          </p:spPr>
          <p:txBody>
            <a:bodyPr wrap="square">
              <a:spAutoFit/>
            </a:bodyPr>
            <a:lstStyle/>
            <a:p>
              <a:pPr algn="ctr"/>
              <a:r>
                <a:rPr lang="zh-CN" altLang="en-US" sz="2800">
                  <a:solidFill>
                    <a:schemeClr val="bg1"/>
                  </a:solidFill>
                  <a:latin typeface="造字工房悦黑（非商用）常规体" pitchFamily="2" charset="-122"/>
                  <a:ea typeface="造字工房悦黑（非商用）常规体" pitchFamily="2" charset="-122"/>
                </a:rPr>
                <a:t>写作评价设计案例二</a:t>
              </a:r>
              <a:r>
                <a:rPr lang="zh-CN" altLang="en-US" sz="4000">
                  <a:solidFill>
                    <a:schemeClr val="bg1"/>
                  </a:solidFill>
                  <a:latin typeface="造字工房悦黑（非商用）常规体" pitchFamily="2" charset="-122"/>
                  <a:ea typeface="造字工房悦黑（非商用）常规体" pitchFamily="2" charset="-122"/>
                </a:rPr>
                <a:t>：</a:t>
              </a:r>
              <a:endParaRPr lang="zh-CN" altLang="en-US" sz="4000">
                <a:solidFill>
                  <a:schemeClr val="bg1"/>
                </a:solidFill>
                <a:latin typeface="造字工房悦黑（非商用）常规体" pitchFamily="2" charset="-122"/>
                <a:ea typeface="造字工房悦黑（非商用）常规体" pitchFamily="2" charset="-122"/>
              </a:endParaRPr>
            </a:p>
          </p:txBody>
        </p:sp>
      </p:grpSp>
      <p:sp>
        <p:nvSpPr>
          <p:cNvPr id="2" name="文本框 1"/>
          <p:cNvSpPr txBox="1"/>
          <p:nvPr/>
        </p:nvSpPr>
        <p:spPr bwMode="auto">
          <a:xfrm>
            <a:off x="2129352" y="5025495"/>
            <a:ext cx="7086188" cy="1198880"/>
          </a:xfrm>
          <a:prstGeom prst="rect">
            <a:avLst/>
          </a:prstGeom>
          <a:noFill/>
        </p:spPr>
        <p:txBody>
          <a:bodyPr>
            <a:spAutoFit/>
          </a:bodyPr>
          <a:p>
            <a:pPr>
              <a:lnSpc>
                <a:spcPct val="120000"/>
              </a:lnSpc>
              <a:defRPr/>
            </a:pPr>
            <a:r>
              <a:rPr lang="zh-CN" altLang="en-US" sz="2000">
                <a:solidFill>
                  <a:schemeClr val="bg1"/>
                </a:solidFill>
                <a:latin typeface="+mn-ea"/>
              </a:rPr>
              <a:t>要求：</a:t>
            </a:r>
            <a:r>
              <a:rPr lang="en-US" altLang="zh-CN" sz="2000">
                <a:solidFill>
                  <a:schemeClr val="bg1"/>
                </a:solidFill>
                <a:latin typeface="+mn-ea"/>
              </a:rPr>
              <a:t>1.</a:t>
            </a:r>
            <a:r>
              <a:rPr lang="zh-CN" altLang="en-US" sz="2000">
                <a:solidFill>
                  <a:schemeClr val="bg1"/>
                </a:solidFill>
                <a:latin typeface="+mn-ea"/>
              </a:rPr>
              <a:t>文章必须包含上述所有的内容，并适当发挥；</a:t>
            </a:r>
            <a:endParaRPr lang="zh-CN" altLang="en-US" sz="2000">
              <a:solidFill>
                <a:schemeClr val="bg1"/>
              </a:solidFill>
              <a:latin typeface="+mn-ea"/>
            </a:endParaRPr>
          </a:p>
          <a:p>
            <a:pPr>
              <a:lnSpc>
                <a:spcPct val="120000"/>
              </a:lnSpc>
              <a:defRPr/>
            </a:pPr>
            <a:r>
              <a:rPr lang="en-US" altLang="zh-CN" sz="2000">
                <a:solidFill>
                  <a:schemeClr val="bg1"/>
                </a:solidFill>
                <a:latin typeface="+mn-ea"/>
              </a:rPr>
              <a:t>      2.</a:t>
            </a:r>
            <a:r>
              <a:rPr lang="zh-CN" altLang="en-US" sz="2000">
                <a:solidFill>
                  <a:schemeClr val="bg1"/>
                </a:solidFill>
                <a:latin typeface="+mn-ea"/>
              </a:rPr>
              <a:t>词数在</a:t>
            </a:r>
            <a:r>
              <a:rPr lang="en-US" altLang="zh-CN" sz="2000">
                <a:solidFill>
                  <a:schemeClr val="bg1"/>
                </a:solidFill>
                <a:latin typeface="+mn-ea"/>
              </a:rPr>
              <a:t>80</a:t>
            </a:r>
            <a:r>
              <a:rPr lang="zh-CN" altLang="en-US" sz="2000">
                <a:solidFill>
                  <a:schemeClr val="bg1"/>
                </a:solidFill>
                <a:latin typeface="+mn-ea"/>
              </a:rPr>
              <a:t>词左右（开头已给出，不计入总词数）；</a:t>
            </a:r>
            <a:endParaRPr lang="zh-CN" altLang="en-US" sz="2000">
              <a:solidFill>
                <a:schemeClr val="bg1"/>
              </a:solidFill>
              <a:latin typeface="+mn-ea"/>
            </a:endParaRPr>
          </a:p>
          <a:p>
            <a:pPr>
              <a:lnSpc>
                <a:spcPct val="120000"/>
              </a:lnSpc>
              <a:defRPr/>
            </a:pPr>
            <a:r>
              <a:rPr lang="en-US" altLang="zh-CN" sz="2000">
                <a:solidFill>
                  <a:schemeClr val="bg1"/>
                </a:solidFill>
                <a:latin typeface="+mn-ea"/>
              </a:rPr>
              <a:t>      3.</a:t>
            </a:r>
            <a:r>
              <a:rPr lang="zh-CN" altLang="en-US" sz="2000">
                <a:solidFill>
                  <a:schemeClr val="bg1"/>
                </a:solidFill>
                <a:latin typeface="+mn-ea"/>
              </a:rPr>
              <a:t>不得透露学校、姓名等任何个人信息，否则不予评分。</a:t>
            </a:r>
            <a:endParaRPr lang="zh-CN" altLang="en-US" sz="2000">
              <a:solidFill>
                <a:schemeClr val="bg1"/>
              </a:solidFill>
              <a:latin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childTnLst>
                                    <p:set>
                                      <p:cBhvr>
                                        <p:cTn id="6" dur="1" fill="hold">
                                          <p:stCondLst>
                                            <p:cond delay="0"/>
                                          </p:stCondLst>
                                        </p:cTn>
                                        <p:tgtEl>
                                          <p:spTgt spid="61"/>
                                        </p:tgtEl>
                                        <p:attrNameLst>
                                          <p:attrName>style.visibility</p:attrName>
                                        </p:attrNameLst>
                                      </p:cBhvr>
                                      <p:to>
                                        <p:strVal val="visible"/>
                                      </p:to>
                                    </p:set>
                                    <p:animEffect transition="in" filter="fade">
                                      <p:cBhvr>
                                        <p:cTn id="7" dur="750"/>
                                        <p:tgtEl>
                                          <p:spTgt spid="61"/>
                                        </p:tgtEl>
                                      </p:cBhvr>
                                    </p:animEffect>
                                  </p:childTnLst>
                                </p:cTn>
                              </p:par>
                            </p:childTnLst>
                          </p:cTn>
                        </p:par>
                        <p:par>
                          <p:cTn id="8" fill="hold">
                            <p:stCondLst>
                              <p:cond delay="1000"/>
                            </p:stCondLst>
                            <p:childTnLst>
                              <p:par>
                                <p:cTn id="9" presetID="22" presetClass="entr" presetSubtype="8" fill="hold" nodeType="afterEffect">
                                  <p:childTnLst>
                                    <p:set>
                                      <p:cBhvr>
                                        <p:cTn id="10" dur="1" fill="hold">
                                          <p:stCondLst>
                                            <p:cond delay="0"/>
                                          </p:stCondLst>
                                        </p:cTn>
                                        <p:tgtEl>
                                          <p:spTgt spid="58"/>
                                        </p:tgtEl>
                                        <p:attrNameLst>
                                          <p:attrName>style.visibility</p:attrName>
                                        </p:attrNameLst>
                                      </p:cBhvr>
                                      <p:to>
                                        <p:strVal val="visible"/>
                                      </p:to>
                                    </p:set>
                                    <p:animEffect transition="in" filter="wipe(left)">
                                      <p:cBhvr>
                                        <p:cTn id="11" dur="750"/>
                                        <p:tgtEl>
                                          <p:spTgt spid="58"/>
                                        </p:tgtEl>
                                      </p:cBhvr>
                                    </p:animEffect>
                                  </p:childTnLst>
                                </p:cTn>
                              </p:par>
                              <p:par>
                                <p:cTn id="12" presetID="22" presetClass="entr" presetSubtype="8" fill="hold" grpId="2" nodeType="withEffect">
                                  <p:childTnLst>
                                    <p:set>
                                      <p:cBhvr>
                                        <p:cTn id="13" dur="1" fill="hold">
                                          <p:stCondLst>
                                            <p:cond delay="0"/>
                                          </p:stCondLst>
                                        </p:cTn>
                                        <p:tgtEl>
                                          <p:spTgt spid="17"/>
                                        </p:tgtEl>
                                        <p:attrNameLst>
                                          <p:attrName>style.visibility</p:attrName>
                                        </p:attrNameLst>
                                      </p:cBhvr>
                                      <p:to>
                                        <p:strVal val="visible"/>
                                      </p:to>
                                    </p:set>
                                    <p:animEffect transition="in" filter="wipe(left)">
                                      <p:cBhvr>
                                        <p:cTn id="14" dur="750"/>
                                        <p:tgtEl>
                                          <p:spTgt spid="17"/>
                                        </p:tgtEl>
                                      </p:cBhvr>
                                    </p:animEffect>
                                  </p:childTnLst>
                                </p:cTn>
                              </p:par>
                              <p:par>
                                <p:cTn id="15" presetID="22" presetClass="entr" presetSubtype="8" fill="hold" grpId="2" nodeType="withEffect">
                                  <p:childTnLst>
                                    <p:set>
                                      <p:cBhvr>
                                        <p:cTn id="16" dur="1" fill="hold">
                                          <p:stCondLst>
                                            <p:cond delay="0"/>
                                          </p:stCondLst>
                                        </p:cTn>
                                        <p:tgtEl>
                                          <p:spTgt spid="2"/>
                                        </p:tgtEl>
                                        <p:attrNameLst>
                                          <p:attrName>style.visibility</p:attrName>
                                        </p:attrNameLst>
                                      </p:cBhvr>
                                      <p:to>
                                        <p:strVal val="visible"/>
                                      </p:to>
                                    </p:set>
                                    <p:animEffect transition="in" filter="wipe(left)">
                                      <p:cBhvr>
                                        <p:cTn id="1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2"/>
      <p:bldP spid="2"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圆角矩形 34"/>
          <p:cNvSpPr/>
          <p:nvPr/>
        </p:nvSpPr>
        <p:spPr>
          <a:xfrm>
            <a:off x="6336030" y="3009265"/>
            <a:ext cx="4822190" cy="826135"/>
          </a:xfrm>
          <a:prstGeom prst="roundRect">
            <a:avLst/>
          </a:prstGeom>
          <a:gradFill>
            <a:gsLst>
              <a:gs pos="0">
                <a:schemeClr val="accent4">
                  <a:lumMod val="75000"/>
                </a:schemeClr>
              </a:gs>
              <a:gs pos="100000">
                <a:schemeClr val="accent4"/>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endParaRPr lang="zh-CN" altLang="en-US" kern="0">
              <a:solidFill>
                <a:schemeClr val="bg1"/>
              </a:solidFill>
              <a:latin typeface="Calibri" panose="020F0502020204030204"/>
              <a:ea typeface="宋体" panose="02010600030101010101" pitchFamily="2" charset="-122"/>
            </a:endParaRPr>
          </a:p>
        </p:txBody>
      </p:sp>
      <p:sp>
        <p:nvSpPr>
          <p:cNvPr id="34" name="圆角矩形 33"/>
          <p:cNvSpPr/>
          <p:nvPr/>
        </p:nvSpPr>
        <p:spPr>
          <a:xfrm>
            <a:off x="6336030" y="572135"/>
            <a:ext cx="4821555" cy="1014730"/>
          </a:xfrm>
          <a:prstGeom prst="roundRect">
            <a:avLst/>
          </a:prstGeom>
          <a:gradFill>
            <a:gsLst>
              <a:gs pos="0">
                <a:schemeClr val="accent1">
                  <a:lumMod val="75000"/>
                </a:schemeClr>
              </a:gs>
              <a:gs pos="100000">
                <a:schemeClr val="accent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endParaRPr lang="zh-CN" altLang="en-US" kern="0">
              <a:solidFill>
                <a:schemeClr val="bg1"/>
              </a:solidFill>
              <a:latin typeface="Calibri" panose="020F0502020204030204"/>
              <a:ea typeface="宋体" panose="02010600030101010101" pitchFamily="2" charset="-122"/>
            </a:endParaRPr>
          </a:p>
        </p:txBody>
      </p:sp>
      <p:sp>
        <p:nvSpPr>
          <p:cNvPr id="37" name="圆角矩形 36"/>
          <p:cNvSpPr/>
          <p:nvPr/>
        </p:nvSpPr>
        <p:spPr>
          <a:xfrm>
            <a:off x="6336030" y="1902460"/>
            <a:ext cx="4821555" cy="808355"/>
          </a:xfrm>
          <a:prstGeom prst="roundRect">
            <a:avLst/>
          </a:prstGeom>
          <a:gradFill>
            <a:gsLst>
              <a:gs pos="0">
                <a:schemeClr val="accent2">
                  <a:lumMod val="75000"/>
                </a:schemeClr>
              </a:gs>
              <a:gs pos="100000">
                <a:schemeClr val="accent2"/>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endParaRPr lang="zh-CN" altLang="en-US" kern="0">
              <a:solidFill>
                <a:schemeClr val="bg1"/>
              </a:solidFill>
              <a:latin typeface="Calibri" panose="020F0502020204030204"/>
              <a:ea typeface="宋体" panose="02010600030101010101" pitchFamily="2" charset="-122"/>
            </a:endParaRPr>
          </a:p>
        </p:txBody>
      </p:sp>
      <p:grpSp>
        <p:nvGrpSpPr>
          <p:cNvPr id="30" name="组合 29"/>
          <p:cNvGrpSpPr/>
          <p:nvPr/>
        </p:nvGrpSpPr>
        <p:grpSpPr>
          <a:xfrm>
            <a:off x="1107677" y="1651500"/>
            <a:ext cx="3953782" cy="3953778"/>
            <a:chOff x="9087077" y="1527388"/>
            <a:chExt cx="2303707" cy="2303706"/>
          </a:xfrm>
        </p:grpSpPr>
        <p:sp>
          <p:nvSpPr>
            <p:cNvPr id="32" name="椭圆 33"/>
            <p:cNvSpPr/>
            <p:nvPr/>
          </p:nvSpPr>
          <p:spPr>
            <a:xfrm>
              <a:off x="9087077" y="1527388"/>
              <a:ext cx="2303707" cy="2303706"/>
            </a:xfrm>
            <a:prstGeom prst="ellipse">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33" name="椭圆 34"/>
            <p:cNvSpPr/>
            <p:nvPr/>
          </p:nvSpPr>
          <p:spPr>
            <a:xfrm>
              <a:off x="9508502" y="1948814"/>
              <a:ext cx="1460857" cy="1460855"/>
            </a:xfrm>
            <a:prstGeom prst="ellipse">
              <a:avLst/>
            </a:prstGeom>
            <a:solidFill>
              <a:schemeClr val="accent1"/>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rtlCol="0" anchor="ctr"/>
            <a:lstStyle/>
            <a:p>
              <a:pPr algn="ctr"/>
              <a:endParaRPr lang="zh-CN" altLang="en-US" kern="0">
                <a:solidFill>
                  <a:sysClr val="window" lastClr="FFFFFF"/>
                </a:solidFill>
                <a:latin typeface="Calibri" panose="020F0502020204030204"/>
                <a:ea typeface="宋体" panose="02010600030101010101" pitchFamily="2" charset="-122"/>
              </a:endParaRPr>
            </a:p>
          </p:txBody>
        </p:sp>
      </p:grpSp>
      <p:sp>
        <p:nvSpPr>
          <p:cNvPr id="4" name="Line 3"/>
          <p:cNvSpPr>
            <a:spLocks noChangeShapeType="1"/>
          </p:cNvSpPr>
          <p:nvPr/>
        </p:nvSpPr>
        <p:spPr bwMode="auto">
          <a:xfrm>
            <a:off x="5775960" y="572770"/>
            <a:ext cx="71755" cy="5699125"/>
          </a:xfrm>
          <a:prstGeom prst="line">
            <a:avLst/>
          </a:prstGeom>
          <a:noFill/>
          <a:ln w="19050">
            <a:solidFill>
              <a:schemeClr val="tx1">
                <a:lumMod val="85000"/>
                <a:lumOff val="15000"/>
              </a:schemeClr>
            </a:solidFill>
            <a:prstDash val="dash"/>
            <a:round/>
          </a:ln>
          <a:extLst>
            <a:ext uri="{909E8E84-426E-40DD-AFC4-6F175D3DCCD1}">
              <a14:hiddenFill xmlns:a14="http://schemas.microsoft.com/office/drawing/2010/main">
                <a:noFill/>
              </a14:hiddenFill>
            </a:ext>
          </a:extLst>
        </p:spPr>
        <p:txBody>
          <a:bodyPr wrap="none" anchor="ctr"/>
          <a:lstStyle/>
          <a:p>
            <a:endParaRPr lang="zh-CN" altLang="en-US" sz="2400">
              <a:solidFill>
                <a:schemeClr val="tx1">
                  <a:lumMod val="85000"/>
                  <a:lumOff val="15000"/>
                </a:schemeClr>
              </a:solidFill>
              <a:latin typeface="+mn-ea"/>
            </a:endParaRPr>
          </a:p>
        </p:txBody>
      </p:sp>
      <p:sp>
        <p:nvSpPr>
          <p:cNvPr id="28" name="Rectangle 19"/>
          <p:cNvSpPr>
            <a:spLocks noChangeArrowheads="1"/>
          </p:cNvSpPr>
          <p:nvPr/>
        </p:nvSpPr>
        <p:spPr bwMode="ltGray">
          <a:xfrm>
            <a:off x="6414770" y="572135"/>
            <a:ext cx="4597400"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marL="457200" indent="-457200" algn="l">
              <a:buFont typeface="Wingdings" panose="05000000000000000000" pitchFamily="2" charset="2"/>
              <a:buChar char="ü"/>
            </a:pPr>
            <a:r>
              <a:rPr lang="zh-CN" altLang="en-US" sz="2000">
                <a:solidFill>
                  <a:schemeClr val="bg1"/>
                </a:solidFill>
                <a:latin typeface="+mn-ea"/>
                <a:ea typeface="+mn-ea"/>
              </a:rPr>
              <a:t>属指导性写作任务，在表述内容与方式上，体现出学科 核心素养培育的目标； </a:t>
            </a:r>
            <a:endParaRPr lang="zh-CN" altLang="en-US" sz="2000">
              <a:solidFill>
                <a:schemeClr val="bg1"/>
              </a:solidFill>
              <a:latin typeface="+mn-ea"/>
              <a:ea typeface="+mn-ea"/>
            </a:endParaRPr>
          </a:p>
        </p:txBody>
      </p:sp>
      <p:sp>
        <p:nvSpPr>
          <p:cNvPr id="26" name="Rectangle 20"/>
          <p:cNvSpPr>
            <a:spLocks noChangeArrowheads="1"/>
          </p:cNvSpPr>
          <p:nvPr/>
        </p:nvSpPr>
        <p:spPr bwMode="ltGray">
          <a:xfrm>
            <a:off x="6414770" y="1902460"/>
            <a:ext cx="4597400" cy="8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marL="457200" indent="-457200" algn="l">
              <a:buFont typeface="Wingdings" panose="05000000000000000000" pitchFamily="2" charset="2"/>
              <a:buChar char="ü"/>
            </a:pPr>
            <a:r>
              <a:rPr lang="zh-CN" altLang="en-US" sz="2000">
                <a:solidFill>
                  <a:schemeClr val="bg1"/>
                </a:solidFill>
                <a:latin typeface="+mn-ea"/>
                <a:ea typeface="+mn-ea"/>
              </a:rPr>
              <a:t>在语言能力方面，春节为熟悉话题，符合学生认知和语言水平；</a:t>
            </a:r>
            <a:r>
              <a:rPr lang="zh-CN" altLang="en-US" sz="2665">
                <a:solidFill>
                  <a:schemeClr val="bg1"/>
                </a:solidFill>
                <a:latin typeface="+mn-ea"/>
                <a:ea typeface="+mn-ea"/>
              </a:rPr>
              <a:t> </a:t>
            </a:r>
            <a:endParaRPr lang="zh-CN" altLang="en-US" sz="2665">
              <a:solidFill>
                <a:schemeClr val="bg1"/>
              </a:solidFill>
              <a:latin typeface="+mn-ea"/>
              <a:ea typeface="+mn-ea"/>
            </a:endParaRPr>
          </a:p>
        </p:txBody>
      </p:sp>
      <p:sp>
        <p:nvSpPr>
          <p:cNvPr id="22" name="Rectangle 22"/>
          <p:cNvSpPr>
            <a:spLocks noChangeArrowheads="1"/>
          </p:cNvSpPr>
          <p:nvPr/>
        </p:nvSpPr>
        <p:spPr bwMode="ltGray">
          <a:xfrm>
            <a:off x="6480175" y="3128645"/>
            <a:ext cx="453199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marL="457200" indent="-457200" algn="l">
              <a:buFont typeface="Wingdings" panose="05000000000000000000" pitchFamily="2" charset="2"/>
              <a:buChar char="ü"/>
            </a:pPr>
            <a:r>
              <a:rPr lang="zh-CN" altLang="en-US" sz="2000">
                <a:solidFill>
                  <a:schemeClr val="bg1"/>
                </a:solidFill>
                <a:latin typeface="+mn-ea"/>
                <a:ea typeface="+mn-ea"/>
              </a:rPr>
              <a:t>针写作情境真实，着重亲身经历与体验；</a:t>
            </a:r>
            <a:endParaRPr lang="zh-CN" altLang="en-US" sz="2665">
              <a:solidFill>
                <a:schemeClr val="bg1"/>
              </a:solidFill>
              <a:latin typeface="+mn-ea"/>
              <a:ea typeface="+mn-ea"/>
            </a:endParaRPr>
          </a:p>
        </p:txBody>
      </p:sp>
      <p:sp>
        <p:nvSpPr>
          <p:cNvPr id="19" name="Text Box 17"/>
          <p:cNvSpPr txBox="1">
            <a:spLocks noChangeArrowheads="1"/>
          </p:cNvSpPr>
          <p:nvPr/>
        </p:nvSpPr>
        <p:spPr bwMode="ltGray">
          <a:xfrm>
            <a:off x="2129155" y="3277870"/>
            <a:ext cx="191071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eaLnBrk="1" hangingPunct="1"/>
            <a:r>
              <a:rPr lang="zh-CN" altLang="en-US" sz="2665">
                <a:solidFill>
                  <a:schemeClr val="bg1"/>
                </a:solidFill>
                <a:latin typeface="+mn-ea"/>
                <a:ea typeface="+mn-ea"/>
              </a:rPr>
              <a:t>题目设计</a:t>
            </a:r>
            <a:endParaRPr lang="zh-CN" altLang="en-US" sz="2665">
              <a:solidFill>
                <a:schemeClr val="bg1"/>
              </a:solidFill>
              <a:latin typeface="+mn-ea"/>
              <a:ea typeface="+mn-ea"/>
            </a:endParaRPr>
          </a:p>
        </p:txBody>
      </p:sp>
      <p:sp>
        <p:nvSpPr>
          <p:cNvPr id="20" name="Line 32"/>
          <p:cNvSpPr>
            <a:spLocks noChangeShapeType="1"/>
          </p:cNvSpPr>
          <p:nvPr/>
        </p:nvSpPr>
        <p:spPr bwMode="auto">
          <a:xfrm flipV="1">
            <a:off x="2280285" y="4095115"/>
            <a:ext cx="1687830" cy="8890"/>
          </a:xfrm>
          <a:prstGeom prst="line">
            <a:avLst/>
          </a:prstGeom>
          <a:noFill/>
          <a:ln w="12700" cap="rnd">
            <a:solidFill>
              <a:schemeClr val="bg1"/>
            </a:solidFill>
            <a:prstDash val="solid"/>
            <a:round/>
          </a:ln>
          <a:extLst>
            <a:ext uri="{909E8E84-426E-40DD-AFC4-6F175D3DCCD1}">
              <a14:hiddenFill xmlns:a14="http://schemas.microsoft.com/office/drawing/2010/main">
                <a:noFill/>
              </a14:hiddenFill>
            </a:ext>
          </a:extLst>
        </p:spPr>
        <p:txBody>
          <a:bodyPr/>
          <a:lstStyle/>
          <a:p>
            <a:endParaRPr lang="zh-CN" altLang="en-US" sz="2400">
              <a:solidFill>
                <a:schemeClr val="tx1">
                  <a:lumMod val="85000"/>
                  <a:lumOff val="15000"/>
                </a:schemeClr>
              </a:solidFill>
              <a:latin typeface="+mn-ea"/>
            </a:endParaRPr>
          </a:p>
        </p:txBody>
      </p:sp>
      <p:sp>
        <p:nvSpPr>
          <p:cNvPr id="2" name="圆角矩形 1"/>
          <p:cNvSpPr/>
          <p:nvPr/>
        </p:nvSpPr>
        <p:spPr>
          <a:xfrm>
            <a:off x="6334760" y="4095115"/>
            <a:ext cx="4822190" cy="1072515"/>
          </a:xfrm>
          <a:prstGeom prst="roundRect">
            <a:avLst/>
          </a:prstGeom>
          <a:gradFill>
            <a:gsLst>
              <a:gs pos="0">
                <a:schemeClr val="accent4">
                  <a:lumMod val="75000"/>
                </a:schemeClr>
              </a:gs>
              <a:gs pos="100000">
                <a:schemeClr val="accent4"/>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p>
            <a:pPr algn="ctr"/>
            <a:endParaRPr lang="zh-CN" altLang="en-US" kern="0">
              <a:solidFill>
                <a:schemeClr val="bg1"/>
              </a:solidFill>
              <a:latin typeface="Calibri" panose="020F0502020204030204"/>
              <a:ea typeface="宋体" panose="02010600030101010101" pitchFamily="2" charset="-122"/>
            </a:endParaRPr>
          </a:p>
        </p:txBody>
      </p:sp>
      <p:sp>
        <p:nvSpPr>
          <p:cNvPr id="3" name="Rectangle 22"/>
          <p:cNvSpPr>
            <a:spLocks noChangeArrowheads="1"/>
          </p:cNvSpPr>
          <p:nvPr/>
        </p:nvSpPr>
        <p:spPr bwMode="ltGray">
          <a:xfrm>
            <a:off x="6381750" y="4163695"/>
            <a:ext cx="4630420"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marL="457200" indent="-457200" algn="l">
              <a:buFont typeface="Wingdings" panose="05000000000000000000" pitchFamily="2" charset="2"/>
              <a:buChar char="ü"/>
            </a:pPr>
            <a:r>
              <a:rPr lang="zh-CN" altLang="en-US" sz="2000">
                <a:solidFill>
                  <a:schemeClr val="bg1"/>
                </a:solidFill>
                <a:latin typeface="+mn-ea"/>
                <a:ea typeface="+mn-ea"/>
              </a:rPr>
              <a:t>有利于学生发挥自身真实语言水平，运用所学词汇、语法、语篇和语用知识完成任务，表达 观点与情感；</a:t>
            </a:r>
            <a:endParaRPr lang="zh-CN" altLang="en-US" sz="2000">
              <a:solidFill>
                <a:schemeClr val="bg1"/>
              </a:solidFill>
              <a:latin typeface="+mn-ea"/>
              <a:ea typeface="+mn-ea"/>
            </a:endParaRPr>
          </a:p>
        </p:txBody>
      </p:sp>
      <p:sp>
        <p:nvSpPr>
          <p:cNvPr id="6" name="圆角矩形 5"/>
          <p:cNvSpPr/>
          <p:nvPr/>
        </p:nvSpPr>
        <p:spPr>
          <a:xfrm>
            <a:off x="6336030" y="5429250"/>
            <a:ext cx="4822190" cy="629920"/>
          </a:xfrm>
          <a:prstGeom prst="roundRect">
            <a:avLst/>
          </a:prstGeom>
          <a:gradFill>
            <a:gsLst>
              <a:gs pos="0">
                <a:schemeClr val="accent4">
                  <a:lumMod val="75000"/>
                </a:schemeClr>
              </a:gs>
              <a:gs pos="100000">
                <a:schemeClr val="accent4"/>
              </a:gs>
            </a:gsLst>
            <a:lin ang="2700000" scaled="1"/>
          </a:gradFill>
          <a:ln w="25400" cap="flat" cmpd="sng" algn="ctr">
            <a:noFill/>
            <a:prstDash val="solid"/>
          </a:ln>
          <a:effectLst>
            <a:outerShdw blurRad="190500" dist="88900" dir="2700000" algn="tl" rotWithShape="0">
              <a:prstClr val="black">
                <a:alpha val="30000"/>
              </a:prstClr>
            </a:outerShdw>
          </a:effectLst>
        </p:spPr>
        <p:txBody>
          <a:bodyPr wrap="square" rtlCol="0" anchor="ctr">
            <a:noAutofit/>
          </a:bodyPr>
          <a:p>
            <a:pPr algn="ctr"/>
            <a:endParaRPr lang="zh-CN" altLang="en-US" kern="0">
              <a:solidFill>
                <a:schemeClr val="bg1"/>
              </a:solidFill>
              <a:latin typeface="Calibri" panose="020F0502020204030204"/>
              <a:ea typeface="宋体" panose="02010600030101010101" pitchFamily="2" charset="-122"/>
            </a:endParaRPr>
          </a:p>
        </p:txBody>
      </p:sp>
      <p:sp>
        <p:nvSpPr>
          <p:cNvPr id="7" name="Rectangle 22"/>
          <p:cNvSpPr>
            <a:spLocks noChangeArrowheads="1"/>
          </p:cNvSpPr>
          <p:nvPr/>
        </p:nvSpPr>
        <p:spPr bwMode="ltGray">
          <a:xfrm>
            <a:off x="6430645" y="5605145"/>
            <a:ext cx="463042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defRPr>
                <a:solidFill>
                  <a:schemeClr val="tx1"/>
                </a:solidFill>
                <a:latin typeface="Arial" panose="02080604020202020204" pitchFamily="34" charset="0"/>
                <a:ea typeface="黑体" panose="02010600030101010101" charset="-122"/>
              </a:defRPr>
            </a:lvl1pPr>
            <a:lvl2pPr marL="742950" indent="-285750" algn="ctr">
              <a:defRPr>
                <a:solidFill>
                  <a:schemeClr val="tx1"/>
                </a:solidFill>
                <a:latin typeface="Arial" panose="02080604020202020204" pitchFamily="34" charset="0"/>
                <a:ea typeface="黑体" panose="02010600030101010101" charset="-122"/>
              </a:defRPr>
            </a:lvl2pPr>
            <a:lvl3pPr marL="1143000" indent="-228600" algn="ctr">
              <a:defRPr>
                <a:solidFill>
                  <a:schemeClr val="tx1"/>
                </a:solidFill>
                <a:latin typeface="Arial" panose="02080604020202020204" pitchFamily="34" charset="0"/>
                <a:ea typeface="黑体" panose="02010600030101010101" charset="-122"/>
              </a:defRPr>
            </a:lvl3pPr>
            <a:lvl4pPr marL="1600200" indent="-228600" algn="ctr">
              <a:defRPr>
                <a:solidFill>
                  <a:schemeClr val="tx1"/>
                </a:solidFill>
                <a:latin typeface="Arial" panose="02080604020202020204" pitchFamily="34" charset="0"/>
                <a:ea typeface="黑体" panose="02010600030101010101" charset="-122"/>
              </a:defRPr>
            </a:lvl4pPr>
            <a:lvl5pPr marL="2057400" indent="-228600" algn="ctr">
              <a:defRPr>
                <a:solidFill>
                  <a:schemeClr val="tx1"/>
                </a:solidFill>
                <a:latin typeface="Arial" panose="02080604020202020204" pitchFamily="34" charset="0"/>
                <a:ea typeface="黑体" panose="02010600030101010101" charset="-122"/>
              </a:defRPr>
            </a:lvl5pPr>
            <a:lvl6pPr marL="25146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6pPr>
            <a:lvl7pPr marL="29718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7pPr>
            <a:lvl8pPr marL="34290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8pPr>
            <a:lvl9pPr marL="3886200" indent="-228600" algn="ctr" eaLnBrk="0" fontAlgn="base" hangingPunct="0">
              <a:spcBef>
                <a:spcPct val="0"/>
              </a:spcBef>
              <a:spcAft>
                <a:spcPct val="0"/>
              </a:spcAft>
              <a:defRPr>
                <a:solidFill>
                  <a:schemeClr val="tx1"/>
                </a:solidFill>
                <a:latin typeface="Arial" panose="02080604020202020204" pitchFamily="34" charset="0"/>
                <a:ea typeface="黑体" panose="02010600030101010101" charset="-122"/>
              </a:defRPr>
            </a:lvl9pPr>
          </a:lstStyle>
          <a:p>
            <a:pPr marL="457200" indent="-457200" algn="l">
              <a:buFont typeface="Wingdings" panose="05000000000000000000" pitchFamily="2" charset="2"/>
              <a:buChar char="ü"/>
            </a:pPr>
            <a:r>
              <a:rPr lang="zh-CN" altLang="en-US" sz="2000">
                <a:solidFill>
                  <a:schemeClr val="bg1"/>
                </a:solidFill>
                <a:latin typeface="+mn-ea"/>
                <a:ea typeface="+mn-ea"/>
              </a:rPr>
              <a:t>展现文化意识和价值取向。</a:t>
            </a:r>
            <a:endParaRPr lang="zh-CN" altLang="en-US" sz="2000">
              <a:solidFill>
                <a:schemeClr val="bg1"/>
              </a:solidFill>
              <a:latin typeface="+mn-ea"/>
              <a:ea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12" presetClass="entr" presetSubtype="1" fill="hold" grpId="14" nodeType="withEffec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ppt_y</p:attrName>
                                        </p:attrNameLst>
                                      </p:cBhvr>
                                      <p:tavLst>
                                        <p:tav tm="0">
                                          <p:val>
                                            <p:strVal val="#ppt_y-#ppt_h*1.125000"/>
                                          </p:val>
                                        </p:tav>
                                        <p:tav tm="100000">
                                          <p:val>
                                            <p:strVal val="#ppt_y"/>
                                          </p:val>
                                        </p:tav>
                                      </p:tavLst>
                                    </p:anim>
                                    <p:animEffect transition="in" filter="wipe(down)">
                                      <p:cBhvr>
                                        <p:cTn id="12" dur="500"/>
                                        <p:tgtEl>
                                          <p:spTgt spid="19"/>
                                        </p:tgtEl>
                                      </p:cBhvr>
                                    </p:animEffect>
                                  </p:childTnLst>
                                </p:cTn>
                              </p:par>
                              <p:par>
                                <p:cTn id="13" presetID="22" presetClass="entr" presetSubtype="8" fill="hold" grpId="15" nodeType="withEffec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par>
                          <p:cTn id="16" fill="hold">
                            <p:stCondLst>
                              <p:cond delay="500"/>
                            </p:stCondLst>
                            <p:childTnLst>
                              <p:par>
                                <p:cTn id="17" presetID="2" presetClass="entr" presetSubtype="1" fill="hold" grpId="4" nodeType="afterEffec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decel="100000" fill="hold" grpId="1" nodeType="clickEffec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1+#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par>
                                <p:cTn id="27" presetID="22" presetClass="entr" presetSubtype="8" fill="hold" grpId="5" nodeType="withEffect">
                                  <p:childTnLst>
                                    <p:set>
                                      <p:cBhvr>
                                        <p:cTn id="28" dur="1" fill="hold">
                                          <p:stCondLst>
                                            <p:cond delay="0"/>
                                          </p:stCondLst>
                                        </p:cTn>
                                        <p:tgtEl>
                                          <p:spTgt spid="28"/>
                                        </p:tgtEl>
                                        <p:attrNameLst>
                                          <p:attrName>style.visibility</p:attrName>
                                        </p:attrNameLst>
                                      </p:cBhvr>
                                      <p:to>
                                        <p:strVal val="visible"/>
                                      </p:to>
                                    </p:set>
                                    <p:animEffect transition="in" filter="wipe(left)">
                                      <p:cBhvr>
                                        <p:cTn id="29" dur="75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decel="100000" fill="hold" grpId="3" nodeType="clickEffec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1+#ppt_w/2"/>
                                          </p:val>
                                        </p:tav>
                                        <p:tav tm="100000">
                                          <p:val>
                                            <p:strVal val="#ppt_x"/>
                                          </p:val>
                                        </p:tav>
                                      </p:tavLst>
                                    </p:anim>
                                    <p:anim calcmode="lin" valueType="num">
                                      <p:cBhvr additive="base">
                                        <p:cTn id="35" dur="500" fill="hold"/>
                                        <p:tgtEl>
                                          <p:spTgt spid="37"/>
                                        </p:tgtEl>
                                        <p:attrNameLst>
                                          <p:attrName>ppt_y</p:attrName>
                                        </p:attrNameLst>
                                      </p:cBhvr>
                                      <p:tavLst>
                                        <p:tav tm="0">
                                          <p:val>
                                            <p:strVal val="#ppt_y"/>
                                          </p:val>
                                        </p:tav>
                                        <p:tav tm="100000">
                                          <p:val>
                                            <p:strVal val="#ppt_y"/>
                                          </p:val>
                                        </p:tav>
                                      </p:tavLst>
                                    </p:anim>
                                  </p:childTnLst>
                                </p:cTn>
                              </p:par>
                              <p:par>
                                <p:cTn id="36" presetID="22" presetClass="entr" presetSubtype="8" fill="hold" grpId="6" nodeType="withEffect">
                                  <p:childTnLst>
                                    <p:set>
                                      <p:cBhvr>
                                        <p:cTn id="37" dur="1" fill="hold">
                                          <p:stCondLst>
                                            <p:cond delay="0"/>
                                          </p:stCondLst>
                                        </p:cTn>
                                        <p:tgtEl>
                                          <p:spTgt spid="26"/>
                                        </p:tgtEl>
                                        <p:attrNameLst>
                                          <p:attrName>style.visibility</p:attrName>
                                        </p:attrNameLst>
                                      </p:cBhvr>
                                      <p:to>
                                        <p:strVal val="visible"/>
                                      </p:to>
                                    </p:set>
                                    <p:animEffect transition="in" filter="wipe(left)">
                                      <p:cBhvr>
                                        <p:cTn id="38" dur="75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decel="100000" fill="hold" grpId="0" nodeType="clickEffec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1+#ppt_w/2"/>
                                          </p:val>
                                        </p:tav>
                                        <p:tav tm="100000">
                                          <p:val>
                                            <p:strVal val="#ppt_x"/>
                                          </p:val>
                                        </p:tav>
                                      </p:tavLst>
                                    </p:anim>
                                    <p:anim calcmode="lin" valueType="num">
                                      <p:cBhvr additive="base">
                                        <p:cTn id="44" dur="500" fill="hold"/>
                                        <p:tgtEl>
                                          <p:spTgt spid="35"/>
                                        </p:tgtEl>
                                        <p:attrNameLst>
                                          <p:attrName>ppt_y</p:attrName>
                                        </p:attrNameLst>
                                      </p:cBhvr>
                                      <p:tavLst>
                                        <p:tav tm="0">
                                          <p:val>
                                            <p:strVal val="#ppt_y"/>
                                          </p:val>
                                        </p:tav>
                                        <p:tav tm="100000">
                                          <p:val>
                                            <p:strVal val="#ppt_y"/>
                                          </p:val>
                                        </p:tav>
                                      </p:tavLst>
                                    </p:anim>
                                  </p:childTnLst>
                                </p:cTn>
                              </p:par>
                              <p:par>
                                <p:cTn id="45" presetID="22" presetClass="entr" presetSubtype="8" fill="hold" grpId="8" nodeType="withEffect">
                                  <p:childTnLst>
                                    <p:set>
                                      <p:cBhvr>
                                        <p:cTn id="46" dur="1" fill="hold">
                                          <p:stCondLst>
                                            <p:cond delay="0"/>
                                          </p:stCondLst>
                                        </p:cTn>
                                        <p:tgtEl>
                                          <p:spTgt spid="22"/>
                                        </p:tgtEl>
                                        <p:attrNameLst>
                                          <p:attrName>style.visibility</p:attrName>
                                        </p:attrNameLst>
                                      </p:cBhvr>
                                      <p:to>
                                        <p:strVal val="visible"/>
                                      </p:to>
                                    </p:set>
                                    <p:animEffect transition="in" filter="wipe(left)">
                                      <p:cBhvr>
                                        <p:cTn id="47" dur="75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2" decel="100000" fill="hold" grpId="0" nodeType="clickEffect">
                                  <p:childTnLst>
                                    <p:set>
                                      <p:cBhvr>
                                        <p:cTn id="51" dur="1" fill="hold">
                                          <p:stCondLst>
                                            <p:cond delay="0"/>
                                          </p:stCondLst>
                                        </p:cTn>
                                        <p:tgtEl>
                                          <p:spTgt spid="2"/>
                                        </p:tgtEl>
                                        <p:attrNameLst>
                                          <p:attrName>style.visibility</p:attrName>
                                        </p:attrNameLst>
                                      </p:cBhvr>
                                      <p:to>
                                        <p:strVal val="visible"/>
                                      </p:to>
                                    </p:set>
                                    <p:anim calcmode="lin" valueType="num">
                                      <p:cBhvr additive="base">
                                        <p:cTn id="52" dur="500" fill="hold"/>
                                        <p:tgtEl>
                                          <p:spTgt spid="2"/>
                                        </p:tgtEl>
                                        <p:attrNameLst>
                                          <p:attrName>ppt_x</p:attrName>
                                        </p:attrNameLst>
                                      </p:cBhvr>
                                      <p:tavLst>
                                        <p:tav tm="0">
                                          <p:val>
                                            <p:strVal val="1+#ppt_w/2"/>
                                          </p:val>
                                        </p:tav>
                                        <p:tav tm="100000">
                                          <p:val>
                                            <p:strVal val="#ppt_x"/>
                                          </p:val>
                                        </p:tav>
                                      </p:tavLst>
                                    </p:anim>
                                    <p:anim calcmode="lin" valueType="num">
                                      <p:cBhvr additive="base">
                                        <p:cTn id="53" dur="500" fill="hold"/>
                                        <p:tgtEl>
                                          <p:spTgt spid="2"/>
                                        </p:tgtEl>
                                        <p:attrNameLst>
                                          <p:attrName>ppt_y</p:attrName>
                                        </p:attrNameLst>
                                      </p:cBhvr>
                                      <p:tavLst>
                                        <p:tav tm="0">
                                          <p:val>
                                            <p:strVal val="#ppt_y"/>
                                          </p:val>
                                        </p:tav>
                                        <p:tav tm="100000">
                                          <p:val>
                                            <p:strVal val="#ppt_y"/>
                                          </p:val>
                                        </p:tav>
                                      </p:tavLst>
                                    </p:anim>
                                  </p:childTnLst>
                                </p:cTn>
                              </p:par>
                              <p:par>
                                <p:cTn id="54" presetID="22" presetClass="entr" presetSubtype="8" fill="hold" grpId="8" nodeType="withEffect">
                                  <p:childTnLst>
                                    <p:set>
                                      <p:cBhvr>
                                        <p:cTn id="55" dur="1" fill="hold">
                                          <p:stCondLst>
                                            <p:cond delay="0"/>
                                          </p:stCondLst>
                                        </p:cTn>
                                        <p:tgtEl>
                                          <p:spTgt spid="3"/>
                                        </p:tgtEl>
                                        <p:attrNameLst>
                                          <p:attrName>style.visibility</p:attrName>
                                        </p:attrNameLst>
                                      </p:cBhvr>
                                      <p:to>
                                        <p:strVal val="visible"/>
                                      </p:to>
                                    </p:set>
                                    <p:animEffect transition="in" filter="wipe(left)">
                                      <p:cBhvr>
                                        <p:cTn id="56" dur="75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decel="100000" fill="hold" grpId="0" nodeType="clickEffec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1+#ppt_w/2"/>
                                          </p:val>
                                        </p:tav>
                                        <p:tav tm="100000">
                                          <p:val>
                                            <p:strVal val="#ppt_x"/>
                                          </p:val>
                                        </p:tav>
                                      </p:tavLst>
                                    </p:anim>
                                    <p:anim calcmode="lin" valueType="num">
                                      <p:cBhvr additive="base">
                                        <p:cTn id="62" dur="500" fill="hold"/>
                                        <p:tgtEl>
                                          <p:spTgt spid="6"/>
                                        </p:tgtEl>
                                        <p:attrNameLst>
                                          <p:attrName>ppt_y</p:attrName>
                                        </p:attrNameLst>
                                      </p:cBhvr>
                                      <p:tavLst>
                                        <p:tav tm="0">
                                          <p:val>
                                            <p:strVal val="#ppt_y"/>
                                          </p:val>
                                        </p:tav>
                                        <p:tav tm="100000">
                                          <p:val>
                                            <p:strVal val="#ppt_y"/>
                                          </p:val>
                                        </p:tav>
                                      </p:tavLst>
                                    </p:anim>
                                  </p:childTnLst>
                                </p:cTn>
                              </p:par>
                              <p:par>
                                <p:cTn id="63" presetID="22" presetClass="entr" presetSubtype="8" fill="hold" grpId="8" nodeType="withEffect">
                                  <p:childTnLst>
                                    <p:set>
                                      <p:cBhvr>
                                        <p:cTn id="64" dur="1" fill="hold">
                                          <p:stCondLst>
                                            <p:cond delay="0"/>
                                          </p:stCondLst>
                                        </p:cTn>
                                        <p:tgtEl>
                                          <p:spTgt spid="7"/>
                                        </p:tgtEl>
                                        <p:attrNameLst>
                                          <p:attrName>style.visibility</p:attrName>
                                        </p:attrNameLst>
                                      </p:cBhvr>
                                      <p:to>
                                        <p:strVal val="visible"/>
                                      </p:to>
                                    </p:set>
                                    <p:animEffect transition="in" filter="wipe(left)">
                                      <p:cBhvr>
                                        <p:cTn id="6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4" grpId="1" bldLvl="0" animBg="1"/>
      <p:bldP spid="37" grpId="3" bldLvl="0" animBg="1"/>
      <p:bldP spid="4" grpId="4" bldLvl="0" animBg="1"/>
      <p:bldP spid="28" grpId="5"/>
      <p:bldP spid="26" grpId="6"/>
      <p:bldP spid="22" grpId="8"/>
      <p:bldP spid="19" grpId="14"/>
      <p:bldP spid="20" grpId="15" bldLvl="0" animBg="1"/>
      <p:bldP spid="2" grpId="0" bldLvl="0" animBg="1"/>
      <p:bldP spid="3" grpId="8"/>
      <p:bldP spid="6" grpId="0" bldLvl="0" animBg="1"/>
      <p:bldP spid="7" grpId="8"/>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图片 1" descr="525b655dd18cbaa49c72bd27db8a060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7730"/>
          <a:stretch>
            <a:fillRect/>
          </a:stretch>
        </p:blipFill>
        <p:spPr bwMode="auto">
          <a:xfrm>
            <a:off x="635" y="0"/>
            <a:ext cx="12191365" cy="685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3"/>
          <p:cNvSpPr>
            <a:spLocks noGrp="1"/>
          </p:cNvSpPr>
          <p:nvPr/>
        </p:nvSpPr>
        <p:spPr>
          <a:xfrm>
            <a:off x="3201670" y="2218690"/>
            <a:ext cx="5198745" cy="1750695"/>
          </a:xfrm>
          <a:prstGeom prst="rect">
            <a:avLst/>
          </a:prstGeom>
          <a:noFill/>
          <a:ln>
            <a:noFill/>
          </a:ln>
        </p:spPr>
        <p:txBody>
          <a:bodyPr vert="horz" wrap="square" lIns="91440" tIns="45720" rIns="91440" bIns="45720" numCol="1" anchor="t" anchorCtr="0" compatLnSpc="1"/>
          <a:lstStyle>
            <a:lvl1pPr marL="257175" indent="-257175" algn="l" rtl="0" eaLnBrk="0" fontAlgn="base" hangingPunct="0">
              <a:spcBef>
                <a:spcPct val="15000"/>
              </a:spcBef>
              <a:spcAft>
                <a:spcPct val="0"/>
              </a:spcAft>
              <a:buFont typeface="Arial" panose="02080604020202020204" pitchFamily="34" charset="0"/>
              <a:buChar char="•"/>
              <a:defRPr sz="2400" kern="1200">
                <a:solidFill>
                  <a:schemeClr val="tx1"/>
                </a:solidFill>
                <a:latin typeface="+mn-lt"/>
                <a:ea typeface="+mn-ea"/>
                <a:cs typeface="+mn-cs"/>
              </a:defRPr>
            </a:lvl1pPr>
            <a:lvl2pPr marL="557530" indent="-214630" algn="l" rtl="0" eaLnBrk="0" fontAlgn="base" hangingPunct="0">
              <a:spcBef>
                <a:spcPct val="15000"/>
              </a:spcBef>
              <a:spcAft>
                <a:spcPct val="0"/>
              </a:spcAft>
              <a:buFont typeface="Arial" panose="0208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15000"/>
              </a:spcBef>
              <a:spcAft>
                <a:spcPct val="0"/>
              </a:spcAft>
              <a:buFont typeface="Arial" panose="0208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15000"/>
              </a:spcBef>
              <a:spcAft>
                <a:spcPct val="0"/>
              </a:spcAft>
              <a:buFont typeface="Arial" panose="0208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15000"/>
              </a:spcBef>
              <a:spcAft>
                <a:spcPct val="0"/>
              </a:spcAft>
              <a:buFont typeface="Arial" panose="02080604020202020204" pitchFamily="34" charset="0"/>
              <a:buChar char="»"/>
              <a:defRPr sz="150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9pPr>
          </a:lstStyle>
          <a:p>
            <a:pPr marL="0" indent="0" eaLnBrk="1" hangingPunct="1">
              <a:buFont typeface="Arial" panose="02080604020202020204" pitchFamily="34" charset="0"/>
              <a:buNone/>
              <a:defRPr/>
            </a:pPr>
            <a:r>
              <a:rPr lang="zh-CN" altLang="en-US" sz="4000" b="1" noProof="1">
                <a:solidFill>
                  <a:schemeClr val="accent1"/>
                </a:solidFill>
                <a:latin typeface="Arial" panose="02080604020202020204" pitchFamily="34" charset="0"/>
                <a:ea typeface="微软雅黑" panose="020B0503020204020204" pitchFamily="34" charset="-122"/>
              </a:rPr>
              <a:t>善歌者使人记其声</a:t>
            </a:r>
            <a:endParaRPr lang="zh-CN" altLang="en-US" sz="4000" b="1" noProof="1">
              <a:solidFill>
                <a:schemeClr val="accent1"/>
              </a:solidFill>
              <a:latin typeface="Arial" panose="02080604020202020204" pitchFamily="34" charset="0"/>
              <a:ea typeface="微软雅黑" panose="020B0503020204020204" pitchFamily="34" charset="-122"/>
            </a:endParaRPr>
          </a:p>
          <a:p>
            <a:pPr marL="0" indent="0" eaLnBrk="1" hangingPunct="1">
              <a:buFont typeface="Arial" panose="02080604020202020204" pitchFamily="34" charset="0"/>
              <a:buNone/>
              <a:defRPr/>
            </a:pPr>
            <a:r>
              <a:rPr lang="zh-CN" altLang="en-US" sz="4000" b="1" noProof="1">
                <a:solidFill>
                  <a:schemeClr val="accent1"/>
                </a:solidFill>
                <a:latin typeface="Arial" panose="02080604020202020204" pitchFamily="34" charset="0"/>
                <a:ea typeface="微软雅黑" panose="020B0503020204020204" pitchFamily="34" charset="-122"/>
              </a:rPr>
              <a:t>善教者使人记其智</a:t>
            </a:r>
            <a:endParaRPr lang="zh-CN" altLang="en-US" sz="4000" b="1" noProof="1">
              <a:solidFill>
                <a:schemeClr val="accent1"/>
              </a:solidFill>
              <a:latin typeface="Arial" panose="02080604020202020204" pitchFamily="34" charset="0"/>
              <a:ea typeface="微软雅黑" panose="020B0503020204020204" pitchFamily="34" charset="-122"/>
            </a:endParaRPr>
          </a:p>
          <a:p>
            <a:pPr eaLnBrk="1" hangingPunct="1">
              <a:defRPr/>
            </a:pPr>
            <a:endParaRPr lang="zh-CN" altLang="en-US" sz="4000" noProof="1"/>
          </a:p>
        </p:txBody>
      </p:sp>
      <p:grpSp>
        <p:nvGrpSpPr>
          <p:cNvPr id="2" name="组合 1"/>
          <p:cNvGrpSpPr>
            <a:grpSpLocks noChangeAspect="1"/>
          </p:cNvGrpSpPr>
          <p:nvPr/>
        </p:nvGrpSpPr>
        <p:grpSpPr>
          <a:xfrm>
            <a:off x="1002837" y="1919220"/>
            <a:ext cx="1872000" cy="1872000"/>
            <a:chOff x="3843955" y="2446144"/>
            <a:chExt cx="1556194" cy="1556194"/>
          </a:xfrm>
        </p:grpSpPr>
        <p:grpSp>
          <p:nvGrpSpPr>
            <p:cNvPr id="3" name="组合 2"/>
            <p:cNvGrpSpPr/>
            <p:nvPr/>
          </p:nvGrpSpPr>
          <p:grpSpPr>
            <a:xfrm>
              <a:off x="3843955" y="2446144"/>
              <a:ext cx="1556194" cy="1556194"/>
              <a:chOff x="3154508" y="1821271"/>
              <a:chExt cx="2785107" cy="2785102"/>
            </a:xfrm>
          </p:grpSpPr>
          <p:sp>
            <p:nvSpPr>
              <p:cNvPr id="4"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gradFill>
              <a:ln w="25400">
                <a:gradFill flip="none" rotWithShape="1">
                  <a:gsLst>
                    <a:gs pos="29000">
                      <a:srgbClr val="E0E0E0"/>
                    </a:gs>
                    <a:gs pos="0">
                      <a:srgbClr val="999999"/>
                    </a:gs>
                    <a:gs pos="83000">
                      <a:schemeClr val="bg1"/>
                    </a:gs>
                  </a:gsLst>
                  <a:lin ang="2700000" scaled="1"/>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p>
                <a:endParaRPr lang="zh-CN" altLang="en-US" sz="1400">
                  <a:solidFill>
                    <a:prstClr val="black"/>
                  </a:solidFill>
                </a:endParaRPr>
              </a:p>
            </p:txBody>
          </p:sp>
          <p:sp>
            <p:nvSpPr>
              <p:cNvPr id="5" name="Freeform 5"/>
              <p:cNvSpPr/>
              <p:nvPr/>
            </p:nvSpPr>
            <p:spPr bwMode="auto">
              <a:xfrm rot="10800000">
                <a:off x="3447677" y="2114440"/>
                <a:ext cx="2198769" cy="2198765"/>
              </a:xfrm>
              <a:prstGeom prst="ellipse">
                <a:avLst/>
              </a:prstGeom>
              <a:gradFill flip="none" rotWithShape="1">
                <a:gsLst>
                  <a:gs pos="0">
                    <a:schemeClr val="accent2"/>
                  </a:gs>
                  <a:gs pos="100000">
                    <a:schemeClr val="accent2">
                      <a:lumMod val="75000"/>
                    </a:schemeClr>
                  </a:gs>
                </a:gsLst>
                <a:lin ang="2700000" scaled="1"/>
              </a:gradFill>
              <a:ln w="25400">
                <a:gradFill flip="none" rotWithShape="1">
                  <a:gsLst>
                    <a:gs pos="0">
                      <a:schemeClr val="accent2">
                        <a:lumMod val="75000"/>
                      </a:schemeClr>
                    </a:gs>
                    <a:gs pos="100000">
                      <a:schemeClr val="accent2"/>
                    </a:gs>
                  </a:gsLst>
                  <a:lin ang="2700000" scaled="1"/>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p>
                <a:endParaRPr lang="zh-CN" altLang="en-US" sz="1400">
                  <a:solidFill>
                    <a:prstClr val="black"/>
                  </a:solidFill>
                </a:endParaRPr>
              </a:p>
            </p:txBody>
          </p:sp>
        </p:grpSp>
        <p:grpSp>
          <p:nvGrpSpPr>
            <p:cNvPr id="6" name="组合 5"/>
            <p:cNvGrpSpPr>
              <a:grpSpLocks noChangeAspect="1"/>
            </p:cNvGrpSpPr>
            <p:nvPr/>
          </p:nvGrpSpPr>
          <p:grpSpPr>
            <a:xfrm>
              <a:off x="4305202" y="2997957"/>
              <a:ext cx="675251" cy="459226"/>
              <a:chOff x="3897313" y="2016126"/>
              <a:chExt cx="749300" cy="509588"/>
            </a:xfrm>
            <a:solidFill>
              <a:schemeClr val="bg1"/>
            </a:solidFill>
          </p:grpSpPr>
          <p:sp>
            <p:nvSpPr>
              <p:cNvPr id="7" name="Freeform 8"/>
              <p:cNvSpPr>
                <a:spLocks noEditPoints="1"/>
              </p:cNvSpPr>
              <p:nvPr/>
            </p:nvSpPr>
            <p:spPr bwMode="auto">
              <a:xfrm>
                <a:off x="3897313" y="2016126"/>
                <a:ext cx="749300" cy="509588"/>
              </a:xfrm>
              <a:custGeom>
                <a:avLst/>
                <a:gdLst>
                  <a:gd name="T0" fmla="*/ 627 w 631"/>
                  <a:gd name="T1" fmla="*/ 44 h 429"/>
                  <a:gd name="T2" fmla="*/ 469 w 631"/>
                  <a:gd name="T3" fmla="*/ 0 h 429"/>
                  <a:gd name="T4" fmla="*/ 315 w 631"/>
                  <a:gd name="T5" fmla="*/ 41 h 429"/>
                  <a:gd name="T6" fmla="*/ 168 w 631"/>
                  <a:gd name="T7" fmla="*/ 0 h 429"/>
                  <a:gd name="T8" fmla="*/ 3 w 631"/>
                  <a:gd name="T9" fmla="*/ 44 h 429"/>
                  <a:gd name="T10" fmla="*/ 0 w 631"/>
                  <a:gd name="T11" fmla="*/ 52 h 429"/>
                  <a:gd name="T12" fmla="*/ 0 w 631"/>
                  <a:gd name="T13" fmla="*/ 412 h 429"/>
                  <a:gd name="T14" fmla="*/ 23 w 631"/>
                  <a:gd name="T15" fmla="*/ 429 h 429"/>
                  <a:gd name="T16" fmla="*/ 313 w 631"/>
                  <a:gd name="T17" fmla="*/ 429 h 429"/>
                  <a:gd name="T18" fmla="*/ 608 w 631"/>
                  <a:gd name="T19" fmla="*/ 429 h 429"/>
                  <a:gd name="T20" fmla="*/ 631 w 631"/>
                  <a:gd name="T21" fmla="*/ 413 h 429"/>
                  <a:gd name="T22" fmla="*/ 631 w 631"/>
                  <a:gd name="T23" fmla="*/ 52 h 429"/>
                  <a:gd name="T24" fmla="*/ 627 w 631"/>
                  <a:gd name="T25" fmla="*/ 44 h 429"/>
                  <a:gd name="T26" fmla="*/ 304 w 631"/>
                  <a:gd name="T27" fmla="*/ 60 h 429"/>
                  <a:gd name="T28" fmla="*/ 304 w 631"/>
                  <a:gd name="T29" fmla="*/ 393 h 429"/>
                  <a:gd name="T30" fmla="*/ 167 w 631"/>
                  <a:gd name="T31" fmla="*/ 355 h 429"/>
                  <a:gd name="T32" fmla="*/ 40 w 631"/>
                  <a:gd name="T33" fmla="*/ 380 h 429"/>
                  <a:gd name="T34" fmla="*/ 40 w 631"/>
                  <a:gd name="T35" fmla="*/ 46 h 429"/>
                  <a:gd name="T36" fmla="*/ 169 w 631"/>
                  <a:gd name="T37" fmla="*/ 21 h 429"/>
                  <a:gd name="T38" fmla="*/ 304 w 631"/>
                  <a:gd name="T39" fmla="*/ 60 h 429"/>
                  <a:gd name="T40" fmla="*/ 590 w 631"/>
                  <a:gd name="T41" fmla="*/ 45 h 429"/>
                  <a:gd name="T42" fmla="*/ 590 w 631"/>
                  <a:gd name="T43" fmla="*/ 381 h 429"/>
                  <a:gd name="T44" fmla="*/ 462 w 631"/>
                  <a:gd name="T45" fmla="*/ 359 h 429"/>
                  <a:gd name="T46" fmla="*/ 323 w 631"/>
                  <a:gd name="T47" fmla="*/ 394 h 429"/>
                  <a:gd name="T48" fmla="*/ 323 w 631"/>
                  <a:gd name="T49" fmla="*/ 61 h 429"/>
                  <a:gd name="T50" fmla="*/ 469 w 631"/>
                  <a:gd name="T51" fmla="*/ 21 h 429"/>
                  <a:gd name="T52" fmla="*/ 590 w 631"/>
                  <a:gd name="T53" fmla="*/ 45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1" h="429">
                    <a:moveTo>
                      <a:pt x="627" y="44"/>
                    </a:moveTo>
                    <a:cubicBezTo>
                      <a:pt x="593" y="16"/>
                      <a:pt x="534" y="0"/>
                      <a:pt x="469" y="0"/>
                    </a:cubicBezTo>
                    <a:cubicBezTo>
                      <a:pt x="407" y="0"/>
                      <a:pt x="350" y="15"/>
                      <a:pt x="315" y="41"/>
                    </a:cubicBezTo>
                    <a:cubicBezTo>
                      <a:pt x="288" y="15"/>
                      <a:pt x="234" y="0"/>
                      <a:pt x="168" y="0"/>
                    </a:cubicBezTo>
                    <a:cubicBezTo>
                      <a:pt x="100" y="0"/>
                      <a:pt x="37" y="17"/>
                      <a:pt x="3" y="44"/>
                    </a:cubicBezTo>
                    <a:cubicBezTo>
                      <a:pt x="1" y="46"/>
                      <a:pt x="0" y="49"/>
                      <a:pt x="0" y="52"/>
                    </a:cubicBezTo>
                    <a:cubicBezTo>
                      <a:pt x="0" y="412"/>
                      <a:pt x="0" y="412"/>
                      <a:pt x="0" y="412"/>
                    </a:cubicBezTo>
                    <a:cubicBezTo>
                      <a:pt x="0" y="419"/>
                      <a:pt x="9" y="429"/>
                      <a:pt x="23" y="429"/>
                    </a:cubicBezTo>
                    <a:cubicBezTo>
                      <a:pt x="313" y="429"/>
                      <a:pt x="313" y="429"/>
                      <a:pt x="313" y="429"/>
                    </a:cubicBezTo>
                    <a:cubicBezTo>
                      <a:pt x="314" y="429"/>
                      <a:pt x="608" y="429"/>
                      <a:pt x="608" y="429"/>
                    </a:cubicBezTo>
                    <a:cubicBezTo>
                      <a:pt x="618" y="429"/>
                      <a:pt x="631" y="424"/>
                      <a:pt x="631" y="413"/>
                    </a:cubicBezTo>
                    <a:cubicBezTo>
                      <a:pt x="631" y="52"/>
                      <a:pt x="631" y="52"/>
                      <a:pt x="631" y="52"/>
                    </a:cubicBezTo>
                    <a:cubicBezTo>
                      <a:pt x="631" y="49"/>
                      <a:pt x="630" y="46"/>
                      <a:pt x="627" y="44"/>
                    </a:cubicBezTo>
                    <a:close/>
                    <a:moveTo>
                      <a:pt x="304" y="60"/>
                    </a:moveTo>
                    <a:cubicBezTo>
                      <a:pt x="304" y="66"/>
                      <a:pt x="304" y="393"/>
                      <a:pt x="304" y="393"/>
                    </a:cubicBezTo>
                    <a:cubicBezTo>
                      <a:pt x="275" y="369"/>
                      <a:pt x="227" y="355"/>
                      <a:pt x="167" y="355"/>
                    </a:cubicBezTo>
                    <a:cubicBezTo>
                      <a:pt x="120" y="355"/>
                      <a:pt x="75" y="364"/>
                      <a:pt x="40" y="380"/>
                    </a:cubicBezTo>
                    <a:cubicBezTo>
                      <a:pt x="40" y="46"/>
                      <a:pt x="40" y="46"/>
                      <a:pt x="40" y="46"/>
                    </a:cubicBezTo>
                    <a:cubicBezTo>
                      <a:pt x="40" y="46"/>
                      <a:pt x="85" y="21"/>
                      <a:pt x="169" y="21"/>
                    </a:cubicBezTo>
                    <a:cubicBezTo>
                      <a:pt x="266" y="21"/>
                      <a:pt x="304" y="58"/>
                      <a:pt x="304" y="60"/>
                    </a:cubicBezTo>
                    <a:close/>
                    <a:moveTo>
                      <a:pt x="590" y="45"/>
                    </a:moveTo>
                    <a:cubicBezTo>
                      <a:pt x="590" y="381"/>
                      <a:pt x="590" y="381"/>
                      <a:pt x="590" y="381"/>
                    </a:cubicBezTo>
                    <a:cubicBezTo>
                      <a:pt x="554" y="366"/>
                      <a:pt x="505" y="359"/>
                      <a:pt x="462" y="359"/>
                    </a:cubicBezTo>
                    <a:cubicBezTo>
                      <a:pt x="401" y="359"/>
                      <a:pt x="352" y="371"/>
                      <a:pt x="323" y="394"/>
                    </a:cubicBezTo>
                    <a:cubicBezTo>
                      <a:pt x="323" y="61"/>
                      <a:pt x="323" y="61"/>
                      <a:pt x="323" y="61"/>
                    </a:cubicBezTo>
                    <a:cubicBezTo>
                      <a:pt x="323" y="61"/>
                      <a:pt x="368" y="21"/>
                      <a:pt x="469" y="21"/>
                    </a:cubicBezTo>
                    <a:cubicBezTo>
                      <a:pt x="547" y="21"/>
                      <a:pt x="590" y="45"/>
                      <a:pt x="590" y="45"/>
                    </a:cubicBezTo>
                    <a:close/>
                  </a:path>
                </a:pathLst>
              </a:custGeom>
              <a:grpFill/>
              <a:ln>
                <a:noFill/>
              </a:ln>
            </p:spPr>
            <p:txBody>
              <a:bodyPr vert="horz" wrap="square" lIns="91440" tIns="45720" rIns="91440" bIns="45720" numCol="1" anchor="t" anchorCtr="0" compatLnSpc="1"/>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8" name="Freeform 24"/>
              <p:cNvSpPr/>
              <p:nvPr/>
            </p:nvSpPr>
            <p:spPr bwMode="auto">
              <a:xfrm>
                <a:off x="3992563" y="2085976"/>
                <a:ext cx="228600" cy="52388"/>
              </a:xfrm>
              <a:custGeom>
                <a:avLst/>
                <a:gdLst>
                  <a:gd name="T0" fmla="*/ 184 w 192"/>
                  <a:gd name="T1" fmla="*/ 44 h 44"/>
                  <a:gd name="T2" fmla="*/ 180 w 192"/>
                  <a:gd name="T3" fmla="*/ 43 h 44"/>
                  <a:gd name="T4" fmla="*/ 10 w 192"/>
                  <a:gd name="T5" fmla="*/ 32 h 44"/>
                  <a:gd name="T6" fmla="*/ 1 w 192"/>
                  <a:gd name="T7" fmla="*/ 27 h 44"/>
                  <a:gd name="T8" fmla="*/ 6 w 192"/>
                  <a:gd name="T9" fmla="*/ 19 h 44"/>
                  <a:gd name="T10" fmla="*/ 188 w 192"/>
                  <a:gd name="T11" fmla="*/ 31 h 44"/>
                  <a:gd name="T12" fmla="*/ 190 w 192"/>
                  <a:gd name="T13" fmla="*/ 41 h 44"/>
                  <a:gd name="T14" fmla="*/ 184 w 192"/>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4">
                    <a:moveTo>
                      <a:pt x="184" y="44"/>
                    </a:moveTo>
                    <a:cubicBezTo>
                      <a:pt x="183" y="44"/>
                      <a:pt x="181" y="44"/>
                      <a:pt x="180" y="43"/>
                    </a:cubicBezTo>
                    <a:cubicBezTo>
                      <a:pt x="150" y="23"/>
                      <a:pt x="83" y="12"/>
                      <a:pt x="10" y="32"/>
                    </a:cubicBezTo>
                    <a:cubicBezTo>
                      <a:pt x="6" y="33"/>
                      <a:pt x="2" y="31"/>
                      <a:pt x="1" y="27"/>
                    </a:cubicBezTo>
                    <a:cubicBezTo>
                      <a:pt x="0" y="23"/>
                      <a:pt x="2" y="20"/>
                      <a:pt x="6" y="19"/>
                    </a:cubicBezTo>
                    <a:cubicBezTo>
                      <a:pt x="73" y="0"/>
                      <a:pt x="148" y="5"/>
                      <a:pt x="188" y="31"/>
                    </a:cubicBezTo>
                    <a:cubicBezTo>
                      <a:pt x="191" y="33"/>
                      <a:pt x="192" y="38"/>
                      <a:pt x="190" y="41"/>
                    </a:cubicBezTo>
                    <a:cubicBezTo>
                      <a:pt x="189" y="43"/>
                      <a:pt x="186" y="44"/>
                      <a:pt x="184" y="44"/>
                    </a:cubicBezTo>
                    <a:close/>
                  </a:path>
                </a:pathLst>
              </a:custGeom>
              <a:grpFill/>
              <a:ln>
                <a:noFill/>
              </a:ln>
            </p:spPr>
            <p:txBody>
              <a:bodyPr vert="horz" wrap="square" lIns="91440" tIns="45720" rIns="91440" bIns="45720" numCol="1" anchor="t" anchorCtr="0" compatLnSpc="1"/>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9" name="Freeform 25"/>
              <p:cNvSpPr/>
              <p:nvPr/>
            </p:nvSpPr>
            <p:spPr bwMode="auto">
              <a:xfrm>
                <a:off x="3992563" y="2151063"/>
                <a:ext cx="228600" cy="50800"/>
              </a:xfrm>
              <a:custGeom>
                <a:avLst/>
                <a:gdLst>
                  <a:gd name="T0" fmla="*/ 184 w 192"/>
                  <a:gd name="T1" fmla="*/ 43 h 43"/>
                  <a:gd name="T2" fmla="*/ 180 w 192"/>
                  <a:gd name="T3" fmla="*/ 42 h 43"/>
                  <a:gd name="T4" fmla="*/ 10 w 192"/>
                  <a:gd name="T5" fmla="*/ 32 h 43"/>
                  <a:gd name="T6" fmla="*/ 1 w 192"/>
                  <a:gd name="T7" fmla="*/ 27 h 43"/>
                  <a:gd name="T8" fmla="*/ 6 w 192"/>
                  <a:gd name="T9" fmla="*/ 19 h 43"/>
                  <a:gd name="T10" fmla="*/ 188 w 192"/>
                  <a:gd name="T11" fmla="*/ 30 h 43"/>
                  <a:gd name="T12" fmla="*/ 190 w 192"/>
                  <a:gd name="T13" fmla="*/ 40 h 43"/>
                  <a:gd name="T14" fmla="*/ 184 w 192"/>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3">
                    <a:moveTo>
                      <a:pt x="184" y="43"/>
                    </a:moveTo>
                    <a:cubicBezTo>
                      <a:pt x="183" y="43"/>
                      <a:pt x="181" y="43"/>
                      <a:pt x="180" y="42"/>
                    </a:cubicBezTo>
                    <a:cubicBezTo>
                      <a:pt x="150" y="23"/>
                      <a:pt x="84" y="11"/>
                      <a:pt x="10" y="32"/>
                    </a:cubicBezTo>
                    <a:cubicBezTo>
                      <a:pt x="6" y="33"/>
                      <a:pt x="2" y="31"/>
                      <a:pt x="1" y="27"/>
                    </a:cubicBezTo>
                    <a:cubicBezTo>
                      <a:pt x="0" y="23"/>
                      <a:pt x="2" y="20"/>
                      <a:pt x="6" y="19"/>
                    </a:cubicBezTo>
                    <a:cubicBezTo>
                      <a:pt x="73" y="0"/>
                      <a:pt x="148" y="4"/>
                      <a:pt x="188" y="30"/>
                    </a:cubicBezTo>
                    <a:cubicBezTo>
                      <a:pt x="191" y="32"/>
                      <a:pt x="192" y="37"/>
                      <a:pt x="190" y="40"/>
                    </a:cubicBezTo>
                    <a:cubicBezTo>
                      <a:pt x="188" y="42"/>
                      <a:pt x="186" y="43"/>
                      <a:pt x="184" y="43"/>
                    </a:cubicBezTo>
                    <a:close/>
                  </a:path>
                </a:pathLst>
              </a:custGeom>
              <a:grpFill/>
              <a:ln>
                <a:noFill/>
              </a:ln>
            </p:spPr>
            <p:txBody>
              <a:bodyPr vert="horz" wrap="square" lIns="91440" tIns="45720" rIns="91440" bIns="45720" numCol="1" anchor="t" anchorCtr="0" compatLnSpc="1"/>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10" name="Freeform 26"/>
              <p:cNvSpPr/>
              <p:nvPr/>
            </p:nvSpPr>
            <p:spPr bwMode="auto">
              <a:xfrm>
                <a:off x="3992563" y="2214563"/>
                <a:ext cx="230187" cy="50800"/>
              </a:xfrm>
              <a:custGeom>
                <a:avLst/>
                <a:gdLst>
                  <a:gd name="T0" fmla="*/ 185 w 193"/>
                  <a:gd name="T1" fmla="*/ 43 h 43"/>
                  <a:gd name="T2" fmla="*/ 181 w 193"/>
                  <a:gd name="T3" fmla="*/ 42 h 43"/>
                  <a:gd name="T4" fmla="*/ 10 w 193"/>
                  <a:gd name="T5" fmla="*/ 32 h 43"/>
                  <a:gd name="T6" fmla="*/ 1 w 193"/>
                  <a:gd name="T7" fmla="*/ 27 h 43"/>
                  <a:gd name="T8" fmla="*/ 6 w 193"/>
                  <a:gd name="T9" fmla="*/ 18 h 43"/>
                  <a:gd name="T10" fmla="*/ 189 w 193"/>
                  <a:gd name="T11" fmla="*/ 30 h 43"/>
                  <a:gd name="T12" fmla="*/ 191 w 193"/>
                  <a:gd name="T13" fmla="*/ 40 h 43"/>
                  <a:gd name="T14" fmla="*/ 185 w 193"/>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43">
                    <a:moveTo>
                      <a:pt x="185" y="43"/>
                    </a:moveTo>
                    <a:cubicBezTo>
                      <a:pt x="184" y="43"/>
                      <a:pt x="182" y="43"/>
                      <a:pt x="181" y="42"/>
                    </a:cubicBezTo>
                    <a:cubicBezTo>
                      <a:pt x="151" y="22"/>
                      <a:pt x="85" y="11"/>
                      <a:pt x="10" y="32"/>
                    </a:cubicBezTo>
                    <a:cubicBezTo>
                      <a:pt x="6" y="33"/>
                      <a:pt x="2" y="31"/>
                      <a:pt x="1" y="27"/>
                    </a:cubicBezTo>
                    <a:cubicBezTo>
                      <a:pt x="0" y="23"/>
                      <a:pt x="2" y="20"/>
                      <a:pt x="6" y="18"/>
                    </a:cubicBezTo>
                    <a:cubicBezTo>
                      <a:pt x="74" y="0"/>
                      <a:pt x="149" y="4"/>
                      <a:pt x="189" y="30"/>
                    </a:cubicBezTo>
                    <a:cubicBezTo>
                      <a:pt x="192" y="32"/>
                      <a:pt x="193" y="37"/>
                      <a:pt x="191" y="40"/>
                    </a:cubicBezTo>
                    <a:cubicBezTo>
                      <a:pt x="190" y="42"/>
                      <a:pt x="187" y="43"/>
                      <a:pt x="185" y="43"/>
                    </a:cubicBezTo>
                    <a:close/>
                  </a:path>
                </a:pathLst>
              </a:custGeom>
              <a:grpFill/>
              <a:ln>
                <a:noFill/>
              </a:ln>
            </p:spPr>
            <p:txBody>
              <a:bodyPr vert="horz" wrap="square" lIns="91440" tIns="45720" rIns="91440" bIns="45720" numCol="1" anchor="t" anchorCtr="0" compatLnSpc="1"/>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12" name="Freeform 27"/>
              <p:cNvSpPr/>
              <p:nvPr/>
            </p:nvSpPr>
            <p:spPr bwMode="auto">
              <a:xfrm>
                <a:off x="3992563" y="2278063"/>
                <a:ext cx="230187" cy="52388"/>
              </a:xfrm>
              <a:custGeom>
                <a:avLst/>
                <a:gdLst>
                  <a:gd name="T0" fmla="*/ 186 w 194"/>
                  <a:gd name="T1" fmla="*/ 44 h 44"/>
                  <a:gd name="T2" fmla="*/ 182 w 194"/>
                  <a:gd name="T3" fmla="*/ 43 h 44"/>
                  <a:gd name="T4" fmla="*/ 10 w 194"/>
                  <a:gd name="T5" fmla="*/ 34 h 44"/>
                  <a:gd name="T6" fmla="*/ 1 w 194"/>
                  <a:gd name="T7" fmla="*/ 30 h 44"/>
                  <a:gd name="T8" fmla="*/ 6 w 194"/>
                  <a:gd name="T9" fmla="*/ 21 h 44"/>
                  <a:gd name="T10" fmla="*/ 190 w 194"/>
                  <a:gd name="T11" fmla="*/ 31 h 44"/>
                  <a:gd name="T12" fmla="*/ 192 w 194"/>
                  <a:gd name="T13" fmla="*/ 41 h 44"/>
                  <a:gd name="T14" fmla="*/ 186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186" y="44"/>
                    </a:moveTo>
                    <a:cubicBezTo>
                      <a:pt x="185" y="44"/>
                      <a:pt x="183" y="44"/>
                      <a:pt x="182" y="43"/>
                    </a:cubicBezTo>
                    <a:cubicBezTo>
                      <a:pt x="144" y="19"/>
                      <a:pt x="78" y="15"/>
                      <a:pt x="10" y="34"/>
                    </a:cubicBezTo>
                    <a:cubicBezTo>
                      <a:pt x="6" y="35"/>
                      <a:pt x="2" y="33"/>
                      <a:pt x="1" y="30"/>
                    </a:cubicBezTo>
                    <a:cubicBezTo>
                      <a:pt x="0" y="26"/>
                      <a:pt x="2" y="22"/>
                      <a:pt x="6" y="21"/>
                    </a:cubicBezTo>
                    <a:cubicBezTo>
                      <a:pt x="79" y="0"/>
                      <a:pt x="148" y="4"/>
                      <a:pt x="190" y="31"/>
                    </a:cubicBezTo>
                    <a:cubicBezTo>
                      <a:pt x="193" y="34"/>
                      <a:pt x="194" y="38"/>
                      <a:pt x="192" y="41"/>
                    </a:cubicBezTo>
                    <a:cubicBezTo>
                      <a:pt x="191" y="43"/>
                      <a:pt x="188" y="44"/>
                      <a:pt x="186" y="44"/>
                    </a:cubicBezTo>
                    <a:close/>
                  </a:path>
                </a:pathLst>
              </a:custGeom>
              <a:grpFill/>
              <a:ln>
                <a:noFill/>
              </a:ln>
            </p:spPr>
            <p:txBody>
              <a:bodyPr vert="horz" wrap="square" lIns="91440" tIns="45720" rIns="91440" bIns="45720" numCol="1" anchor="t" anchorCtr="0" compatLnSpc="1"/>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30" name="Freeform 28"/>
              <p:cNvSpPr/>
              <p:nvPr/>
            </p:nvSpPr>
            <p:spPr bwMode="auto">
              <a:xfrm>
                <a:off x="3992563" y="2339976"/>
                <a:ext cx="230187" cy="55563"/>
              </a:xfrm>
              <a:custGeom>
                <a:avLst/>
                <a:gdLst>
                  <a:gd name="T0" fmla="*/ 186 w 194"/>
                  <a:gd name="T1" fmla="*/ 47 h 47"/>
                  <a:gd name="T2" fmla="*/ 182 w 194"/>
                  <a:gd name="T3" fmla="*/ 46 h 47"/>
                  <a:gd name="T4" fmla="*/ 10 w 194"/>
                  <a:gd name="T5" fmla="*/ 38 h 47"/>
                  <a:gd name="T6" fmla="*/ 1 w 194"/>
                  <a:gd name="T7" fmla="*/ 34 h 47"/>
                  <a:gd name="T8" fmla="*/ 5 w 194"/>
                  <a:gd name="T9" fmla="*/ 25 h 47"/>
                  <a:gd name="T10" fmla="*/ 190 w 194"/>
                  <a:gd name="T11" fmla="*/ 34 h 47"/>
                  <a:gd name="T12" fmla="*/ 192 w 194"/>
                  <a:gd name="T13" fmla="*/ 44 h 47"/>
                  <a:gd name="T14" fmla="*/ 186 w 194"/>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7">
                    <a:moveTo>
                      <a:pt x="186" y="47"/>
                    </a:moveTo>
                    <a:cubicBezTo>
                      <a:pt x="185" y="47"/>
                      <a:pt x="183" y="46"/>
                      <a:pt x="182" y="46"/>
                    </a:cubicBezTo>
                    <a:cubicBezTo>
                      <a:pt x="148" y="23"/>
                      <a:pt x="67" y="15"/>
                      <a:pt x="10" y="38"/>
                    </a:cubicBezTo>
                    <a:cubicBezTo>
                      <a:pt x="7" y="39"/>
                      <a:pt x="3" y="37"/>
                      <a:pt x="1" y="34"/>
                    </a:cubicBezTo>
                    <a:cubicBezTo>
                      <a:pt x="0" y="30"/>
                      <a:pt x="1" y="26"/>
                      <a:pt x="5" y="25"/>
                    </a:cubicBezTo>
                    <a:cubicBezTo>
                      <a:pt x="67" y="0"/>
                      <a:pt x="152" y="10"/>
                      <a:pt x="190" y="34"/>
                    </a:cubicBezTo>
                    <a:cubicBezTo>
                      <a:pt x="193" y="36"/>
                      <a:pt x="194" y="40"/>
                      <a:pt x="192" y="44"/>
                    </a:cubicBezTo>
                    <a:cubicBezTo>
                      <a:pt x="190" y="46"/>
                      <a:pt x="188" y="47"/>
                      <a:pt x="186" y="47"/>
                    </a:cubicBezTo>
                    <a:close/>
                  </a:path>
                </a:pathLst>
              </a:custGeom>
              <a:grpFill/>
              <a:ln>
                <a:noFill/>
              </a:ln>
            </p:spPr>
            <p:txBody>
              <a:bodyPr vert="horz" wrap="square" lIns="91440" tIns="45720" rIns="91440" bIns="45720" numCol="1" anchor="t" anchorCtr="0" compatLnSpc="1"/>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31" name="Freeform 29"/>
              <p:cNvSpPr/>
              <p:nvPr/>
            </p:nvSpPr>
            <p:spPr bwMode="auto">
              <a:xfrm>
                <a:off x="4321175" y="2085976"/>
                <a:ext cx="230187" cy="52388"/>
              </a:xfrm>
              <a:custGeom>
                <a:avLst/>
                <a:gdLst>
                  <a:gd name="T0" fmla="*/ 8 w 194"/>
                  <a:gd name="T1" fmla="*/ 44 h 44"/>
                  <a:gd name="T2" fmla="*/ 2 w 194"/>
                  <a:gd name="T3" fmla="*/ 41 h 44"/>
                  <a:gd name="T4" fmla="*/ 4 w 194"/>
                  <a:gd name="T5" fmla="*/ 31 h 44"/>
                  <a:gd name="T6" fmla="*/ 188 w 194"/>
                  <a:gd name="T7" fmla="*/ 19 h 44"/>
                  <a:gd name="T8" fmla="*/ 193 w 194"/>
                  <a:gd name="T9" fmla="*/ 27 h 44"/>
                  <a:gd name="T10" fmla="*/ 185 w 194"/>
                  <a:gd name="T11" fmla="*/ 32 h 44"/>
                  <a:gd name="T12" fmla="*/ 12 w 194"/>
                  <a:gd name="T13" fmla="*/ 43 h 44"/>
                  <a:gd name="T14" fmla="*/ 8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8" y="44"/>
                    </a:moveTo>
                    <a:cubicBezTo>
                      <a:pt x="6" y="44"/>
                      <a:pt x="4" y="43"/>
                      <a:pt x="2" y="41"/>
                    </a:cubicBezTo>
                    <a:cubicBezTo>
                      <a:pt x="0" y="38"/>
                      <a:pt x="1" y="33"/>
                      <a:pt x="4" y="31"/>
                    </a:cubicBezTo>
                    <a:cubicBezTo>
                      <a:pt x="45" y="5"/>
                      <a:pt x="121" y="0"/>
                      <a:pt x="188" y="19"/>
                    </a:cubicBezTo>
                    <a:cubicBezTo>
                      <a:pt x="192" y="20"/>
                      <a:pt x="194" y="23"/>
                      <a:pt x="193" y="27"/>
                    </a:cubicBezTo>
                    <a:cubicBezTo>
                      <a:pt x="192" y="31"/>
                      <a:pt x="188" y="33"/>
                      <a:pt x="185" y="32"/>
                    </a:cubicBezTo>
                    <a:cubicBezTo>
                      <a:pt x="113" y="12"/>
                      <a:pt x="44" y="23"/>
                      <a:pt x="12" y="43"/>
                    </a:cubicBezTo>
                    <a:cubicBezTo>
                      <a:pt x="11" y="44"/>
                      <a:pt x="10" y="44"/>
                      <a:pt x="8" y="44"/>
                    </a:cubicBezTo>
                    <a:close/>
                  </a:path>
                </a:pathLst>
              </a:custGeom>
              <a:grpFill/>
              <a:ln>
                <a:noFill/>
              </a:ln>
            </p:spPr>
            <p:txBody>
              <a:bodyPr vert="horz" wrap="square" lIns="91440" tIns="45720" rIns="91440" bIns="45720" numCol="1" anchor="t" anchorCtr="0" compatLnSpc="1"/>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32" name="Freeform 30"/>
              <p:cNvSpPr/>
              <p:nvPr/>
            </p:nvSpPr>
            <p:spPr bwMode="auto">
              <a:xfrm>
                <a:off x="4321175" y="2149476"/>
                <a:ext cx="230187" cy="53975"/>
              </a:xfrm>
              <a:custGeom>
                <a:avLst/>
                <a:gdLst>
                  <a:gd name="T0" fmla="*/ 8 w 194"/>
                  <a:gd name="T1" fmla="*/ 45 h 45"/>
                  <a:gd name="T2" fmla="*/ 2 w 194"/>
                  <a:gd name="T3" fmla="*/ 42 h 45"/>
                  <a:gd name="T4" fmla="*/ 5 w 194"/>
                  <a:gd name="T5" fmla="*/ 32 h 45"/>
                  <a:gd name="T6" fmla="*/ 189 w 194"/>
                  <a:gd name="T7" fmla="*/ 19 h 45"/>
                  <a:gd name="T8" fmla="*/ 193 w 194"/>
                  <a:gd name="T9" fmla="*/ 28 h 45"/>
                  <a:gd name="T10" fmla="*/ 185 w 194"/>
                  <a:gd name="T11" fmla="*/ 33 h 45"/>
                  <a:gd name="T12" fmla="*/ 12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6" y="45"/>
                      <a:pt x="4" y="44"/>
                      <a:pt x="2" y="42"/>
                    </a:cubicBezTo>
                    <a:cubicBezTo>
                      <a:pt x="0" y="38"/>
                      <a:pt x="1" y="34"/>
                      <a:pt x="5" y="32"/>
                    </a:cubicBezTo>
                    <a:cubicBezTo>
                      <a:pt x="45" y="6"/>
                      <a:pt x="121" y="0"/>
                      <a:pt x="189" y="19"/>
                    </a:cubicBezTo>
                    <a:cubicBezTo>
                      <a:pt x="192" y="20"/>
                      <a:pt x="194" y="24"/>
                      <a:pt x="193" y="28"/>
                    </a:cubicBezTo>
                    <a:cubicBezTo>
                      <a:pt x="192" y="32"/>
                      <a:pt x="189" y="34"/>
                      <a:pt x="185" y="33"/>
                    </a:cubicBezTo>
                    <a:cubicBezTo>
                      <a:pt x="113" y="13"/>
                      <a:pt x="44" y="23"/>
                      <a:pt x="12" y="44"/>
                    </a:cubicBezTo>
                    <a:cubicBezTo>
                      <a:pt x="11" y="44"/>
                      <a:pt x="10" y="45"/>
                      <a:pt x="8" y="45"/>
                    </a:cubicBezTo>
                    <a:close/>
                  </a:path>
                </a:pathLst>
              </a:custGeom>
              <a:grpFill/>
              <a:ln>
                <a:noFill/>
              </a:ln>
            </p:spPr>
            <p:txBody>
              <a:bodyPr vert="horz" wrap="square" lIns="91440" tIns="45720" rIns="91440" bIns="45720" numCol="1" anchor="t" anchorCtr="0" compatLnSpc="1"/>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33" name="Freeform 31"/>
              <p:cNvSpPr/>
              <p:nvPr/>
            </p:nvSpPr>
            <p:spPr bwMode="auto">
              <a:xfrm>
                <a:off x="4321175" y="2214563"/>
                <a:ext cx="230187" cy="53975"/>
              </a:xfrm>
              <a:custGeom>
                <a:avLst/>
                <a:gdLst>
                  <a:gd name="T0" fmla="*/ 8 w 195"/>
                  <a:gd name="T1" fmla="*/ 45 h 45"/>
                  <a:gd name="T2" fmla="*/ 3 w 195"/>
                  <a:gd name="T3" fmla="*/ 41 h 45"/>
                  <a:gd name="T4" fmla="*/ 5 w 195"/>
                  <a:gd name="T5" fmla="*/ 32 h 45"/>
                  <a:gd name="T6" fmla="*/ 189 w 195"/>
                  <a:gd name="T7" fmla="*/ 19 h 45"/>
                  <a:gd name="T8" fmla="*/ 193 w 195"/>
                  <a:gd name="T9" fmla="*/ 28 h 45"/>
                  <a:gd name="T10" fmla="*/ 185 w 195"/>
                  <a:gd name="T11" fmla="*/ 32 h 45"/>
                  <a:gd name="T12" fmla="*/ 12 w 195"/>
                  <a:gd name="T13" fmla="*/ 43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3"/>
                      <a:pt x="3" y="41"/>
                    </a:cubicBezTo>
                    <a:cubicBezTo>
                      <a:pt x="0" y="38"/>
                      <a:pt x="1" y="34"/>
                      <a:pt x="5" y="32"/>
                    </a:cubicBezTo>
                    <a:cubicBezTo>
                      <a:pt x="45" y="5"/>
                      <a:pt x="121" y="0"/>
                      <a:pt x="189" y="19"/>
                    </a:cubicBezTo>
                    <a:cubicBezTo>
                      <a:pt x="192" y="20"/>
                      <a:pt x="195" y="24"/>
                      <a:pt x="193" y="28"/>
                    </a:cubicBezTo>
                    <a:cubicBezTo>
                      <a:pt x="192" y="31"/>
                      <a:pt x="189" y="33"/>
                      <a:pt x="185" y="32"/>
                    </a:cubicBezTo>
                    <a:cubicBezTo>
                      <a:pt x="113" y="12"/>
                      <a:pt x="44" y="23"/>
                      <a:pt x="12" y="43"/>
                    </a:cubicBezTo>
                    <a:cubicBezTo>
                      <a:pt x="11" y="44"/>
                      <a:pt x="10" y="45"/>
                      <a:pt x="8" y="45"/>
                    </a:cubicBezTo>
                    <a:close/>
                  </a:path>
                </a:pathLst>
              </a:custGeom>
              <a:grpFill/>
              <a:ln>
                <a:noFill/>
              </a:ln>
            </p:spPr>
            <p:txBody>
              <a:bodyPr vert="horz" wrap="square" lIns="91440" tIns="45720" rIns="91440" bIns="45720" numCol="1" anchor="t" anchorCtr="0" compatLnSpc="1"/>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34" name="Freeform 32"/>
              <p:cNvSpPr/>
              <p:nvPr/>
            </p:nvSpPr>
            <p:spPr bwMode="auto">
              <a:xfrm>
                <a:off x="4321175" y="2278063"/>
                <a:ext cx="230187" cy="52388"/>
              </a:xfrm>
              <a:custGeom>
                <a:avLst/>
                <a:gdLst>
                  <a:gd name="T0" fmla="*/ 8 w 195"/>
                  <a:gd name="T1" fmla="*/ 45 h 45"/>
                  <a:gd name="T2" fmla="*/ 3 w 195"/>
                  <a:gd name="T3" fmla="*/ 42 h 45"/>
                  <a:gd name="T4" fmla="*/ 5 w 195"/>
                  <a:gd name="T5" fmla="*/ 32 h 45"/>
                  <a:gd name="T6" fmla="*/ 189 w 195"/>
                  <a:gd name="T7" fmla="*/ 20 h 45"/>
                  <a:gd name="T8" fmla="*/ 194 w 195"/>
                  <a:gd name="T9" fmla="*/ 28 h 45"/>
                  <a:gd name="T10" fmla="*/ 185 w 195"/>
                  <a:gd name="T11" fmla="*/ 33 h 45"/>
                  <a:gd name="T12" fmla="*/ 12 w 195"/>
                  <a:gd name="T13" fmla="*/ 44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4"/>
                      <a:pt x="3" y="42"/>
                    </a:cubicBezTo>
                    <a:cubicBezTo>
                      <a:pt x="0" y="39"/>
                      <a:pt x="1" y="34"/>
                      <a:pt x="5" y="32"/>
                    </a:cubicBezTo>
                    <a:cubicBezTo>
                      <a:pt x="38" y="11"/>
                      <a:pt x="118" y="0"/>
                      <a:pt x="189" y="20"/>
                    </a:cubicBezTo>
                    <a:cubicBezTo>
                      <a:pt x="192" y="21"/>
                      <a:pt x="195" y="25"/>
                      <a:pt x="194" y="28"/>
                    </a:cubicBezTo>
                    <a:cubicBezTo>
                      <a:pt x="192" y="32"/>
                      <a:pt x="189" y="34"/>
                      <a:pt x="185" y="33"/>
                    </a:cubicBezTo>
                    <a:cubicBezTo>
                      <a:pt x="120" y="15"/>
                      <a:pt x="43" y="24"/>
                      <a:pt x="12" y="44"/>
                    </a:cubicBezTo>
                    <a:cubicBezTo>
                      <a:pt x="11" y="45"/>
                      <a:pt x="10" y="45"/>
                      <a:pt x="8" y="45"/>
                    </a:cubicBezTo>
                    <a:close/>
                  </a:path>
                </a:pathLst>
              </a:custGeom>
              <a:grpFill/>
              <a:ln>
                <a:noFill/>
              </a:ln>
            </p:spPr>
            <p:txBody>
              <a:bodyPr vert="horz" wrap="square" lIns="91440" tIns="45720" rIns="91440" bIns="45720" numCol="1" anchor="t" anchorCtr="0" compatLnSpc="1"/>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35" name="Freeform 33"/>
              <p:cNvSpPr/>
              <p:nvPr/>
            </p:nvSpPr>
            <p:spPr bwMode="auto">
              <a:xfrm>
                <a:off x="4321175" y="2343151"/>
                <a:ext cx="230187" cy="53975"/>
              </a:xfrm>
              <a:custGeom>
                <a:avLst/>
                <a:gdLst>
                  <a:gd name="T0" fmla="*/ 8 w 194"/>
                  <a:gd name="T1" fmla="*/ 45 h 45"/>
                  <a:gd name="T2" fmla="*/ 2 w 194"/>
                  <a:gd name="T3" fmla="*/ 42 h 45"/>
                  <a:gd name="T4" fmla="*/ 4 w 194"/>
                  <a:gd name="T5" fmla="*/ 32 h 45"/>
                  <a:gd name="T6" fmla="*/ 188 w 194"/>
                  <a:gd name="T7" fmla="*/ 19 h 45"/>
                  <a:gd name="T8" fmla="*/ 193 w 194"/>
                  <a:gd name="T9" fmla="*/ 28 h 45"/>
                  <a:gd name="T10" fmla="*/ 184 w 194"/>
                  <a:gd name="T11" fmla="*/ 33 h 45"/>
                  <a:gd name="T12" fmla="*/ 11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5" y="45"/>
                      <a:pt x="3" y="44"/>
                      <a:pt x="2" y="42"/>
                    </a:cubicBezTo>
                    <a:cubicBezTo>
                      <a:pt x="0" y="38"/>
                      <a:pt x="0" y="34"/>
                      <a:pt x="4" y="32"/>
                    </a:cubicBezTo>
                    <a:cubicBezTo>
                      <a:pt x="44" y="6"/>
                      <a:pt x="120" y="0"/>
                      <a:pt x="188" y="19"/>
                    </a:cubicBezTo>
                    <a:cubicBezTo>
                      <a:pt x="191" y="20"/>
                      <a:pt x="194" y="24"/>
                      <a:pt x="193" y="28"/>
                    </a:cubicBezTo>
                    <a:cubicBezTo>
                      <a:pt x="192" y="32"/>
                      <a:pt x="188" y="34"/>
                      <a:pt x="184" y="33"/>
                    </a:cubicBezTo>
                    <a:cubicBezTo>
                      <a:pt x="113" y="13"/>
                      <a:pt x="43" y="23"/>
                      <a:pt x="11" y="44"/>
                    </a:cubicBezTo>
                    <a:cubicBezTo>
                      <a:pt x="10" y="45"/>
                      <a:pt x="9" y="45"/>
                      <a:pt x="8" y="45"/>
                    </a:cubicBezTo>
                    <a:close/>
                  </a:path>
                </a:pathLst>
              </a:custGeom>
              <a:grpFill/>
              <a:ln>
                <a:noFill/>
              </a:ln>
            </p:spPr>
            <p:txBody>
              <a:bodyPr vert="horz" wrap="square" lIns="91440" tIns="45720" rIns="91440" bIns="45720" numCol="1" anchor="t" anchorCtr="0" compatLnSpc="1"/>
              <a:p>
                <a:endParaRPr lang="zh-CN" altLang="en-US">
                  <a:solidFill>
                    <a:schemeClr val="bg1"/>
                  </a:solidFill>
                  <a:latin typeface="微软雅黑 Light" panose="020B0502040204020203" pitchFamily="34" charset="-122"/>
                  <a:ea typeface="微软雅黑 Light" panose="020B0502040204020203"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6626"/>
                                        </p:tgtEl>
                                        <p:attrNameLst>
                                          <p:attrName>style.visibility</p:attrName>
                                        </p:attrNameLst>
                                      </p:cBhvr>
                                      <p:to>
                                        <p:strVal val="visible"/>
                                      </p:to>
                                    </p:set>
                                    <p:animEffect transition="in" filter="wipe(left)">
                                      <p:cBhvr>
                                        <p:cTn id="14"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51001" y="321775"/>
            <a:ext cx="7630467" cy="4959804"/>
          </a:xfrm>
          <a:prstGeom prst="rect">
            <a:avLst/>
          </a:prstGeom>
        </p:spPr>
      </p:pic>
      <p:sp>
        <p:nvSpPr>
          <p:cNvPr id="59" name="圆角矩形 58"/>
          <p:cNvSpPr/>
          <p:nvPr/>
        </p:nvSpPr>
        <p:spPr>
          <a:xfrm>
            <a:off x="5529534" y="2553384"/>
            <a:ext cx="6424469" cy="905428"/>
          </a:xfrm>
          <a:prstGeom prst="roundRect">
            <a:avLst>
              <a:gd name="adj" fmla="val 50000"/>
            </a:avLst>
          </a:prstGeom>
          <a:solidFill>
            <a:srgbClr val="F3F3F3"/>
          </a:solidFill>
          <a:ln w="22225">
            <a:gradFill>
              <a:gsLst>
                <a:gs pos="0">
                  <a:schemeClr val="bg1">
                    <a:lumMod val="85000"/>
                  </a:schemeClr>
                </a:gs>
                <a:gs pos="100000">
                  <a:schemeClr val="bg1">
                    <a:lumMod val="95000"/>
                  </a:schemeClr>
                </a:gs>
              </a:gsLst>
              <a:lin ang="2700000" scaled="0"/>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75000"/>
                </a:schemeClr>
              </a:solidFill>
              <a:latin typeface="微软雅黑" panose="020B0503020204020204" pitchFamily="34" charset="-122"/>
              <a:ea typeface="微软雅黑" panose="020B0503020204020204" pitchFamily="34" charset="-122"/>
            </a:endParaRPr>
          </a:p>
        </p:txBody>
      </p:sp>
      <p:sp>
        <p:nvSpPr>
          <p:cNvPr id="60" name="文本框 59"/>
          <p:cNvSpPr txBox="1"/>
          <p:nvPr/>
        </p:nvSpPr>
        <p:spPr>
          <a:xfrm>
            <a:off x="5736968" y="2627815"/>
            <a:ext cx="5915941" cy="829945"/>
          </a:xfrm>
          <a:prstGeom prst="rect">
            <a:avLst/>
          </a:prstGeom>
          <a:noFill/>
        </p:spPr>
        <p:txBody>
          <a:bodyPr wrap="square" rtlCol="0">
            <a:spAutoFit/>
          </a:bodyPr>
          <a:lstStyle/>
          <a:p>
            <a:pPr algn="ctr"/>
            <a:r>
              <a:rPr lang="zh-CN" altLang="en-US" sz="4800" smtClean="0">
                <a:solidFill>
                  <a:schemeClr val="accent1">
                    <a:lumMod val="75000"/>
                  </a:schemeClr>
                </a:solidFill>
                <a:latin typeface="造字工房悦黑（非商用）常规体" pitchFamily="2" charset="-122"/>
                <a:ea typeface="造字工房悦黑（非商用）常规体" pitchFamily="2" charset="-122"/>
              </a:rPr>
              <a:t>谢 谢 ！</a:t>
            </a:r>
            <a:endParaRPr lang="zh-CN" altLang="en-US" sz="4800">
              <a:solidFill>
                <a:schemeClr val="accent1">
                  <a:lumMod val="75000"/>
                </a:schemeClr>
              </a:solidFill>
              <a:latin typeface="造字工房悦黑（非商用）常规体" pitchFamily="2" charset="-122"/>
              <a:ea typeface="造字工房悦黑（非商用）常规体" pitchFamily="2" charset="-122"/>
            </a:endParaRPr>
          </a:p>
        </p:txBody>
      </p:sp>
      <p:pic>
        <p:nvPicPr>
          <p:cNvPr id="16" name="Sensitive,Bogdan Bondarenko - 轻音乐、轻快">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096018" y="-82855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childTnLst>
                                    <p:cmd type="call" cmd="playFrom(0.0)">
                                      <p:cBhvr>
                                        <p:cTn id="6" dur="1" fill="hold"/>
                                        <p:tgtEl>
                                          <p:spTgt spid="16"/>
                                        </p:tgtEl>
                                      </p:cBhvr>
                                    </p:cmd>
                                  </p:childTnLst>
                                </p:cTn>
                              </p:par>
                            </p:childTnLst>
                          </p:cTn>
                        </p:par>
                        <p:par>
                          <p:cTn id="7" fill="hold">
                            <p:stCondLst>
                              <p:cond delay="0"/>
                            </p:stCondLst>
                            <p:childTnLst>
                              <p:par>
                                <p:cTn id="8" presetID="42" presetClass="entr" presetSubtype="0" fill="hold" nodeType="afterEffect">
                                  <p:childTnLst>
                                    <p:set>
                                      <p:cBhvr>
                                        <p:cTn id="9" dur="1" fill="hold">
                                          <p:stCondLst>
                                            <p:cond delay="0"/>
                                          </p:stCondLst>
                                        </p:cTn>
                                        <p:tgtEl>
                                          <p:spTgt spid="55"/>
                                        </p:tgtEl>
                                        <p:attrNameLst>
                                          <p:attrName>style.visibility</p:attrName>
                                        </p:attrNameLst>
                                      </p:cBhvr>
                                      <p:to>
                                        <p:strVal val="visible"/>
                                      </p:to>
                                    </p:set>
                                    <p:animEffect transition="in" filter="fade">
                                      <p:cBhvr>
                                        <p:cTn id="10" dur="1000"/>
                                        <p:tgtEl>
                                          <p:spTgt spid="55"/>
                                        </p:tgtEl>
                                      </p:cBhvr>
                                    </p:animEffect>
                                    <p:anim calcmode="lin" valueType="num">
                                      <p:cBhvr>
                                        <p:cTn id="11" dur="1000" fill="hold"/>
                                        <p:tgtEl>
                                          <p:spTgt spid="55"/>
                                        </p:tgtEl>
                                        <p:attrNameLst>
                                          <p:attrName>ppt_x</p:attrName>
                                        </p:attrNameLst>
                                      </p:cBhvr>
                                      <p:tavLst>
                                        <p:tav tm="0">
                                          <p:val>
                                            <p:strVal val="#ppt_x"/>
                                          </p:val>
                                        </p:tav>
                                        <p:tav tm="100000">
                                          <p:val>
                                            <p:strVal val="#ppt_x"/>
                                          </p:val>
                                        </p:tav>
                                      </p:tavLst>
                                    </p:anim>
                                    <p:anim calcmode="lin" valueType="num">
                                      <p:cBhvr>
                                        <p:cTn id="12" dur="1000" fill="hold"/>
                                        <p:tgtEl>
                                          <p:spTgt spid="5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childTnLst>
                                    <p:set>
                                      <p:cBhvr>
                                        <p:cTn id="15" dur="1" fill="hold">
                                          <p:stCondLst>
                                            <p:cond delay="0"/>
                                          </p:stCondLst>
                                        </p:cTn>
                                        <p:tgtEl>
                                          <p:spTgt spid="59"/>
                                        </p:tgtEl>
                                        <p:attrNameLst>
                                          <p:attrName>style.visibility</p:attrName>
                                        </p:attrNameLst>
                                      </p:cBhvr>
                                      <p:to>
                                        <p:strVal val="visible"/>
                                      </p:to>
                                    </p:set>
                                    <p:animEffect transition="in" filter="fade">
                                      <p:cBhvr>
                                        <p:cTn id="16" dur="750"/>
                                        <p:tgtEl>
                                          <p:spTgt spid="59"/>
                                        </p:tgtEl>
                                      </p:cBhvr>
                                    </p:animEffect>
                                  </p:childTnLst>
                                </p:cTn>
                              </p:par>
                              <p:par>
                                <p:cTn id="17" presetID="22" presetClass="entr" presetSubtype="8" fill="hold" grpId="1" nodeType="withEffect">
                                  <p:childTnLst>
                                    <p:set>
                                      <p:cBhvr>
                                        <p:cTn id="18" dur="1" fill="hold">
                                          <p:stCondLst>
                                            <p:cond delay="0"/>
                                          </p:stCondLst>
                                        </p:cTn>
                                        <p:tgtEl>
                                          <p:spTgt spid="60"/>
                                        </p:tgtEl>
                                        <p:attrNameLst>
                                          <p:attrName>style.visibility</p:attrName>
                                        </p:attrNameLst>
                                      </p:cBhvr>
                                      <p:to>
                                        <p:strVal val="visible"/>
                                      </p:to>
                                    </p:set>
                                    <p:animEffect transition="in" filter="wipe(left)">
                                      <p:cBhvr>
                                        <p:cTn id="19"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repeatCount="indefinite" fill="hold" display="0">
                  <p:stCondLst>
                    <p:cond delay="indefinite"/>
                  </p:stCondLst>
                  <p:endCondLst>
                    <p:cond evt="onPrev" delay="0">
                      <p:tgtEl>
                        <p:sldTgt/>
                      </p:tgtEl>
                    </p:cond>
                    <p:cond evt="onStopAudio">
                      <p:tgtEl>
                        <p:sldTgt/>
                      </p:tgtEl>
                    </p:cond>
                  </p:endCondLst>
                </p:cTn>
                <p:tgtEl>
                  <p:spTgt spid="16"/>
                </p:tgtEl>
              </p:cMediaNode>
            </p:audio>
          </p:childTnLst>
        </p:cTn>
      </p:par>
    </p:tnLst>
    <p:bldLst>
      <p:bldP spid="59" grpId="0"/>
      <p:bldP spid="6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6003290" y="2936875"/>
            <a:ext cx="5937885" cy="1753235"/>
          </a:xfrm>
          <a:prstGeom prst="rect">
            <a:avLst/>
          </a:prstGeom>
          <a:noFill/>
        </p:spPr>
        <p:txBody>
          <a:bodyPr wrap="square" rtlCol="0">
            <a:spAutoFit/>
          </a:bodyPr>
          <a:lstStyle/>
          <a:p>
            <a:pPr>
              <a:lnSpc>
                <a:spcPct val="150000"/>
              </a:lnSpc>
            </a:pPr>
            <a:r>
              <a:rPr lang="en-US" altLang="zh-CN" sz="2400">
                <a:solidFill>
                  <a:schemeClr val="tx1">
                    <a:lumMod val="95000"/>
                    <a:lumOff val="5000"/>
                  </a:schemeClr>
                </a:solidFill>
                <a:latin typeface="+mn-ea"/>
              </a:rPr>
              <a:t>    </a:t>
            </a:r>
            <a:r>
              <a:rPr lang="zh-CN" altLang="en-US" sz="2400">
                <a:solidFill>
                  <a:schemeClr val="tx1">
                    <a:lumMod val="95000"/>
                    <a:lumOff val="5000"/>
                  </a:schemeClr>
                </a:solidFill>
                <a:latin typeface="+mn-ea"/>
              </a:rPr>
              <a:t>形成性评价伴随着我们所有的教学活动，也可以把它认为是学生的表现性评价，大多数的教学活动也是教学评价活动。</a:t>
            </a:r>
            <a:endParaRPr lang="zh-CN" altLang="en-US" sz="2400">
              <a:solidFill>
                <a:schemeClr val="tx1">
                  <a:lumMod val="95000"/>
                  <a:lumOff val="5000"/>
                </a:schemeClr>
              </a:solidFill>
              <a:latin typeface="+mn-ea"/>
            </a:endParaRPr>
          </a:p>
        </p:txBody>
      </p:sp>
      <p:grpSp>
        <p:nvGrpSpPr>
          <p:cNvPr id="12" name="组合 11"/>
          <p:cNvGrpSpPr/>
          <p:nvPr/>
        </p:nvGrpSpPr>
        <p:grpSpPr>
          <a:xfrm>
            <a:off x="347827" y="1862456"/>
            <a:ext cx="5289975" cy="3788198"/>
            <a:chOff x="937979" y="1752909"/>
            <a:chExt cx="2701946" cy="2701946"/>
          </a:xfrm>
        </p:grpSpPr>
        <p:sp>
          <p:nvSpPr>
            <p:cNvPr id="13" name="椭圆 12"/>
            <p:cNvSpPr>
              <a:spLocks noChangeAspect="1"/>
            </p:cNvSpPr>
            <p:nvPr/>
          </p:nvSpPr>
          <p:spPr>
            <a:xfrm>
              <a:off x="937979" y="1752909"/>
              <a:ext cx="2701946" cy="2701946"/>
            </a:xfrm>
            <a:prstGeom prst="rect">
              <a:avLst/>
            </a:prstGeom>
            <a:gradFill flip="none" rotWithShape="1">
              <a:gsLst>
                <a:gs pos="0">
                  <a:schemeClr val="bg1"/>
                </a:gs>
                <a:gs pos="100000">
                  <a:schemeClr val="bg1">
                    <a:lumMod val="85000"/>
                  </a:schemeClr>
                </a:gs>
              </a:gsLst>
              <a:lin ang="5400000" scaled="1"/>
            </a:gradFill>
            <a:ln w="19050">
              <a:gradFill>
                <a:gsLst>
                  <a:gs pos="0">
                    <a:schemeClr val="bg1"/>
                  </a:gs>
                  <a:gs pos="100000">
                    <a:schemeClr val="bg1">
                      <a:lumMod val="75000"/>
                    </a:schemeClr>
                  </a:gs>
                </a:gsLst>
                <a:lin ang="5400000" scaled="1"/>
              </a:gradFill>
            </a:ln>
            <a:effectLst>
              <a:outerShdw blurRad="254000" dist="254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a:spLocks noChangeAspect="1"/>
            </p:cNvSpPr>
            <p:nvPr/>
          </p:nvSpPr>
          <p:spPr>
            <a:xfrm>
              <a:off x="1028517" y="1843446"/>
              <a:ext cx="2520870" cy="2520871"/>
            </a:xfrm>
            <a:prstGeom prst="rect">
              <a:avLst/>
            </a:prstGeom>
            <a:gradFill flip="none" rotWithShape="1">
              <a:gsLst>
                <a:gs pos="100000">
                  <a:schemeClr val="bg1"/>
                </a:gs>
                <a:gs pos="0">
                  <a:srgbClr val="B8BBB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a:off x="1153062" y="1967992"/>
              <a:ext cx="2271780" cy="2271780"/>
            </a:xfrm>
            <a:prstGeom prst="rect">
              <a:avLst/>
            </a:prstGeom>
            <a:blipFill>
              <a:blip r:embed="rId1"/>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3799023" y="400194"/>
            <a:ext cx="4593954" cy="1031890"/>
            <a:chOff x="3590568" y="400194"/>
            <a:chExt cx="5213316" cy="1031890"/>
          </a:xfrm>
        </p:grpSpPr>
        <p:grpSp>
          <p:nvGrpSpPr>
            <p:cNvPr id="22" name="组合 21"/>
            <p:cNvGrpSpPr/>
            <p:nvPr/>
          </p:nvGrpSpPr>
          <p:grpSpPr>
            <a:xfrm>
              <a:off x="3590568" y="400194"/>
              <a:ext cx="5213316" cy="1031890"/>
              <a:chOff x="7038412" y="5298115"/>
              <a:chExt cx="3099874" cy="517828"/>
            </a:xfrm>
          </p:grpSpPr>
          <p:grpSp>
            <p:nvGrpSpPr>
              <p:cNvPr id="24" name="组合 23"/>
              <p:cNvGrpSpPr/>
              <p:nvPr/>
            </p:nvGrpSpPr>
            <p:grpSpPr>
              <a:xfrm>
                <a:off x="7038412" y="5298115"/>
                <a:ext cx="3099874" cy="517828"/>
                <a:chOff x="5718131" y="5650928"/>
                <a:chExt cx="4596458" cy="767829"/>
              </a:xfrm>
            </p:grpSpPr>
            <p:sp>
              <p:nvSpPr>
                <p:cNvPr id="26" name="圆角矩形 25"/>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7" name="圆角矩形 26"/>
                <p:cNvSpPr/>
                <p:nvPr/>
              </p:nvSpPr>
              <p:spPr>
                <a:xfrm>
                  <a:off x="5829672" y="5747159"/>
                  <a:ext cx="4373372" cy="575365"/>
                </a:xfrm>
                <a:prstGeom prst="roundRect">
                  <a:avLst>
                    <a:gd name="adj" fmla="val 50000"/>
                  </a:avLst>
                </a:prstGeom>
                <a:solidFill>
                  <a:schemeClr val="accent1"/>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25" name="TextBox 19"/>
              <p:cNvSpPr txBox="1"/>
              <p:nvPr/>
            </p:nvSpPr>
            <p:spPr>
              <a:xfrm>
                <a:off x="7752953" y="5433395"/>
                <a:ext cx="127818" cy="189012"/>
              </a:xfrm>
              <a:prstGeom prst="rect">
                <a:avLst/>
              </a:prstGeom>
              <a:noFill/>
            </p:spPr>
            <p:txBody>
              <a:bodyPr wrap="none" rtlCol="0">
                <a:spAutoFit/>
              </a:bodyPr>
              <a:lstStyle/>
              <a:p>
                <a:endParaRPr lang="zh-CN" altLang="en-US" sz="1400">
                  <a:solidFill>
                    <a:schemeClr val="bg1"/>
                  </a:solidFill>
                  <a:latin typeface="微软雅黑" panose="020B0503020204020204" pitchFamily="34" charset="-122"/>
                  <a:ea typeface="微软雅黑" panose="020B0503020204020204" pitchFamily="34" charset="-122"/>
                </a:endParaRPr>
              </a:p>
            </p:txBody>
          </p:sp>
        </p:grpSp>
        <p:sp>
          <p:nvSpPr>
            <p:cNvPr id="23" name="矩形 22"/>
            <p:cNvSpPr/>
            <p:nvPr/>
          </p:nvSpPr>
          <p:spPr>
            <a:xfrm>
              <a:off x="4055479" y="625993"/>
              <a:ext cx="4283494" cy="706755"/>
            </a:xfrm>
            <a:prstGeom prst="rect">
              <a:avLst/>
            </a:prstGeom>
          </p:spPr>
          <p:txBody>
            <a:bodyPr wrap="square">
              <a:spAutoFit/>
            </a:bodyPr>
            <a:lstStyle/>
            <a:p>
              <a:pPr algn="ctr"/>
              <a:r>
                <a:rPr lang="zh-CN" altLang="en-US" sz="4000" smtClean="0">
                  <a:solidFill>
                    <a:schemeClr val="bg1"/>
                  </a:solidFill>
                  <a:latin typeface="造字工房悦黑（非商用）常规体" pitchFamily="2" charset="-122"/>
                  <a:ea typeface="造字工房悦黑（非商用）常规体" pitchFamily="2" charset="-122"/>
                </a:rPr>
                <a:t>形成性评价</a:t>
              </a:r>
              <a:endParaRPr lang="zh-CN" altLang="en-US" sz="4000">
                <a:solidFill>
                  <a:schemeClr val="bg1"/>
                </a:solidFill>
                <a:latin typeface="造字工房悦黑（非商用）常规体" pitchFamily="2" charset="-122"/>
                <a:ea typeface="造字工房悦黑（非商用）常规体" pitchFamily="2" charset="-122"/>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2" presetClass="entr" presetSubtype="8" decel="100000" fill="hold" nodeType="withEffec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组合 151"/>
          <p:cNvGrpSpPr/>
          <p:nvPr/>
        </p:nvGrpSpPr>
        <p:grpSpPr>
          <a:xfrm>
            <a:off x="3590290" y="464185"/>
            <a:ext cx="4923155" cy="1031875"/>
            <a:chOff x="7038412" y="5298115"/>
            <a:chExt cx="3099874" cy="517828"/>
          </a:xfrm>
        </p:grpSpPr>
        <p:grpSp>
          <p:nvGrpSpPr>
            <p:cNvPr id="153" name="组合 152"/>
            <p:cNvGrpSpPr/>
            <p:nvPr/>
          </p:nvGrpSpPr>
          <p:grpSpPr>
            <a:xfrm>
              <a:off x="7038412" y="5298115"/>
              <a:ext cx="3099874" cy="517828"/>
              <a:chOff x="5718131" y="5650928"/>
              <a:chExt cx="4596458" cy="767829"/>
            </a:xfrm>
          </p:grpSpPr>
          <p:sp>
            <p:nvSpPr>
              <p:cNvPr id="156" name="圆角矩形 155"/>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8" name="圆角矩形 157"/>
              <p:cNvSpPr/>
              <p:nvPr/>
            </p:nvSpPr>
            <p:spPr>
              <a:xfrm>
                <a:off x="5829672" y="5747159"/>
                <a:ext cx="4373372" cy="575365"/>
              </a:xfrm>
              <a:prstGeom prst="roundRect">
                <a:avLst>
                  <a:gd name="adj" fmla="val 50000"/>
                </a:avLst>
              </a:prstGeom>
              <a:solidFill>
                <a:schemeClr val="accent1"/>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155" name="TextBox 19"/>
            <p:cNvSpPr txBox="1"/>
            <p:nvPr/>
          </p:nvSpPr>
          <p:spPr>
            <a:xfrm>
              <a:off x="7752953" y="5433395"/>
              <a:ext cx="127818" cy="189012"/>
            </a:xfrm>
            <a:prstGeom prst="rect">
              <a:avLst/>
            </a:prstGeom>
            <a:noFill/>
          </p:spPr>
          <p:txBody>
            <a:bodyPr wrap="square" rtlCol="0">
              <a:spAutoFit/>
            </a:bodyPr>
            <a:lstStyle/>
            <a:p>
              <a:endParaRPr lang="zh-CN" altLang="en-US" sz="1400">
                <a:solidFill>
                  <a:schemeClr val="bg1"/>
                </a:solidFill>
                <a:latin typeface="微软雅黑" panose="020B0503020204020204" pitchFamily="34" charset="-122"/>
                <a:ea typeface="微软雅黑" panose="020B0503020204020204" pitchFamily="34" charset="-122"/>
              </a:endParaRPr>
            </a:p>
          </p:txBody>
        </p:sp>
      </p:grpSp>
      <p:sp>
        <p:nvSpPr>
          <p:cNvPr id="159" name="标题 1"/>
          <p:cNvSpPr txBox="1"/>
          <p:nvPr/>
        </p:nvSpPr>
        <p:spPr>
          <a:xfrm>
            <a:off x="4093210" y="464185"/>
            <a:ext cx="4006215" cy="792480"/>
          </a:xfrm>
          <a:prstGeom prst="rect">
            <a:avLst/>
          </a:prstGeom>
        </p:spPr>
        <p:txBody>
          <a:bodyPr lIns="91415" tIns="45708" rIns="91415" bIns="45708">
            <a:noAutofit/>
          </a:bodyPr>
          <a:lstStyle>
            <a:lvl1pPr algn="ctr" defTabSz="913765" rtl="0" eaLnBrk="1" latinLnBrk="0" hangingPunct="1">
              <a:lnSpc>
                <a:spcPct val="90000"/>
              </a:lnSpc>
              <a:spcBef>
                <a:spcPct val="0"/>
              </a:spcBef>
              <a:buNone/>
              <a:defRPr sz="2400" b="0" kern="1200">
                <a:solidFill>
                  <a:schemeClr val="bg1"/>
                </a:solidFill>
                <a:effectLst/>
                <a:latin typeface="+mj-ea"/>
                <a:ea typeface="+mj-ea"/>
                <a:cs typeface="+mj-cs"/>
              </a:defRPr>
            </a:lvl1pPr>
          </a:lstStyle>
          <a:p>
            <a:pPr>
              <a:lnSpc>
                <a:spcPct val="150000"/>
              </a:lnSpc>
            </a:pPr>
            <a:r>
              <a:rPr lang="zh-CN" altLang="en-US" sz="3600" smtClean="0">
                <a:latin typeface="造字工房悦黑（非商用）常规体" pitchFamily="2" charset="-122"/>
                <a:ea typeface="造字工房悦黑（非商用）常规体" pitchFamily="2" charset="-122"/>
              </a:rPr>
              <a:t>课堂学习产出成果</a:t>
            </a:r>
            <a:endParaRPr lang="zh-CN" altLang="en-US" sz="3600">
              <a:latin typeface="造字工房悦黑（非商用）常规体" pitchFamily="2" charset="-122"/>
              <a:ea typeface="造字工房悦黑（非商用）常规体" pitchFamily="2" charset="-122"/>
            </a:endParaRPr>
          </a:p>
        </p:txBody>
      </p:sp>
      <p:sp>
        <p:nvSpPr>
          <p:cNvPr id="40" name="矩形 39"/>
          <p:cNvSpPr/>
          <p:nvPr/>
        </p:nvSpPr>
        <p:spPr>
          <a:xfrm>
            <a:off x="2826385" y="4188460"/>
            <a:ext cx="1808480" cy="583565"/>
          </a:xfrm>
          <a:prstGeom prst="rect">
            <a:avLst/>
          </a:prstGeom>
        </p:spPr>
        <p:txBody>
          <a:bodyPr wrap="none">
            <a:spAutoFit/>
          </a:bodyPr>
          <a:lstStyle/>
          <a:p>
            <a:r>
              <a:rPr lang="zh-CN" altLang="en-US" sz="3200" smtClean="0">
                <a:solidFill>
                  <a:schemeClr val="bg1">
                    <a:lumMod val="50000"/>
                  </a:schemeClr>
                </a:solidFill>
                <a:latin typeface="造字工房悦黑（非商用）常规体" pitchFamily="2" charset="-122"/>
                <a:ea typeface="造字工房悦黑（非商用）常规体" pitchFamily="2" charset="-122"/>
              </a:rPr>
              <a:t>口头表达</a:t>
            </a:r>
            <a:endParaRPr lang="zh-CN" altLang="en-US" sz="3200">
              <a:solidFill>
                <a:schemeClr val="bg1">
                  <a:lumMod val="50000"/>
                </a:schemeClr>
              </a:solidFill>
              <a:latin typeface="造字工房悦黑（非商用）常规体" pitchFamily="2" charset="-122"/>
              <a:ea typeface="造字工房悦黑（非商用）常规体" pitchFamily="2" charset="-122"/>
            </a:endParaRPr>
          </a:p>
        </p:txBody>
      </p:sp>
      <p:sp>
        <p:nvSpPr>
          <p:cNvPr id="46" name="矩形 45"/>
          <p:cNvSpPr/>
          <p:nvPr/>
        </p:nvSpPr>
        <p:spPr>
          <a:xfrm>
            <a:off x="7183120" y="4188460"/>
            <a:ext cx="1808480" cy="583565"/>
          </a:xfrm>
          <a:prstGeom prst="rect">
            <a:avLst/>
          </a:prstGeom>
        </p:spPr>
        <p:txBody>
          <a:bodyPr wrap="none">
            <a:spAutoFit/>
          </a:bodyPr>
          <a:lstStyle/>
          <a:p>
            <a:r>
              <a:rPr lang="zh-CN" altLang="en-US" sz="3200" smtClean="0">
                <a:solidFill>
                  <a:schemeClr val="bg1">
                    <a:lumMod val="50000"/>
                  </a:schemeClr>
                </a:solidFill>
                <a:latin typeface="造字工房悦黑（非商用）常规体" pitchFamily="2" charset="-122"/>
                <a:ea typeface="造字工房悦黑（非商用）常规体" pitchFamily="2" charset="-122"/>
              </a:rPr>
              <a:t>笔头表达</a:t>
            </a:r>
            <a:endParaRPr lang="zh-CN" altLang="en-US" sz="3200">
              <a:solidFill>
                <a:schemeClr val="bg1">
                  <a:lumMod val="50000"/>
                </a:schemeClr>
              </a:solidFill>
              <a:latin typeface="造字工房悦黑（非商用）常规体" pitchFamily="2" charset="-122"/>
              <a:ea typeface="造字工房悦黑（非商用）常规体" pitchFamily="2" charset="-122"/>
            </a:endParaRPr>
          </a:p>
        </p:txBody>
      </p:sp>
      <p:grpSp>
        <p:nvGrpSpPr>
          <p:cNvPr id="4" name="组合 3"/>
          <p:cNvGrpSpPr/>
          <p:nvPr/>
        </p:nvGrpSpPr>
        <p:grpSpPr>
          <a:xfrm>
            <a:off x="7121190" y="2364864"/>
            <a:ext cx="1556194" cy="1556194"/>
            <a:chOff x="3843955" y="2446144"/>
            <a:chExt cx="1556194" cy="1556194"/>
          </a:xfrm>
        </p:grpSpPr>
        <p:grpSp>
          <p:nvGrpSpPr>
            <p:cNvPr id="44" name="组合 43"/>
            <p:cNvGrpSpPr/>
            <p:nvPr/>
          </p:nvGrpSpPr>
          <p:grpSpPr>
            <a:xfrm>
              <a:off x="3843955" y="2446144"/>
              <a:ext cx="1556194" cy="1556194"/>
              <a:chOff x="3154508" y="1821271"/>
              <a:chExt cx="2785107" cy="2785102"/>
            </a:xfrm>
          </p:grpSpPr>
          <p:sp>
            <p:nvSpPr>
              <p:cNvPr id="48"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gradFill>
              <a:ln w="25400">
                <a:gradFill flip="none" rotWithShape="1">
                  <a:gsLst>
                    <a:gs pos="29000">
                      <a:srgbClr val="E0E0E0"/>
                    </a:gs>
                    <a:gs pos="0">
                      <a:srgbClr val="999999"/>
                    </a:gs>
                    <a:gs pos="83000">
                      <a:schemeClr val="bg1"/>
                    </a:gs>
                  </a:gsLst>
                  <a:lin ang="2700000" scaled="1"/>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endParaRPr>
              </a:p>
            </p:txBody>
          </p:sp>
          <p:sp>
            <p:nvSpPr>
              <p:cNvPr id="49" name="Freeform 5"/>
              <p:cNvSpPr/>
              <p:nvPr/>
            </p:nvSpPr>
            <p:spPr bwMode="auto">
              <a:xfrm rot="10800000">
                <a:off x="3447677" y="2114440"/>
                <a:ext cx="2198769" cy="2198765"/>
              </a:xfrm>
              <a:prstGeom prst="ellipse">
                <a:avLst/>
              </a:prstGeom>
              <a:gradFill flip="none" rotWithShape="1">
                <a:gsLst>
                  <a:gs pos="0">
                    <a:schemeClr val="accent2"/>
                  </a:gs>
                  <a:gs pos="100000">
                    <a:schemeClr val="accent2">
                      <a:lumMod val="75000"/>
                    </a:schemeClr>
                  </a:gs>
                </a:gsLst>
                <a:lin ang="2700000" scaled="1"/>
              </a:gradFill>
              <a:ln w="25400">
                <a:gradFill flip="none" rotWithShape="1">
                  <a:gsLst>
                    <a:gs pos="0">
                      <a:schemeClr val="accent2">
                        <a:lumMod val="75000"/>
                      </a:schemeClr>
                    </a:gs>
                    <a:gs pos="100000">
                      <a:schemeClr val="accent2"/>
                    </a:gs>
                  </a:gsLst>
                  <a:lin ang="2700000" scaled="1"/>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a:solidFill>
                    <a:prstClr val="black"/>
                  </a:solidFill>
                </a:endParaRPr>
              </a:p>
            </p:txBody>
          </p:sp>
        </p:grpSp>
        <p:grpSp>
          <p:nvGrpSpPr>
            <p:cNvPr id="43" name="组合 42"/>
            <p:cNvGrpSpPr>
              <a:grpSpLocks noChangeAspect="1"/>
            </p:cNvGrpSpPr>
            <p:nvPr/>
          </p:nvGrpSpPr>
          <p:grpSpPr>
            <a:xfrm>
              <a:off x="4305202" y="2997957"/>
              <a:ext cx="675251" cy="459226"/>
              <a:chOff x="3897313" y="2016126"/>
              <a:chExt cx="749300" cy="509588"/>
            </a:xfrm>
            <a:solidFill>
              <a:schemeClr val="bg1"/>
            </a:solidFill>
          </p:grpSpPr>
          <p:sp>
            <p:nvSpPr>
              <p:cNvPr id="50" name="Freeform 8"/>
              <p:cNvSpPr>
                <a:spLocks noEditPoints="1"/>
              </p:cNvSpPr>
              <p:nvPr/>
            </p:nvSpPr>
            <p:spPr bwMode="auto">
              <a:xfrm>
                <a:off x="3897313" y="2016126"/>
                <a:ext cx="749300" cy="509588"/>
              </a:xfrm>
              <a:custGeom>
                <a:avLst/>
                <a:gdLst>
                  <a:gd name="T0" fmla="*/ 627 w 631"/>
                  <a:gd name="T1" fmla="*/ 44 h 429"/>
                  <a:gd name="T2" fmla="*/ 469 w 631"/>
                  <a:gd name="T3" fmla="*/ 0 h 429"/>
                  <a:gd name="T4" fmla="*/ 315 w 631"/>
                  <a:gd name="T5" fmla="*/ 41 h 429"/>
                  <a:gd name="T6" fmla="*/ 168 w 631"/>
                  <a:gd name="T7" fmla="*/ 0 h 429"/>
                  <a:gd name="T8" fmla="*/ 3 w 631"/>
                  <a:gd name="T9" fmla="*/ 44 h 429"/>
                  <a:gd name="T10" fmla="*/ 0 w 631"/>
                  <a:gd name="T11" fmla="*/ 52 h 429"/>
                  <a:gd name="T12" fmla="*/ 0 w 631"/>
                  <a:gd name="T13" fmla="*/ 412 h 429"/>
                  <a:gd name="T14" fmla="*/ 23 w 631"/>
                  <a:gd name="T15" fmla="*/ 429 h 429"/>
                  <a:gd name="T16" fmla="*/ 313 w 631"/>
                  <a:gd name="T17" fmla="*/ 429 h 429"/>
                  <a:gd name="T18" fmla="*/ 608 w 631"/>
                  <a:gd name="T19" fmla="*/ 429 h 429"/>
                  <a:gd name="T20" fmla="*/ 631 w 631"/>
                  <a:gd name="T21" fmla="*/ 413 h 429"/>
                  <a:gd name="T22" fmla="*/ 631 w 631"/>
                  <a:gd name="T23" fmla="*/ 52 h 429"/>
                  <a:gd name="T24" fmla="*/ 627 w 631"/>
                  <a:gd name="T25" fmla="*/ 44 h 429"/>
                  <a:gd name="T26" fmla="*/ 304 w 631"/>
                  <a:gd name="T27" fmla="*/ 60 h 429"/>
                  <a:gd name="T28" fmla="*/ 304 w 631"/>
                  <a:gd name="T29" fmla="*/ 393 h 429"/>
                  <a:gd name="T30" fmla="*/ 167 w 631"/>
                  <a:gd name="T31" fmla="*/ 355 h 429"/>
                  <a:gd name="T32" fmla="*/ 40 w 631"/>
                  <a:gd name="T33" fmla="*/ 380 h 429"/>
                  <a:gd name="T34" fmla="*/ 40 w 631"/>
                  <a:gd name="T35" fmla="*/ 46 h 429"/>
                  <a:gd name="T36" fmla="*/ 169 w 631"/>
                  <a:gd name="T37" fmla="*/ 21 h 429"/>
                  <a:gd name="T38" fmla="*/ 304 w 631"/>
                  <a:gd name="T39" fmla="*/ 60 h 429"/>
                  <a:gd name="T40" fmla="*/ 590 w 631"/>
                  <a:gd name="T41" fmla="*/ 45 h 429"/>
                  <a:gd name="T42" fmla="*/ 590 w 631"/>
                  <a:gd name="T43" fmla="*/ 381 h 429"/>
                  <a:gd name="T44" fmla="*/ 462 w 631"/>
                  <a:gd name="T45" fmla="*/ 359 h 429"/>
                  <a:gd name="T46" fmla="*/ 323 w 631"/>
                  <a:gd name="T47" fmla="*/ 394 h 429"/>
                  <a:gd name="T48" fmla="*/ 323 w 631"/>
                  <a:gd name="T49" fmla="*/ 61 h 429"/>
                  <a:gd name="T50" fmla="*/ 469 w 631"/>
                  <a:gd name="T51" fmla="*/ 21 h 429"/>
                  <a:gd name="T52" fmla="*/ 590 w 631"/>
                  <a:gd name="T53" fmla="*/ 45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1" h="429">
                    <a:moveTo>
                      <a:pt x="627" y="44"/>
                    </a:moveTo>
                    <a:cubicBezTo>
                      <a:pt x="593" y="16"/>
                      <a:pt x="534" y="0"/>
                      <a:pt x="469" y="0"/>
                    </a:cubicBezTo>
                    <a:cubicBezTo>
                      <a:pt x="407" y="0"/>
                      <a:pt x="350" y="15"/>
                      <a:pt x="315" y="41"/>
                    </a:cubicBezTo>
                    <a:cubicBezTo>
                      <a:pt x="288" y="15"/>
                      <a:pt x="234" y="0"/>
                      <a:pt x="168" y="0"/>
                    </a:cubicBezTo>
                    <a:cubicBezTo>
                      <a:pt x="100" y="0"/>
                      <a:pt x="37" y="17"/>
                      <a:pt x="3" y="44"/>
                    </a:cubicBezTo>
                    <a:cubicBezTo>
                      <a:pt x="1" y="46"/>
                      <a:pt x="0" y="49"/>
                      <a:pt x="0" y="52"/>
                    </a:cubicBezTo>
                    <a:cubicBezTo>
                      <a:pt x="0" y="412"/>
                      <a:pt x="0" y="412"/>
                      <a:pt x="0" y="412"/>
                    </a:cubicBezTo>
                    <a:cubicBezTo>
                      <a:pt x="0" y="419"/>
                      <a:pt x="9" y="429"/>
                      <a:pt x="23" y="429"/>
                    </a:cubicBezTo>
                    <a:cubicBezTo>
                      <a:pt x="313" y="429"/>
                      <a:pt x="313" y="429"/>
                      <a:pt x="313" y="429"/>
                    </a:cubicBezTo>
                    <a:cubicBezTo>
                      <a:pt x="314" y="429"/>
                      <a:pt x="608" y="429"/>
                      <a:pt x="608" y="429"/>
                    </a:cubicBezTo>
                    <a:cubicBezTo>
                      <a:pt x="618" y="429"/>
                      <a:pt x="631" y="424"/>
                      <a:pt x="631" y="413"/>
                    </a:cubicBezTo>
                    <a:cubicBezTo>
                      <a:pt x="631" y="52"/>
                      <a:pt x="631" y="52"/>
                      <a:pt x="631" y="52"/>
                    </a:cubicBezTo>
                    <a:cubicBezTo>
                      <a:pt x="631" y="49"/>
                      <a:pt x="630" y="46"/>
                      <a:pt x="627" y="44"/>
                    </a:cubicBezTo>
                    <a:close/>
                    <a:moveTo>
                      <a:pt x="304" y="60"/>
                    </a:moveTo>
                    <a:cubicBezTo>
                      <a:pt x="304" y="66"/>
                      <a:pt x="304" y="393"/>
                      <a:pt x="304" y="393"/>
                    </a:cubicBezTo>
                    <a:cubicBezTo>
                      <a:pt x="275" y="369"/>
                      <a:pt x="227" y="355"/>
                      <a:pt x="167" y="355"/>
                    </a:cubicBezTo>
                    <a:cubicBezTo>
                      <a:pt x="120" y="355"/>
                      <a:pt x="75" y="364"/>
                      <a:pt x="40" y="380"/>
                    </a:cubicBezTo>
                    <a:cubicBezTo>
                      <a:pt x="40" y="46"/>
                      <a:pt x="40" y="46"/>
                      <a:pt x="40" y="46"/>
                    </a:cubicBezTo>
                    <a:cubicBezTo>
                      <a:pt x="40" y="46"/>
                      <a:pt x="85" y="21"/>
                      <a:pt x="169" y="21"/>
                    </a:cubicBezTo>
                    <a:cubicBezTo>
                      <a:pt x="266" y="21"/>
                      <a:pt x="304" y="58"/>
                      <a:pt x="304" y="60"/>
                    </a:cubicBezTo>
                    <a:close/>
                    <a:moveTo>
                      <a:pt x="590" y="45"/>
                    </a:moveTo>
                    <a:cubicBezTo>
                      <a:pt x="590" y="381"/>
                      <a:pt x="590" y="381"/>
                      <a:pt x="590" y="381"/>
                    </a:cubicBezTo>
                    <a:cubicBezTo>
                      <a:pt x="554" y="366"/>
                      <a:pt x="505" y="359"/>
                      <a:pt x="462" y="359"/>
                    </a:cubicBezTo>
                    <a:cubicBezTo>
                      <a:pt x="401" y="359"/>
                      <a:pt x="352" y="371"/>
                      <a:pt x="323" y="394"/>
                    </a:cubicBezTo>
                    <a:cubicBezTo>
                      <a:pt x="323" y="61"/>
                      <a:pt x="323" y="61"/>
                      <a:pt x="323" y="61"/>
                    </a:cubicBezTo>
                    <a:cubicBezTo>
                      <a:pt x="323" y="61"/>
                      <a:pt x="368" y="21"/>
                      <a:pt x="469" y="21"/>
                    </a:cubicBezTo>
                    <a:cubicBezTo>
                      <a:pt x="547" y="21"/>
                      <a:pt x="590" y="45"/>
                      <a:pt x="590" y="45"/>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57" name="Freeform 24"/>
              <p:cNvSpPr/>
              <p:nvPr/>
            </p:nvSpPr>
            <p:spPr bwMode="auto">
              <a:xfrm>
                <a:off x="3992563" y="2085976"/>
                <a:ext cx="228600" cy="52388"/>
              </a:xfrm>
              <a:custGeom>
                <a:avLst/>
                <a:gdLst>
                  <a:gd name="T0" fmla="*/ 184 w 192"/>
                  <a:gd name="T1" fmla="*/ 44 h 44"/>
                  <a:gd name="T2" fmla="*/ 180 w 192"/>
                  <a:gd name="T3" fmla="*/ 43 h 44"/>
                  <a:gd name="T4" fmla="*/ 10 w 192"/>
                  <a:gd name="T5" fmla="*/ 32 h 44"/>
                  <a:gd name="T6" fmla="*/ 1 w 192"/>
                  <a:gd name="T7" fmla="*/ 27 h 44"/>
                  <a:gd name="T8" fmla="*/ 6 w 192"/>
                  <a:gd name="T9" fmla="*/ 19 h 44"/>
                  <a:gd name="T10" fmla="*/ 188 w 192"/>
                  <a:gd name="T11" fmla="*/ 31 h 44"/>
                  <a:gd name="T12" fmla="*/ 190 w 192"/>
                  <a:gd name="T13" fmla="*/ 41 h 44"/>
                  <a:gd name="T14" fmla="*/ 184 w 192"/>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4">
                    <a:moveTo>
                      <a:pt x="184" y="44"/>
                    </a:moveTo>
                    <a:cubicBezTo>
                      <a:pt x="183" y="44"/>
                      <a:pt x="181" y="44"/>
                      <a:pt x="180" y="43"/>
                    </a:cubicBezTo>
                    <a:cubicBezTo>
                      <a:pt x="150" y="23"/>
                      <a:pt x="83" y="12"/>
                      <a:pt x="10" y="32"/>
                    </a:cubicBezTo>
                    <a:cubicBezTo>
                      <a:pt x="6" y="33"/>
                      <a:pt x="2" y="31"/>
                      <a:pt x="1" y="27"/>
                    </a:cubicBezTo>
                    <a:cubicBezTo>
                      <a:pt x="0" y="23"/>
                      <a:pt x="2" y="20"/>
                      <a:pt x="6" y="19"/>
                    </a:cubicBezTo>
                    <a:cubicBezTo>
                      <a:pt x="73" y="0"/>
                      <a:pt x="148" y="5"/>
                      <a:pt x="188" y="31"/>
                    </a:cubicBezTo>
                    <a:cubicBezTo>
                      <a:pt x="191" y="33"/>
                      <a:pt x="192" y="38"/>
                      <a:pt x="190" y="41"/>
                    </a:cubicBezTo>
                    <a:cubicBezTo>
                      <a:pt x="189" y="43"/>
                      <a:pt x="186" y="44"/>
                      <a:pt x="184" y="44"/>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64" name="Freeform 25"/>
              <p:cNvSpPr/>
              <p:nvPr/>
            </p:nvSpPr>
            <p:spPr bwMode="auto">
              <a:xfrm>
                <a:off x="3992563" y="2151063"/>
                <a:ext cx="228600" cy="50800"/>
              </a:xfrm>
              <a:custGeom>
                <a:avLst/>
                <a:gdLst>
                  <a:gd name="T0" fmla="*/ 184 w 192"/>
                  <a:gd name="T1" fmla="*/ 43 h 43"/>
                  <a:gd name="T2" fmla="*/ 180 w 192"/>
                  <a:gd name="T3" fmla="*/ 42 h 43"/>
                  <a:gd name="T4" fmla="*/ 10 w 192"/>
                  <a:gd name="T5" fmla="*/ 32 h 43"/>
                  <a:gd name="T6" fmla="*/ 1 w 192"/>
                  <a:gd name="T7" fmla="*/ 27 h 43"/>
                  <a:gd name="T8" fmla="*/ 6 w 192"/>
                  <a:gd name="T9" fmla="*/ 19 h 43"/>
                  <a:gd name="T10" fmla="*/ 188 w 192"/>
                  <a:gd name="T11" fmla="*/ 30 h 43"/>
                  <a:gd name="T12" fmla="*/ 190 w 192"/>
                  <a:gd name="T13" fmla="*/ 40 h 43"/>
                  <a:gd name="T14" fmla="*/ 184 w 192"/>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3">
                    <a:moveTo>
                      <a:pt x="184" y="43"/>
                    </a:moveTo>
                    <a:cubicBezTo>
                      <a:pt x="183" y="43"/>
                      <a:pt x="181" y="43"/>
                      <a:pt x="180" y="42"/>
                    </a:cubicBezTo>
                    <a:cubicBezTo>
                      <a:pt x="150" y="23"/>
                      <a:pt x="84" y="11"/>
                      <a:pt x="10" y="32"/>
                    </a:cubicBezTo>
                    <a:cubicBezTo>
                      <a:pt x="6" y="33"/>
                      <a:pt x="2" y="31"/>
                      <a:pt x="1" y="27"/>
                    </a:cubicBezTo>
                    <a:cubicBezTo>
                      <a:pt x="0" y="23"/>
                      <a:pt x="2" y="20"/>
                      <a:pt x="6" y="19"/>
                    </a:cubicBezTo>
                    <a:cubicBezTo>
                      <a:pt x="73" y="0"/>
                      <a:pt x="148" y="4"/>
                      <a:pt x="188" y="30"/>
                    </a:cubicBezTo>
                    <a:cubicBezTo>
                      <a:pt x="191" y="32"/>
                      <a:pt x="192" y="37"/>
                      <a:pt x="190" y="40"/>
                    </a:cubicBezTo>
                    <a:cubicBezTo>
                      <a:pt x="188" y="42"/>
                      <a:pt x="186" y="43"/>
                      <a:pt x="184" y="43"/>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65" name="Freeform 26"/>
              <p:cNvSpPr/>
              <p:nvPr/>
            </p:nvSpPr>
            <p:spPr bwMode="auto">
              <a:xfrm>
                <a:off x="3992563" y="2214563"/>
                <a:ext cx="230187" cy="50800"/>
              </a:xfrm>
              <a:custGeom>
                <a:avLst/>
                <a:gdLst>
                  <a:gd name="T0" fmla="*/ 185 w 193"/>
                  <a:gd name="T1" fmla="*/ 43 h 43"/>
                  <a:gd name="T2" fmla="*/ 181 w 193"/>
                  <a:gd name="T3" fmla="*/ 42 h 43"/>
                  <a:gd name="T4" fmla="*/ 10 w 193"/>
                  <a:gd name="T5" fmla="*/ 32 h 43"/>
                  <a:gd name="T6" fmla="*/ 1 w 193"/>
                  <a:gd name="T7" fmla="*/ 27 h 43"/>
                  <a:gd name="T8" fmla="*/ 6 w 193"/>
                  <a:gd name="T9" fmla="*/ 18 h 43"/>
                  <a:gd name="T10" fmla="*/ 189 w 193"/>
                  <a:gd name="T11" fmla="*/ 30 h 43"/>
                  <a:gd name="T12" fmla="*/ 191 w 193"/>
                  <a:gd name="T13" fmla="*/ 40 h 43"/>
                  <a:gd name="T14" fmla="*/ 185 w 193"/>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43">
                    <a:moveTo>
                      <a:pt x="185" y="43"/>
                    </a:moveTo>
                    <a:cubicBezTo>
                      <a:pt x="184" y="43"/>
                      <a:pt x="182" y="43"/>
                      <a:pt x="181" y="42"/>
                    </a:cubicBezTo>
                    <a:cubicBezTo>
                      <a:pt x="151" y="22"/>
                      <a:pt x="85" y="11"/>
                      <a:pt x="10" y="32"/>
                    </a:cubicBezTo>
                    <a:cubicBezTo>
                      <a:pt x="6" y="33"/>
                      <a:pt x="2" y="31"/>
                      <a:pt x="1" y="27"/>
                    </a:cubicBezTo>
                    <a:cubicBezTo>
                      <a:pt x="0" y="23"/>
                      <a:pt x="2" y="20"/>
                      <a:pt x="6" y="18"/>
                    </a:cubicBezTo>
                    <a:cubicBezTo>
                      <a:pt x="74" y="0"/>
                      <a:pt x="149" y="4"/>
                      <a:pt x="189" y="30"/>
                    </a:cubicBezTo>
                    <a:cubicBezTo>
                      <a:pt x="192" y="32"/>
                      <a:pt x="193" y="37"/>
                      <a:pt x="191" y="40"/>
                    </a:cubicBezTo>
                    <a:cubicBezTo>
                      <a:pt x="190" y="42"/>
                      <a:pt x="187" y="43"/>
                      <a:pt x="185" y="43"/>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66" name="Freeform 27"/>
              <p:cNvSpPr/>
              <p:nvPr/>
            </p:nvSpPr>
            <p:spPr bwMode="auto">
              <a:xfrm>
                <a:off x="3992563" y="2278063"/>
                <a:ext cx="230187" cy="52388"/>
              </a:xfrm>
              <a:custGeom>
                <a:avLst/>
                <a:gdLst>
                  <a:gd name="T0" fmla="*/ 186 w 194"/>
                  <a:gd name="T1" fmla="*/ 44 h 44"/>
                  <a:gd name="T2" fmla="*/ 182 w 194"/>
                  <a:gd name="T3" fmla="*/ 43 h 44"/>
                  <a:gd name="T4" fmla="*/ 10 w 194"/>
                  <a:gd name="T5" fmla="*/ 34 h 44"/>
                  <a:gd name="T6" fmla="*/ 1 w 194"/>
                  <a:gd name="T7" fmla="*/ 30 h 44"/>
                  <a:gd name="T8" fmla="*/ 6 w 194"/>
                  <a:gd name="T9" fmla="*/ 21 h 44"/>
                  <a:gd name="T10" fmla="*/ 190 w 194"/>
                  <a:gd name="T11" fmla="*/ 31 h 44"/>
                  <a:gd name="T12" fmla="*/ 192 w 194"/>
                  <a:gd name="T13" fmla="*/ 41 h 44"/>
                  <a:gd name="T14" fmla="*/ 186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186" y="44"/>
                    </a:moveTo>
                    <a:cubicBezTo>
                      <a:pt x="185" y="44"/>
                      <a:pt x="183" y="44"/>
                      <a:pt x="182" y="43"/>
                    </a:cubicBezTo>
                    <a:cubicBezTo>
                      <a:pt x="144" y="19"/>
                      <a:pt x="78" y="15"/>
                      <a:pt x="10" y="34"/>
                    </a:cubicBezTo>
                    <a:cubicBezTo>
                      <a:pt x="6" y="35"/>
                      <a:pt x="2" y="33"/>
                      <a:pt x="1" y="30"/>
                    </a:cubicBezTo>
                    <a:cubicBezTo>
                      <a:pt x="0" y="26"/>
                      <a:pt x="2" y="22"/>
                      <a:pt x="6" y="21"/>
                    </a:cubicBezTo>
                    <a:cubicBezTo>
                      <a:pt x="79" y="0"/>
                      <a:pt x="148" y="4"/>
                      <a:pt x="190" y="31"/>
                    </a:cubicBezTo>
                    <a:cubicBezTo>
                      <a:pt x="193" y="34"/>
                      <a:pt x="194" y="38"/>
                      <a:pt x="192" y="41"/>
                    </a:cubicBezTo>
                    <a:cubicBezTo>
                      <a:pt x="191" y="43"/>
                      <a:pt x="188" y="44"/>
                      <a:pt x="186" y="44"/>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67" name="Freeform 28"/>
              <p:cNvSpPr/>
              <p:nvPr/>
            </p:nvSpPr>
            <p:spPr bwMode="auto">
              <a:xfrm>
                <a:off x="3992563" y="2339976"/>
                <a:ext cx="230187" cy="55563"/>
              </a:xfrm>
              <a:custGeom>
                <a:avLst/>
                <a:gdLst>
                  <a:gd name="T0" fmla="*/ 186 w 194"/>
                  <a:gd name="T1" fmla="*/ 47 h 47"/>
                  <a:gd name="T2" fmla="*/ 182 w 194"/>
                  <a:gd name="T3" fmla="*/ 46 h 47"/>
                  <a:gd name="T4" fmla="*/ 10 w 194"/>
                  <a:gd name="T5" fmla="*/ 38 h 47"/>
                  <a:gd name="T6" fmla="*/ 1 w 194"/>
                  <a:gd name="T7" fmla="*/ 34 h 47"/>
                  <a:gd name="T8" fmla="*/ 5 w 194"/>
                  <a:gd name="T9" fmla="*/ 25 h 47"/>
                  <a:gd name="T10" fmla="*/ 190 w 194"/>
                  <a:gd name="T11" fmla="*/ 34 h 47"/>
                  <a:gd name="T12" fmla="*/ 192 w 194"/>
                  <a:gd name="T13" fmla="*/ 44 h 47"/>
                  <a:gd name="T14" fmla="*/ 186 w 194"/>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7">
                    <a:moveTo>
                      <a:pt x="186" y="47"/>
                    </a:moveTo>
                    <a:cubicBezTo>
                      <a:pt x="185" y="47"/>
                      <a:pt x="183" y="46"/>
                      <a:pt x="182" y="46"/>
                    </a:cubicBezTo>
                    <a:cubicBezTo>
                      <a:pt x="148" y="23"/>
                      <a:pt x="67" y="15"/>
                      <a:pt x="10" y="38"/>
                    </a:cubicBezTo>
                    <a:cubicBezTo>
                      <a:pt x="7" y="39"/>
                      <a:pt x="3" y="37"/>
                      <a:pt x="1" y="34"/>
                    </a:cubicBezTo>
                    <a:cubicBezTo>
                      <a:pt x="0" y="30"/>
                      <a:pt x="1" y="26"/>
                      <a:pt x="5" y="25"/>
                    </a:cubicBezTo>
                    <a:cubicBezTo>
                      <a:pt x="67" y="0"/>
                      <a:pt x="152" y="10"/>
                      <a:pt x="190" y="34"/>
                    </a:cubicBezTo>
                    <a:cubicBezTo>
                      <a:pt x="193" y="36"/>
                      <a:pt x="194" y="40"/>
                      <a:pt x="192" y="44"/>
                    </a:cubicBezTo>
                    <a:cubicBezTo>
                      <a:pt x="190" y="46"/>
                      <a:pt x="188" y="47"/>
                      <a:pt x="186" y="47"/>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68" name="Freeform 29"/>
              <p:cNvSpPr/>
              <p:nvPr/>
            </p:nvSpPr>
            <p:spPr bwMode="auto">
              <a:xfrm>
                <a:off x="4321175" y="2085976"/>
                <a:ext cx="230187" cy="52388"/>
              </a:xfrm>
              <a:custGeom>
                <a:avLst/>
                <a:gdLst>
                  <a:gd name="T0" fmla="*/ 8 w 194"/>
                  <a:gd name="T1" fmla="*/ 44 h 44"/>
                  <a:gd name="T2" fmla="*/ 2 w 194"/>
                  <a:gd name="T3" fmla="*/ 41 h 44"/>
                  <a:gd name="T4" fmla="*/ 4 w 194"/>
                  <a:gd name="T5" fmla="*/ 31 h 44"/>
                  <a:gd name="T6" fmla="*/ 188 w 194"/>
                  <a:gd name="T7" fmla="*/ 19 h 44"/>
                  <a:gd name="T8" fmla="*/ 193 w 194"/>
                  <a:gd name="T9" fmla="*/ 27 h 44"/>
                  <a:gd name="T10" fmla="*/ 185 w 194"/>
                  <a:gd name="T11" fmla="*/ 32 h 44"/>
                  <a:gd name="T12" fmla="*/ 12 w 194"/>
                  <a:gd name="T13" fmla="*/ 43 h 44"/>
                  <a:gd name="T14" fmla="*/ 8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8" y="44"/>
                    </a:moveTo>
                    <a:cubicBezTo>
                      <a:pt x="6" y="44"/>
                      <a:pt x="4" y="43"/>
                      <a:pt x="2" y="41"/>
                    </a:cubicBezTo>
                    <a:cubicBezTo>
                      <a:pt x="0" y="38"/>
                      <a:pt x="1" y="33"/>
                      <a:pt x="4" y="31"/>
                    </a:cubicBezTo>
                    <a:cubicBezTo>
                      <a:pt x="45" y="5"/>
                      <a:pt x="121" y="0"/>
                      <a:pt x="188" y="19"/>
                    </a:cubicBezTo>
                    <a:cubicBezTo>
                      <a:pt x="192" y="20"/>
                      <a:pt x="194" y="23"/>
                      <a:pt x="193" y="27"/>
                    </a:cubicBezTo>
                    <a:cubicBezTo>
                      <a:pt x="192" y="31"/>
                      <a:pt x="188" y="33"/>
                      <a:pt x="185" y="32"/>
                    </a:cubicBezTo>
                    <a:cubicBezTo>
                      <a:pt x="113" y="12"/>
                      <a:pt x="44" y="23"/>
                      <a:pt x="12" y="43"/>
                    </a:cubicBezTo>
                    <a:cubicBezTo>
                      <a:pt x="11" y="44"/>
                      <a:pt x="10" y="44"/>
                      <a:pt x="8" y="44"/>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69" name="Freeform 30"/>
              <p:cNvSpPr/>
              <p:nvPr/>
            </p:nvSpPr>
            <p:spPr bwMode="auto">
              <a:xfrm>
                <a:off x="4321175" y="2149476"/>
                <a:ext cx="230187" cy="53975"/>
              </a:xfrm>
              <a:custGeom>
                <a:avLst/>
                <a:gdLst>
                  <a:gd name="T0" fmla="*/ 8 w 194"/>
                  <a:gd name="T1" fmla="*/ 45 h 45"/>
                  <a:gd name="T2" fmla="*/ 2 w 194"/>
                  <a:gd name="T3" fmla="*/ 42 h 45"/>
                  <a:gd name="T4" fmla="*/ 5 w 194"/>
                  <a:gd name="T5" fmla="*/ 32 h 45"/>
                  <a:gd name="T6" fmla="*/ 189 w 194"/>
                  <a:gd name="T7" fmla="*/ 19 h 45"/>
                  <a:gd name="T8" fmla="*/ 193 w 194"/>
                  <a:gd name="T9" fmla="*/ 28 h 45"/>
                  <a:gd name="T10" fmla="*/ 185 w 194"/>
                  <a:gd name="T11" fmla="*/ 33 h 45"/>
                  <a:gd name="T12" fmla="*/ 12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6" y="45"/>
                      <a:pt x="4" y="44"/>
                      <a:pt x="2" y="42"/>
                    </a:cubicBezTo>
                    <a:cubicBezTo>
                      <a:pt x="0" y="38"/>
                      <a:pt x="1" y="34"/>
                      <a:pt x="5" y="32"/>
                    </a:cubicBezTo>
                    <a:cubicBezTo>
                      <a:pt x="45" y="6"/>
                      <a:pt x="121" y="0"/>
                      <a:pt x="189" y="19"/>
                    </a:cubicBezTo>
                    <a:cubicBezTo>
                      <a:pt x="192" y="20"/>
                      <a:pt x="194" y="24"/>
                      <a:pt x="193" y="28"/>
                    </a:cubicBezTo>
                    <a:cubicBezTo>
                      <a:pt x="192" y="32"/>
                      <a:pt x="189" y="34"/>
                      <a:pt x="185" y="33"/>
                    </a:cubicBezTo>
                    <a:cubicBezTo>
                      <a:pt x="113" y="13"/>
                      <a:pt x="44" y="23"/>
                      <a:pt x="12" y="44"/>
                    </a:cubicBezTo>
                    <a:cubicBezTo>
                      <a:pt x="11" y="44"/>
                      <a:pt x="10" y="45"/>
                      <a:pt x="8" y="45"/>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70" name="Freeform 31"/>
              <p:cNvSpPr/>
              <p:nvPr/>
            </p:nvSpPr>
            <p:spPr bwMode="auto">
              <a:xfrm>
                <a:off x="4321175" y="2214563"/>
                <a:ext cx="230187" cy="53975"/>
              </a:xfrm>
              <a:custGeom>
                <a:avLst/>
                <a:gdLst>
                  <a:gd name="T0" fmla="*/ 8 w 195"/>
                  <a:gd name="T1" fmla="*/ 45 h 45"/>
                  <a:gd name="T2" fmla="*/ 3 w 195"/>
                  <a:gd name="T3" fmla="*/ 41 h 45"/>
                  <a:gd name="T4" fmla="*/ 5 w 195"/>
                  <a:gd name="T5" fmla="*/ 32 h 45"/>
                  <a:gd name="T6" fmla="*/ 189 w 195"/>
                  <a:gd name="T7" fmla="*/ 19 h 45"/>
                  <a:gd name="T8" fmla="*/ 193 w 195"/>
                  <a:gd name="T9" fmla="*/ 28 h 45"/>
                  <a:gd name="T10" fmla="*/ 185 w 195"/>
                  <a:gd name="T11" fmla="*/ 32 h 45"/>
                  <a:gd name="T12" fmla="*/ 12 w 195"/>
                  <a:gd name="T13" fmla="*/ 43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3"/>
                      <a:pt x="3" y="41"/>
                    </a:cubicBezTo>
                    <a:cubicBezTo>
                      <a:pt x="0" y="38"/>
                      <a:pt x="1" y="34"/>
                      <a:pt x="5" y="32"/>
                    </a:cubicBezTo>
                    <a:cubicBezTo>
                      <a:pt x="45" y="5"/>
                      <a:pt x="121" y="0"/>
                      <a:pt x="189" y="19"/>
                    </a:cubicBezTo>
                    <a:cubicBezTo>
                      <a:pt x="192" y="20"/>
                      <a:pt x="195" y="24"/>
                      <a:pt x="193" y="28"/>
                    </a:cubicBezTo>
                    <a:cubicBezTo>
                      <a:pt x="192" y="31"/>
                      <a:pt x="189" y="33"/>
                      <a:pt x="185" y="32"/>
                    </a:cubicBezTo>
                    <a:cubicBezTo>
                      <a:pt x="113" y="12"/>
                      <a:pt x="44" y="23"/>
                      <a:pt x="12" y="43"/>
                    </a:cubicBezTo>
                    <a:cubicBezTo>
                      <a:pt x="11" y="44"/>
                      <a:pt x="10" y="45"/>
                      <a:pt x="8" y="45"/>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71" name="Freeform 32"/>
              <p:cNvSpPr/>
              <p:nvPr/>
            </p:nvSpPr>
            <p:spPr bwMode="auto">
              <a:xfrm>
                <a:off x="4321175" y="2278063"/>
                <a:ext cx="230187" cy="52388"/>
              </a:xfrm>
              <a:custGeom>
                <a:avLst/>
                <a:gdLst>
                  <a:gd name="T0" fmla="*/ 8 w 195"/>
                  <a:gd name="T1" fmla="*/ 45 h 45"/>
                  <a:gd name="T2" fmla="*/ 3 w 195"/>
                  <a:gd name="T3" fmla="*/ 42 h 45"/>
                  <a:gd name="T4" fmla="*/ 5 w 195"/>
                  <a:gd name="T5" fmla="*/ 32 h 45"/>
                  <a:gd name="T6" fmla="*/ 189 w 195"/>
                  <a:gd name="T7" fmla="*/ 20 h 45"/>
                  <a:gd name="T8" fmla="*/ 194 w 195"/>
                  <a:gd name="T9" fmla="*/ 28 h 45"/>
                  <a:gd name="T10" fmla="*/ 185 w 195"/>
                  <a:gd name="T11" fmla="*/ 33 h 45"/>
                  <a:gd name="T12" fmla="*/ 12 w 195"/>
                  <a:gd name="T13" fmla="*/ 44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4"/>
                      <a:pt x="3" y="42"/>
                    </a:cubicBezTo>
                    <a:cubicBezTo>
                      <a:pt x="0" y="39"/>
                      <a:pt x="1" y="34"/>
                      <a:pt x="5" y="32"/>
                    </a:cubicBezTo>
                    <a:cubicBezTo>
                      <a:pt x="38" y="11"/>
                      <a:pt x="118" y="0"/>
                      <a:pt x="189" y="20"/>
                    </a:cubicBezTo>
                    <a:cubicBezTo>
                      <a:pt x="192" y="21"/>
                      <a:pt x="195" y="25"/>
                      <a:pt x="194" y="28"/>
                    </a:cubicBezTo>
                    <a:cubicBezTo>
                      <a:pt x="192" y="32"/>
                      <a:pt x="189" y="34"/>
                      <a:pt x="185" y="33"/>
                    </a:cubicBezTo>
                    <a:cubicBezTo>
                      <a:pt x="120" y="15"/>
                      <a:pt x="43" y="24"/>
                      <a:pt x="12" y="44"/>
                    </a:cubicBezTo>
                    <a:cubicBezTo>
                      <a:pt x="11" y="45"/>
                      <a:pt x="10" y="45"/>
                      <a:pt x="8" y="45"/>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72" name="Freeform 33"/>
              <p:cNvSpPr/>
              <p:nvPr/>
            </p:nvSpPr>
            <p:spPr bwMode="auto">
              <a:xfrm>
                <a:off x="4321175" y="2343151"/>
                <a:ext cx="230187" cy="53975"/>
              </a:xfrm>
              <a:custGeom>
                <a:avLst/>
                <a:gdLst>
                  <a:gd name="T0" fmla="*/ 8 w 194"/>
                  <a:gd name="T1" fmla="*/ 45 h 45"/>
                  <a:gd name="T2" fmla="*/ 2 w 194"/>
                  <a:gd name="T3" fmla="*/ 42 h 45"/>
                  <a:gd name="T4" fmla="*/ 4 w 194"/>
                  <a:gd name="T5" fmla="*/ 32 h 45"/>
                  <a:gd name="T6" fmla="*/ 188 w 194"/>
                  <a:gd name="T7" fmla="*/ 19 h 45"/>
                  <a:gd name="T8" fmla="*/ 193 w 194"/>
                  <a:gd name="T9" fmla="*/ 28 h 45"/>
                  <a:gd name="T10" fmla="*/ 184 w 194"/>
                  <a:gd name="T11" fmla="*/ 33 h 45"/>
                  <a:gd name="T12" fmla="*/ 11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5" y="45"/>
                      <a:pt x="3" y="44"/>
                      <a:pt x="2" y="42"/>
                    </a:cubicBezTo>
                    <a:cubicBezTo>
                      <a:pt x="0" y="38"/>
                      <a:pt x="0" y="34"/>
                      <a:pt x="4" y="32"/>
                    </a:cubicBezTo>
                    <a:cubicBezTo>
                      <a:pt x="44" y="6"/>
                      <a:pt x="120" y="0"/>
                      <a:pt x="188" y="19"/>
                    </a:cubicBezTo>
                    <a:cubicBezTo>
                      <a:pt x="191" y="20"/>
                      <a:pt x="194" y="24"/>
                      <a:pt x="193" y="28"/>
                    </a:cubicBezTo>
                    <a:cubicBezTo>
                      <a:pt x="192" y="32"/>
                      <a:pt x="188" y="34"/>
                      <a:pt x="184" y="33"/>
                    </a:cubicBezTo>
                    <a:cubicBezTo>
                      <a:pt x="113" y="13"/>
                      <a:pt x="43" y="23"/>
                      <a:pt x="11" y="44"/>
                    </a:cubicBezTo>
                    <a:cubicBezTo>
                      <a:pt x="10" y="45"/>
                      <a:pt x="9" y="45"/>
                      <a:pt x="8" y="45"/>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grpSp>
      </p:grpSp>
      <p:grpSp>
        <p:nvGrpSpPr>
          <p:cNvPr id="13" name="组合 12"/>
          <p:cNvGrpSpPr/>
          <p:nvPr/>
        </p:nvGrpSpPr>
        <p:grpSpPr>
          <a:xfrm>
            <a:off x="2826447" y="2457574"/>
            <a:ext cx="1556194" cy="1556194"/>
            <a:chOff x="6839012" y="2446144"/>
            <a:chExt cx="1556194" cy="1556194"/>
          </a:xfrm>
        </p:grpSpPr>
        <p:grpSp>
          <p:nvGrpSpPr>
            <p:cNvPr id="51" name="组合 50"/>
            <p:cNvGrpSpPr/>
            <p:nvPr/>
          </p:nvGrpSpPr>
          <p:grpSpPr>
            <a:xfrm>
              <a:off x="6839012" y="2446144"/>
              <a:ext cx="1556194" cy="1556194"/>
              <a:chOff x="3154508" y="1821271"/>
              <a:chExt cx="2785107" cy="2785102"/>
            </a:xfrm>
          </p:grpSpPr>
          <p:sp>
            <p:nvSpPr>
              <p:cNvPr id="55"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gradFill>
              <a:ln w="25400">
                <a:gradFill flip="none" rotWithShape="1">
                  <a:gsLst>
                    <a:gs pos="29000">
                      <a:srgbClr val="E0E0E0"/>
                    </a:gs>
                    <a:gs pos="0">
                      <a:srgbClr val="999999"/>
                    </a:gs>
                    <a:gs pos="83000">
                      <a:schemeClr val="bg1"/>
                    </a:gs>
                  </a:gsLst>
                  <a:lin ang="2700000" scaled="1"/>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endParaRPr>
              </a:p>
            </p:txBody>
          </p:sp>
          <p:sp>
            <p:nvSpPr>
              <p:cNvPr id="56" name="Freeform 5"/>
              <p:cNvSpPr/>
              <p:nvPr/>
            </p:nvSpPr>
            <p:spPr bwMode="auto">
              <a:xfrm rot="10800000">
                <a:off x="3447677" y="2114440"/>
                <a:ext cx="2198769" cy="2198765"/>
              </a:xfrm>
              <a:prstGeom prst="ellipse">
                <a:avLst/>
              </a:prstGeom>
              <a:gradFill flip="none" rotWithShape="1">
                <a:gsLst>
                  <a:gs pos="0">
                    <a:schemeClr val="accent3"/>
                  </a:gs>
                  <a:gs pos="100000">
                    <a:schemeClr val="accent3">
                      <a:lumMod val="75000"/>
                    </a:schemeClr>
                  </a:gs>
                </a:gsLst>
                <a:lin ang="2700000" scaled="1"/>
              </a:gradFill>
              <a:ln w="25400">
                <a:gradFill flip="none" rotWithShape="1">
                  <a:gsLst>
                    <a:gs pos="0">
                      <a:schemeClr val="accent3">
                        <a:lumMod val="75000"/>
                      </a:schemeClr>
                    </a:gs>
                    <a:gs pos="100000">
                      <a:schemeClr val="accent3"/>
                    </a:gs>
                  </a:gsLst>
                  <a:lin ang="2700000" scaled="1"/>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a:solidFill>
                    <a:prstClr val="black"/>
                  </a:solidFill>
                </a:endParaRPr>
              </a:p>
            </p:txBody>
          </p:sp>
        </p:grpSp>
        <p:sp>
          <p:nvSpPr>
            <p:cNvPr id="73" name="Freeform 18"/>
            <p:cNvSpPr>
              <a:spLocks noChangeAspect="1" noEditPoints="1"/>
            </p:cNvSpPr>
            <p:nvPr/>
          </p:nvSpPr>
          <p:spPr bwMode="auto">
            <a:xfrm>
              <a:off x="7356190" y="2831801"/>
              <a:ext cx="594186" cy="712675"/>
            </a:xfrm>
            <a:custGeom>
              <a:avLst/>
              <a:gdLst>
                <a:gd name="T0" fmla="*/ 456 w 456"/>
                <a:gd name="T1" fmla="*/ 528 h 548"/>
                <a:gd name="T2" fmla="*/ 436 w 456"/>
                <a:gd name="T3" fmla="*/ 548 h 548"/>
                <a:gd name="T4" fmla="*/ 84 w 456"/>
                <a:gd name="T5" fmla="*/ 548 h 548"/>
                <a:gd name="T6" fmla="*/ 0 w 456"/>
                <a:gd name="T7" fmla="*/ 464 h 548"/>
                <a:gd name="T8" fmla="*/ 84 w 456"/>
                <a:gd name="T9" fmla="*/ 380 h 548"/>
                <a:gd name="T10" fmla="*/ 436 w 456"/>
                <a:gd name="T11" fmla="*/ 380 h 548"/>
                <a:gd name="T12" fmla="*/ 456 w 456"/>
                <a:gd name="T13" fmla="*/ 399 h 548"/>
                <a:gd name="T14" fmla="*/ 436 w 456"/>
                <a:gd name="T15" fmla="*/ 419 h 548"/>
                <a:gd name="T16" fmla="*/ 90 w 456"/>
                <a:gd name="T17" fmla="*/ 419 h 548"/>
                <a:gd name="T18" fmla="*/ 45 w 456"/>
                <a:gd name="T19" fmla="*/ 464 h 548"/>
                <a:gd name="T20" fmla="*/ 90 w 456"/>
                <a:gd name="T21" fmla="*/ 509 h 548"/>
                <a:gd name="T22" fmla="*/ 436 w 456"/>
                <a:gd name="T23" fmla="*/ 509 h 548"/>
                <a:gd name="T24" fmla="*/ 456 w 456"/>
                <a:gd name="T25" fmla="*/ 528 h 548"/>
                <a:gd name="T26" fmla="*/ 235 w 456"/>
                <a:gd name="T27" fmla="*/ 78 h 548"/>
                <a:gd name="T28" fmla="*/ 309 w 456"/>
                <a:gd name="T29" fmla="*/ 6 h 548"/>
                <a:gd name="T30" fmla="*/ 309 w 456"/>
                <a:gd name="T31" fmla="*/ 0 h 548"/>
                <a:gd name="T32" fmla="*/ 303 w 456"/>
                <a:gd name="T33" fmla="*/ 0 h 548"/>
                <a:gd name="T34" fmla="*/ 228 w 456"/>
                <a:gd name="T35" fmla="*/ 72 h 548"/>
                <a:gd name="T36" fmla="*/ 229 w 456"/>
                <a:gd name="T37" fmla="*/ 77 h 548"/>
                <a:gd name="T38" fmla="*/ 235 w 456"/>
                <a:gd name="T39" fmla="*/ 78 h 548"/>
                <a:gd name="T40" fmla="*/ 372 w 456"/>
                <a:gd name="T41" fmla="*/ 137 h 548"/>
                <a:gd name="T42" fmla="*/ 295 w 456"/>
                <a:gd name="T43" fmla="*/ 85 h 548"/>
                <a:gd name="T44" fmla="*/ 232 w 456"/>
                <a:gd name="T45" fmla="*/ 98 h 548"/>
                <a:gd name="T46" fmla="*/ 170 w 456"/>
                <a:gd name="T47" fmla="*/ 85 h 548"/>
                <a:gd name="T48" fmla="*/ 93 w 456"/>
                <a:gd name="T49" fmla="*/ 137 h 548"/>
                <a:gd name="T50" fmla="*/ 175 w 456"/>
                <a:gd name="T51" fmla="*/ 341 h 548"/>
                <a:gd name="T52" fmla="*/ 232 w 456"/>
                <a:gd name="T53" fmla="*/ 328 h 548"/>
                <a:gd name="T54" fmla="*/ 290 w 456"/>
                <a:gd name="T55" fmla="*/ 341 h 548"/>
                <a:gd name="T56" fmla="*/ 372 w 456"/>
                <a:gd name="T57" fmla="*/ 137 h 548"/>
                <a:gd name="T58" fmla="*/ 172 w 456"/>
                <a:gd name="T59" fmla="*/ 126 h 548"/>
                <a:gd name="T60" fmla="*/ 168 w 456"/>
                <a:gd name="T61" fmla="*/ 126 h 548"/>
                <a:gd name="T62" fmla="*/ 128 w 456"/>
                <a:gd name="T63" fmla="*/ 161 h 548"/>
                <a:gd name="T64" fmla="*/ 119 w 456"/>
                <a:gd name="T65" fmla="*/ 169 h 548"/>
                <a:gd name="T66" fmla="*/ 118 w 456"/>
                <a:gd name="T67" fmla="*/ 169 h 548"/>
                <a:gd name="T68" fmla="*/ 116 w 456"/>
                <a:gd name="T69" fmla="*/ 168 h 548"/>
                <a:gd name="T70" fmla="*/ 109 w 456"/>
                <a:gd name="T71" fmla="*/ 157 h 548"/>
                <a:gd name="T72" fmla="*/ 168 w 456"/>
                <a:gd name="T73" fmla="*/ 106 h 548"/>
                <a:gd name="T74" fmla="*/ 173 w 456"/>
                <a:gd name="T75" fmla="*/ 106 h 548"/>
                <a:gd name="T76" fmla="*/ 181 w 456"/>
                <a:gd name="T77" fmla="*/ 117 h 548"/>
                <a:gd name="T78" fmla="*/ 172 w 456"/>
                <a:gd name="T79" fmla="*/ 12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6" h="548">
                  <a:moveTo>
                    <a:pt x="456" y="528"/>
                  </a:moveTo>
                  <a:cubicBezTo>
                    <a:pt x="456" y="539"/>
                    <a:pt x="447" y="548"/>
                    <a:pt x="436" y="548"/>
                  </a:cubicBezTo>
                  <a:cubicBezTo>
                    <a:pt x="84" y="548"/>
                    <a:pt x="84" y="548"/>
                    <a:pt x="84" y="548"/>
                  </a:cubicBezTo>
                  <a:cubicBezTo>
                    <a:pt x="38" y="548"/>
                    <a:pt x="0" y="510"/>
                    <a:pt x="0" y="464"/>
                  </a:cubicBezTo>
                  <a:cubicBezTo>
                    <a:pt x="0" y="417"/>
                    <a:pt x="38" y="380"/>
                    <a:pt x="84" y="380"/>
                  </a:cubicBezTo>
                  <a:cubicBezTo>
                    <a:pt x="436" y="380"/>
                    <a:pt x="436" y="380"/>
                    <a:pt x="436" y="380"/>
                  </a:cubicBezTo>
                  <a:cubicBezTo>
                    <a:pt x="447" y="380"/>
                    <a:pt x="456" y="389"/>
                    <a:pt x="456" y="399"/>
                  </a:cubicBezTo>
                  <a:cubicBezTo>
                    <a:pt x="456" y="410"/>
                    <a:pt x="447" y="419"/>
                    <a:pt x="436" y="419"/>
                  </a:cubicBezTo>
                  <a:cubicBezTo>
                    <a:pt x="90" y="419"/>
                    <a:pt x="90" y="419"/>
                    <a:pt x="90" y="419"/>
                  </a:cubicBezTo>
                  <a:cubicBezTo>
                    <a:pt x="65" y="419"/>
                    <a:pt x="45" y="439"/>
                    <a:pt x="45" y="464"/>
                  </a:cubicBezTo>
                  <a:cubicBezTo>
                    <a:pt x="45" y="488"/>
                    <a:pt x="65" y="509"/>
                    <a:pt x="90" y="509"/>
                  </a:cubicBezTo>
                  <a:cubicBezTo>
                    <a:pt x="436" y="509"/>
                    <a:pt x="436" y="509"/>
                    <a:pt x="436" y="509"/>
                  </a:cubicBezTo>
                  <a:cubicBezTo>
                    <a:pt x="447" y="509"/>
                    <a:pt x="456" y="518"/>
                    <a:pt x="456" y="528"/>
                  </a:cubicBezTo>
                  <a:close/>
                  <a:moveTo>
                    <a:pt x="235" y="78"/>
                  </a:moveTo>
                  <a:cubicBezTo>
                    <a:pt x="276" y="78"/>
                    <a:pt x="309" y="45"/>
                    <a:pt x="309" y="6"/>
                  </a:cubicBezTo>
                  <a:cubicBezTo>
                    <a:pt x="309" y="4"/>
                    <a:pt x="309" y="2"/>
                    <a:pt x="309" y="0"/>
                  </a:cubicBezTo>
                  <a:cubicBezTo>
                    <a:pt x="307" y="0"/>
                    <a:pt x="305" y="0"/>
                    <a:pt x="303" y="0"/>
                  </a:cubicBezTo>
                  <a:cubicBezTo>
                    <a:pt x="262" y="0"/>
                    <a:pt x="228" y="32"/>
                    <a:pt x="228" y="72"/>
                  </a:cubicBezTo>
                  <a:cubicBezTo>
                    <a:pt x="228" y="74"/>
                    <a:pt x="228" y="76"/>
                    <a:pt x="229" y="77"/>
                  </a:cubicBezTo>
                  <a:cubicBezTo>
                    <a:pt x="231" y="78"/>
                    <a:pt x="233" y="78"/>
                    <a:pt x="235" y="78"/>
                  </a:cubicBezTo>
                  <a:close/>
                  <a:moveTo>
                    <a:pt x="372" y="137"/>
                  </a:moveTo>
                  <a:cubicBezTo>
                    <a:pt x="357" y="102"/>
                    <a:pt x="321" y="85"/>
                    <a:pt x="295" y="85"/>
                  </a:cubicBezTo>
                  <a:cubicBezTo>
                    <a:pt x="263" y="85"/>
                    <a:pt x="257" y="98"/>
                    <a:pt x="232" y="98"/>
                  </a:cubicBezTo>
                  <a:cubicBezTo>
                    <a:pt x="208" y="98"/>
                    <a:pt x="202" y="85"/>
                    <a:pt x="170" y="85"/>
                  </a:cubicBezTo>
                  <a:cubicBezTo>
                    <a:pt x="143" y="85"/>
                    <a:pt x="108" y="102"/>
                    <a:pt x="93" y="137"/>
                  </a:cubicBezTo>
                  <a:cubicBezTo>
                    <a:pt x="62" y="207"/>
                    <a:pt x="114" y="341"/>
                    <a:pt x="175" y="341"/>
                  </a:cubicBezTo>
                  <a:cubicBezTo>
                    <a:pt x="199" y="341"/>
                    <a:pt x="210" y="328"/>
                    <a:pt x="232" y="328"/>
                  </a:cubicBezTo>
                  <a:cubicBezTo>
                    <a:pt x="255" y="328"/>
                    <a:pt x="265" y="341"/>
                    <a:pt x="290" y="341"/>
                  </a:cubicBezTo>
                  <a:cubicBezTo>
                    <a:pt x="351" y="341"/>
                    <a:pt x="403" y="207"/>
                    <a:pt x="372" y="137"/>
                  </a:cubicBezTo>
                  <a:close/>
                  <a:moveTo>
                    <a:pt x="172" y="126"/>
                  </a:moveTo>
                  <a:cubicBezTo>
                    <a:pt x="170" y="126"/>
                    <a:pt x="169" y="126"/>
                    <a:pt x="168" y="126"/>
                  </a:cubicBezTo>
                  <a:cubicBezTo>
                    <a:pt x="154" y="126"/>
                    <a:pt x="132" y="138"/>
                    <a:pt x="128" y="161"/>
                  </a:cubicBezTo>
                  <a:cubicBezTo>
                    <a:pt x="127" y="165"/>
                    <a:pt x="123" y="169"/>
                    <a:pt x="119" y="169"/>
                  </a:cubicBezTo>
                  <a:cubicBezTo>
                    <a:pt x="118" y="169"/>
                    <a:pt x="118" y="169"/>
                    <a:pt x="118" y="169"/>
                  </a:cubicBezTo>
                  <a:cubicBezTo>
                    <a:pt x="118" y="169"/>
                    <a:pt x="117" y="169"/>
                    <a:pt x="116" y="168"/>
                  </a:cubicBezTo>
                  <a:cubicBezTo>
                    <a:pt x="111" y="167"/>
                    <a:pt x="108" y="162"/>
                    <a:pt x="109" y="157"/>
                  </a:cubicBezTo>
                  <a:cubicBezTo>
                    <a:pt x="115" y="125"/>
                    <a:pt x="144" y="106"/>
                    <a:pt x="168" y="106"/>
                  </a:cubicBezTo>
                  <a:cubicBezTo>
                    <a:pt x="170" y="106"/>
                    <a:pt x="171" y="106"/>
                    <a:pt x="173" y="106"/>
                  </a:cubicBezTo>
                  <a:cubicBezTo>
                    <a:pt x="178" y="107"/>
                    <a:pt x="182" y="112"/>
                    <a:pt x="181" y="117"/>
                  </a:cubicBezTo>
                  <a:cubicBezTo>
                    <a:pt x="181" y="122"/>
                    <a:pt x="177" y="126"/>
                    <a:pt x="172" y="126"/>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gr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cTn>
                              </p:par>
                            </p:childTnLst>
                          </p:cTn>
                        </p:par>
                        <p:par>
                          <p:cTn id="8" fill="hold">
                            <p:stCondLst>
                              <p:cond delay="500"/>
                            </p:stCondLst>
                            <p:childTnLst>
                              <p:par>
                                <p:cTn id="9" presetID="2" presetClass="entr" presetSubtype="1" decel="100000" fill="hold" nodeType="afterEffec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 presetClass="entr" presetSubtype="1" decel="100000" fill="hold" nodeType="afterEffec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additive="base">
                                        <p:cTn id="24" dur="500" fill="hold"/>
                                        <p:tgtEl>
                                          <p:spTgt spid="46"/>
                                        </p:tgtEl>
                                        <p:attrNameLst>
                                          <p:attrName>ppt_x</p:attrName>
                                        </p:attrNameLst>
                                      </p:cBhvr>
                                      <p:tavLst>
                                        <p:tav tm="0">
                                          <p:val>
                                            <p:strVal val="#ppt_x"/>
                                          </p:val>
                                        </p:tav>
                                        <p:tav tm="100000">
                                          <p:val>
                                            <p:strVal val="#ppt_x"/>
                                          </p:val>
                                        </p:tav>
                                      </p:tavLst>
                                    </p:anim>
                                    <p:anim calcmode="lin" valueType="num">
                                      <p:cBhvr additive="base">
                                        <p:cTn id="25"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接连接符 14"/>
          <p:cNvCxnSpPr/>
          <p:nvPr/>
        </p:nvCxnSpPr>
        <p:spPr>
          <a:xfrm>
            <a:off x="4933412" y="3283662"/>
            <a:ext cx="4314728" cy="0"/>
          </a:xfrm>
          <a:prstGeom prst="line">
            <a:avLst/>
          </a:prstGeom>
          <a:ln w="19050">
            <a:solidFill>
              <a:schemeClr val="bg2">
                <a:lumMod val="50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4933412" y="2492815"/>
            <a:ext cx="2418080" cy="768350"/>
          </a:xfrm>
          <a:prstGeom prst="rect">
            <a:avLst/>
          </a:prstGeom>
        </p:spPr>
        <p:txBody>
          <a:bodyPr wrap="none">
            <a:spAutoFit/>
          </a:bodyPr>
          <a:lstStyle/>
          <a:p>
            <a:r>
              <a:rPr lang="zh-CN" altLang="en-US" sz="4400" smtClean="0">
                <a:solidFill>
                  <a:schemeClr val="accent1"/>
                </a:solidFill>
                <a:latin typeface="造字工房悦黑（非商用）常规体" pitchFamily="2" charset="-122"/>
                <a:ea typeface="造字工房悦黑（非商用）常规体" pitchFamily="2" charset="-122"/>
              </a:rPr>
              <a:t>口头表达</a:t>
            </a:r>
            <a:endParaRPr lang="zh-CN" altLang="en-US" sz="4400">
              <a:solidFill>
                <a:schemeClr val="accent1"/>
              </a:solidFill>
              <a:latin typeface="造字工房悦黑（非商用）常规体" pitchFamily="2" charset="-122"/>
              <a:ea typeface="造字工房悦黑（非商用）常规体" pitchFamily="2" charset="-122"/>
            </a:endParaRPr>
          </a:p>
        </p:txBody>
      </p:sp>
      <p:grpSp>
        <p:nvGrpSpPr>
          <p:cNvPr id="42" name="组合 41"/>
          <p:cNvGrpSpPr/>
          <p:nvPr/>
        </p:nvGrpSpPr>
        <p:grpSpPr>
          <a:xfrm>
            <a:off x="2886401" y="2317125"/>
            <a:ext cx="1890261" cy="1890261"/>
            <a:chOff x="997758" y="2442742"/>
            <a:chExt cx="1556194" cy="1556194"/>
          </a:xfrm>
        </p:grpSpPr>
        <p:grpSp>
          <p:nvGrpSpPr>
            <p:cNvPr id="43" name="组合 42"/>
            <p:cNvGrpSpPr/>
            <p:nvPr/>
          </p:nvGrpSpPr>
          <p:grpSpPr>
            <a:xfrm>
              <a:off x="997758" y="2442742"/>
              <a:ext cx="1556194" cy="1556194"/>
              <a:chOff x="3154508" y="1821271"/>
              <a:chExt cx="2785107" cy="2785102"/>
            </a:xfrm>
          </p:grpSpPr>
          <p:sp>
            <p:nvSpPr>
              <p:cNvPr id="45"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gradFill>
              <a:ln w="25400">
                <a:gradFill flip="none" rotWithShape="1">
                  <a:gsLst>
                    <a:gs pos="29000">
                      <a:srgbClr val="E0E0E0"/>
                    </a:gs>
                    <a:gs pos="0">
                      <a:srgbClr val="999999"/>
                    </a:gs>
                    <a:gs pos="83000">
                      <a:schemeClr val="bg1"/>
                    </a:gs>
                  </a:gsLst>
                  <a:lin ang="2700000" scaled="1"/>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endParaRPr>
              </a:p>
            </p:txBody>
          </p:sp>
          <p:sp>
            <p:nvSpPr>
              <p:cNvPr id="46" name="Freeform 5"/>
              <p:cNvSpPr/>
              <p:nvPr/>
            </p:nvSpPr>
            <p:spPr bwMode="auto">
              <a:xfrm rot="10800000">
                <a:off x="3447677" y="2114440"/>
                <a:ext cx="2198769" cy="2198765"/>
              </a:xfrm>
              <a:prstGeom prst="ellipse">
                <a:avLst/>
              </a:prstGeom>
              <a:gradFill flip="none" rotWithShape="1">
                <a:gsLst>
                  <a:gs pos="0">
                    <a:schemeClr val="accent1"/>
                  </a:gs>
                  <a:gs pos="100000">
                    <a:schemeClr val="accent1">
                      <a:lumMod val="75000"/>
                    </a:schemeClr>
                  </a:gs>
                </a:gsLst>
                <a:lin ang="2700000" scaled="1"/>
              </a:gradFill>
              <a:ln w="25400">
                <a:gradFill flip="none" rotWithShape="1">
                  <a:gsLst>
                    <a:gs pos="0">
                      <a:schemeClr val="accent1">
                        <a:lumMod val="75000"/>
                      </a:schemeClr>
                    </a:gs>
                    <a:gs pos="100000">
                      <a:schemeClr val="accent1"/>
                    </a:gs>
                  </a:gsLst>
                  <a:lin ang="2700000" scaled="1"/>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a:solidFill>
                    <a:prstClr val="black"/>
                  </a:solidFill>
                </a:endParaRPr>
              </a:p>
            </p:txBody>
          </p:sp>
        </p:grpSp>
        <p:sp>
          <p:nvSpPr>
            <p:cNvPr id="44" name="Freeform 7"/>
            <p:cNvSpPr>
              <a:spLocks noChangeAspect="1" noEditPoints="1"/>
            </p:cNvSpPr>
            <p:nvPr/>
          </p:nvSpPr>
          <p:spPr bwMode="auto">
            <a:xfrm>
              <a:off x="1432097" y="2948295"/>
              <a:ext cx="677075" cy="554847"/>
            </a:xfrm>
            <a:custGeom>
              <a:avLst/>
              <a:gdLst>
                <a:gd name="T0" fmla="*/ 310 w 563"/>
                <a:gd name="T1" fmla="*/ 372 h 461"/>
                <a:gd name="T2" fmla="*/ 321 w 563"/>
                <a:gd name="T3" fmla="*/ 370 h 461"/>
                <a:gd name="T4" fmla="*/ 552 w 563"/>
                <a:gd name="T5" fmla="*/ 248 h 461"/>
                <a:gd name="T6" fmla="*/ 559 w 563"/>
                <a:gd name="T7" fmla="*/ 226 h 461"/>
                <a:gd name="T8" fmla="*/ 537 w 563"/>
                <a:gd name="T9" fmla="*/ 220 h 461"/>
                <a:gd name="T10" fmla="*/ 311 w 563"/>
                <a:gd name="T11" fmla="*/ 339 h 461"/>
                <a:gd name="T12" fmla="*/ 59 w 563"/>
                <a:gd name="T13" fmla="*/ 285 h 461"/>
                <a:gd name="T14" fmla="*/ 38 w 563"/>
                <a:gd name="T15" fmla="*/ 253 h 461"/>
                <a:gd name="T16" fmla="*/ 71 w 563"/>
                <a:gd name="T17" fmla="*/ 232 h 461"/>
                <a:gd name="T18" fmla="*/ 313 w 563"/>
                <a:gd name="T19" fmla="*/ 283 h 461"/>
                <a:gd name="T20" fmla="*/ 321 w 563"/>
                <a:gd name="T21" fmla="*/ 281 h 461"/>
                <a:gd name="T22" fmla="*/ 552 w 563"/>
                <a:gd name="T23" fmla="*/ 159 h 461"/>
                <a:gd name="T24" fmla="*/ 559 w 563"/>
                <a:gd name="T25" fmla="*/ 138 h 461"/>
                <a:gd name="T26" fmla="*/ 537 w 563"/>
                <a:gd name="T27" fmla="*/ 131 h 461"/>
                <a:gd name="T28" fmla="*/ 310 w 563"/>
                <a:gd name="T29" fmla="*/ 251 h 461"/>
                <a:gd name="T30" fmla="*/ 59 w 563"/>
                <a:gd name="T31" fmla="*/ 197 h 461"/>
                <a:gd name="T32" fmla="*/ 38 w 563"/>
                <a:gd name="T33" fmla="*/ 164 h 461"/>
                <a:gd name="T34" fmla="*/ 71 w 563"/>
                <a:gd name="T35" fmla="*/ 143 h 461"/>
                <a:gd name="T36" fmla="*/ 298 w 563"/>
                <a:gd name="T37" fmla="*/ 191 h 461"/>
                <a:gd name="T38" fmla="*/ 306 w 563"/>
                <a:gd name="T39" fmla="*/ 189 h 461"/>
                <a:gd name="T40" fmla="*/ 538 w 563"/>
                <a:gd name="T41" fmla="*/ 69 h 461"/>
                <a:gd name="T42" fmla="*/ 535 w 563"/>
                <a:gd name="T43" fmla="*/ 48 h 461"/>
                <a:gd name="T44" fmla="*/ 310 w 563"/>
                <a:gd name="T45" fmla="*/ 4 h 461"/>
                <a:gd name="T46" fmla="*/ 249 w 563"/>
                <a:gd name="T47" fmla="*/ 12 h 461"/>
                <a:gd name="T48" fmla="*/ 41 w 563"/>
                <a:gd name="T49" fmla="*/ 114 h 461"/>
                <a:gd name="T50" fmla="*/ 33 w 563"/>
                <a:gd name="T51" fmla="*/ 119 h 461"/>
                <a:gd name="T52" fmla="*/ 7 w 563"/>
                <a:gd name="T53" fmla="*/ 157 h 461"/>
                <a:gd name="T54" fmla="*/ 25 w 563"/>
                <a:gd name="T55" fmla="*/ 214 h 461"/>
                <a:gd name="T56" fmla="*/ 7 w 563"/>
                <a:gd name="T57" fmla="*/ 246 h 461"/>
                <a:gd name="T58" fmla="*/ 25 w 563"/>
                <a:gd name="T59" fmla="*/ 303 h 461"/>
                <a:gd name="T60" fmla="*/ 7 w 563"/>
                <a:gd name="T61" fmla="*/ 335 h 461"/>
                <a:gd name="T62" fmla="*/ 52 w 563"/>
                <a:gd name="T63" fmla="*/ 405 h 461"/>
                <a:gd name="T64" fmla="*/ 311 w 563"/>
                <a:gd name="T65" fmla="*/ 460 h 461"/>
                <a:gd name="T66" fmla="*/ 321 w 563"/>
                <a:gd name="T67" fmla="*/ 459 h 461"/>
                <a:gd name="T68" fmla="*/ 552 w 563"/>
                <a:gd name="T69" fmla="*/ 337 h 461"/>
                <a:gd name="T70" fmla="*/ 559 w 563"/>
                <a:gd name="T71" fmla="*/ 315 h 461"/>
                <a:gd name="T72" fmla="*/ 537 w 563"/>
                <a:gd name="T73" fmla="*/ 308 h 461"/>
                <a:gd name="T74" fmla="*/ 310 w 563"/>
                <a:gd name="T75" fmla="*/ 428 h 461"/>
                <a:gd name="T76" fmla="*/ 59 w 563"/>
                <a:gd name="T77" fmla="*/ 374 h 461"/>
                <a:gd name="T78" fmla="*/ 38 w 563"/>
                <a:gd name="T79" fmla="*/ 341 h 461"/>
                <a:gd name="T80" fmla="*/ 71 w 563"/>
                <a:gd name="T81" fmla="*/ 320 h 461"/>
                <a:gd name="T82" fmla="*/ 310 w 563"/>
                <a:gd name="T83" fmla="*/ 372 h 461"/>
                <a:gd name="T84" fmla="*/ 296 w 563"/>
                <a:gd name="T85" fmla="*/ 57 h 461"/>
                <a:gd name="T86" fmla="*/ 404 w 563"/>
                <a:gd name="T87" fmla="*/ 78 h 461"/>
                <a:gd name="T88" fmla="*/ 357 w 563"/>
                <a:gd name="T89" fmla="*/ 101 h 461"/>
                <a:gd name="T90" fmla="*/ 249 w 563"/>
                <a:gd name="T91" fmla="*/ 79 h 461"/>
                <a:gd name="T92" fmla="*/ 296 w 563"/>
                <a:gd name="T93" fmla="*/ 57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3" h="461">
                  <a:moveTo>
                    <a:pt x="310" y="372"/>
                  </a:moveTo>
                  <a:cubicBezTo>
                    <a:pt x="314" y="372"/>
                    <a:pt x="318" y="371"/>
                    <a:pt x="321" y="370"/>
                  </a:cubicBezTo>
                  <a:cubicBezTo>
                    <a:pt x="552" y="248"/>
                    <a:pt x="552" y="248"/>
                    <a:pt x="552" y="248"/>
                  </a:cubicBezTo>
                  <a:cubicBezTo>
                    <a:pt x="560" y="244"/>
                    <a:pt x="563" y="234"/>
                    <a:pt x="559" y="226"/>
                  </a:cubicBezTo>
                  <a:cubicBezTo>
                    <a:pt x="555" y="218"/>
                    <a:pt x="545" y="215"/>
                    <a:pt x="537" y="220"/>
                  </a:cubicBezTo>
                  <a:cubicBezTo>
                    <a:pt x="311" y="339"/>
                    <a:pt x="311" y="339"/>
                    <a:pt x="311" y="339"/>
                  </a:cubicBezTo>
                  <a:cubicBezTo>
                    <a:pt x="59" y="285"/>
                    <a:pt x="59" y="285"/>
                    <a:pt x="59" y="285"/>
                  </a:cubicBezTo>
                  <a:cubicBezTo>
                    <a:pt x="44" y="282"/>
                    <a:pt x="35" y="268"/>
                    <a:pt x="38" y="253"/>
                  </a:cubicBezTo>
                  <a:cubicBezTo>
                    <a:pt x="41" y="238"/>
                    <a:pt x="56" y="228"/>
                    <a:pt x="71" y="232"/>
                  </a:cubicBezTo>
                  <a:cubicBezTo>
                    <a:pt x="71" y="232"/>
                    <a:pt x="313" y="283"/>
                    <a:pt x="313" y="283"/>
                  </a:cubicBezTo>
                  <a:cubicBezTo>
                    <a:pt x="316" y="283"/>
                    <a:pt x="318" y="283"/>
                    <a:pt x="321" y="281"/>
                  </a:cubicBezTo>
                  <a:cubicBezTo>
                    <a:pt x="552" y="159"/>
                    <a:pt x="552" y="159"/>
                    <a:pt x="552" y="159"/>
                  </a:cubicBezTo>
                  <a:cubicBezTo>
                    <a:pt x="560" y="155"/>
                    <a:pt x="563" y="146"/>
                    <a:pt x="559" y="138"/>
                  </a:cubicBezTo>
                  <a:cubicBezTo>
                    <a:pt x="555" y="130"/>
                    <a:pt x="545" y="127"/>
                    <a:pt x="537" y="131"/>
                  </a:cubicBezTo>
                  <a:cubicBezTo>
                    <a:pt x="310" y="251"/>
                    <a:pt x="310" y="251"/>
                    <a:pt x="310" y="251"/>
                  </a:cubicBezTo>
                  <a:cubicBezTo>
                    <a:pt x="59" y="197"/>
                    <a:pt x="59" y="197"/>
                    <a:pt x="59" y="197"/>
                  </a:cubicBezTo>
                  <a:cubicBezTo>
                    <a:pt x="44" y="194"/>
                    <a:pt x="35" y="179"/>
                    <a:pt x="38" y="164"/>
                  </a:cubicBezTo>
                  <a:cubicBezTo>
                    <a:pt x="41" y="149"/>
                    <a:pt x="56" y="140"/>
                    <a:pt x="71" y="143"/>
                  </a:cubicBezTo>
                  <a:cubicBezTo>
                    <a:pt x="71" y="143"/>
                    <a:pt x="297" y="191"/>
                    <a:pt x="298" y="191"/>
                  </a:cubicBezTo>
                  <a:cubicBezTo>
                    <a:pt x="301" y="191"/>
                    <a:pt x="303" y="191"/>
                    <a:pt x="306" y="189"/>
                  </a:cubicBezTo>
                  <a:cubicBezTo>
                    <a:pt x="306" y="189"/>
                    <a:pt x="538" y="69"/>
                    <a:pt x="538" y="69"/>
                  </a:cubicBezTo>
                  <a:cubicBezTo>
                    <a:pt x="554" y="61"/>
                    <a:pt x="553" y="51"/>
                    <a:pt x="535" y="48"/>
                  </a:cubicBezTo>
                  <a:cubicBezTo>
                    <a:pt x="310" y="4"/>
                    <a:pt x="310" y="4"/>
                    <a:pt x="310" y="4"/>
                  </a:cubicBezTo>
                  <a:cubicBezTo>
                    <a:pt x="292" y="0"/>
                    <a:pt x="265" y="4"/>
                    <a:pt x="249" y="12"/>
                  </a:cubicBezTo>
                  <a:cubicBezTo>
                    <a:pt x="41" y="114"/>
                    <a:pt x="41" y="114"/>
                    <a:pt x="41" y="114"/>
                  </a:cubicBezTo>
                  <a:cubicBezTo>
                    <a:pt x="38" y="116"/>
                    <a:pt x="35" y="118"/>
                    <a:pt x="33" y="119"/>
                  </a:cubicBezTo>
                  <a:cubicBezTo>
                    <a:pt x="20" y="128"/>
                    <a:pt x="10" y="141"/>
                    <a:pt x="7" y="157"/>
                  </a:cubicBezTo>
                  <a:cubicBezTo>
                    <a:pt x="2" y="179"/>
                    <a:pt x="10" y="200"/>
                    <a:pt x="25" y="214"/>
                  </a:cubicBezTo>
                  <a:cubicBezTo>
                    <a:pt x="16" y="222"/>
                    <a:pt x="9" y="233"/>
                    <a:pt x="7" y="246"/>
                  </a:cubicBezTo>
                  <a:cubicBezTo>
                    <a:pt x="2" y="268"/>
                    <a:pt x="10" y="289"/>
                    <a:pt x="25" y="303"/>
                  </a:cubicBezTo>
                  <a:cubicBezTo>
                    <a:pt x="16" y="311"/>
                    <a:pt x="9" y="322"/>
                    <a:pt x="7" y="335"/>
                  </a:cubicBezTo>
                  <a:cubicBezTo>
                    <a:pt x="0" y="367"/>
                    <a:pt x="20" y="399"/>
                    <a:pt x="52" y="405"/>
                  </a:cubicBezTo>
                  <a:cubicBezTo>
                    <a:pt x="52" y="405"/>
                    <a:pt x="310" y="461"/>
                    <a:pt x="311" y="460"/>
                  </a:cubicBezTo>
                  <a:cubicBezTo>
                    <a:pt x="314" y="460"/>
                    <a:pt x="318" y="460"/>
                    <a:pt x="321" y="459"/>
                  </a:cubicBezTo>
                  <a:cubicBezTo>
                    <a:pt x="552" y="337"/>
                    <a:pt x="552" y="337"/>
                    <a:pt x="552" y="337"/>
                  </a:cubicBezTo>
                  <a:cubicBezTo>
                    <a:pt x="560" y="332"/>
                    <a:pt x="563" y="323"/>
                    <a:pt x="559" y="315"/>
                  </a:cubicBezTo>
                  <a:cubicBezTo>
                    <a:pt x="555" y="307"/>
                    <a:pt x="545" y="304"/>
                    <a:pt x="537" y="308"/>
                  </a:cubicBezTo>
                  <a:cubicBezTo>
                    <a:pt x="310" y="428"/>
                    <a:pt x="310" y="428"/>
                    <a:pt x="310" y="428"/>
                  </a:cubicBezTo>
                  <a:cubicBezTo>
                    <a:pt x="59" y="374"/>
                    <a:pt x="59" y="374"/>
                    <a:pt x="59" y="374"/>
                  </a:cubicBezTo>
                  <a:cubicBezTo>
                    <a:pt x="44" y="371"/>
                    <a:pt x="35" y="356"/>
                    <a:pt x="38" y="341"/>
                  </a:cubicBezTo>
                  <a:cubicBezTo>
                    <a:pt x="41" y="327"/>
                    <a:pt x="56" y="317"/>
                    <a:pt x="71" y="320"/>
                  </a:cubicBezTo>
                  <a:cubicBezTo>
                    <a:pt x="71" y="320"/>
                    <a:pt x="309" y="372"/>
                    <a:pt x="310" y="372"/>
                  </a:cubicBezTo>
                  <a:close/>
                  <a:moveTo>
                    <a:pt x="296" y="57"/>
                  </a:moveTo>
                  <a:cubicBezTo>
                    <a:pt x="404" y="78"/>
                    <a:pt x="404" y="78"/>
                    <a:pt x="404" y="78"/>
                  </a:cubicBezTo>
                  <a:cubicBezTo>
                    <a:pt x="357" y="101"/>
                    <a:pt x="357" y="101"/>
                    <a:pt x="357" y="101"/>
                  </a:cubicBezTo>
                  <a:cubicBezTo>
                    <a:pt x="249" y="79"/>
                    <a:pt x="249" y="79"/>
                    <a:pt x="249" y="79"/>
                  </a:cubicBezTo>
                  <a:lnTo>
                    <a:pt x="296" y="57"/>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grpSp>
      <p:sp>
        <p:nvSpPr>
          <p:cNvPr id="47" name="矩形 46"/>
          <p:cNvSpPr/>
          <p:nvPr/>
        </p:nvSpPr>
        <p:spPr>
          <a:xfrm>
            <a:off x="4933412" y="3459375"/>
            <a:ext cx="1840230" cy="368300"/>
          </a:xfrm>
          <a:prstGeom prst="rect">
            <a:avLst/>
          </a:prstGeom>
        </p:spPr>
        <p:txBody>
          <a:bodyPr wrap="none">
            <a:spAutoFit/>
          </a:bodyPr>
          <a:lstStyle/>
          <a:p>
            <a:pPr marL="285750" indent="-285750">
              <a:buFont typeface="Wingdings" panose="05000000000000000000" pitchFamily="2" charset="2"/>
              <a:buChar char="ü"/>
            </a:pPr>
            <a:r>
              <a:rPr lang="zh-CN" altLang="en-US">
                <a:solidFill>
                  <a:schemeClr val="bg1">
                    <a:lumMod val="50000"/>
                  </a:schemeClr>
                </a:solidFill>
                <a:latin typeface="+mn-ea"/>
              </a:rPr>
              <a:t>回答教师提问</a:t>
            </a:r>
            <a:endParaRPr lang="zh-CN" altLang="en-US">
              <a:solidFill>
                <a:schemeClr val="bg1">
                  <a:lumMod val="50000"/>
                </a:schemeClr>
              </a:solidFill>
              <a:latin typeface="+mn-ea"/>
            </a:endParaRPr>
          </a:p>
        </p:txBody>
      </p:sp>
      <p:sp>
        <p:nvSpPr>
          <p:cNvPr id="48" name="矩形 47"/>
          <p:cNvSpPr/>
          <p:nvPr/>
        </p:nvSpPr>
        <p:spPr>
          <a:xfrm>
            <a:off x="6902896" y="3508905"/>
            <a:ext cx="1383030" cy="368300"/>
          </a:xfrm>
          <a:prstGeom prst="rect">
            <a:avLst/>
          </a:prstGeom>
        </p:spPr>
        <p:txBody>
          <a:bodyPr wrap="none">
            <a:spAutoFit/>
          </a:bodyPr>
          <a:lstStyle/>
          <a:p>
            <a:pPr marL="285750" indent="-285750">
              <a:buFont typeface="Wingdings" panose="05000000000000000000" pitchFamily="2" charset="2"/>
              <a:buChar char="ü"/>
            </a:pPr>
            <a:r>
              <a:rPr lang="zh-CN" altLang="en-US" smtClean="0">
                <a:solidFill>
                  <a:schemeClr val="bg1">
                    <a:lumMod val="50000"/>
                  </a:schemeClr>
                </a:solidFill>
                <a:latin typeface="+mn-ea"/>
              </a:rPr>
              <a:t>朗读课文</a:t>
            </a:r>
            <a:endParaRPr lang="zh-CN" altLang="en-US">
              <a:solidFill>
                <a:schemeClr val="bg1">
                  <a:lumMod val="50000"/>
                </a:schemeClr>
              </a:solidFill>
              <a:latin typeface="+mn-ea"/>
            </a:endParaRPr>
          </a:p>
        </p:txBody>
      </p:sp>
      <p:sp>
        <p:nvSpPr>
          <p:cNvPr id="49" name="矩形 48"/>
          <p:cNvSpPr/>
          <p:nvPr/>
        </p:nvSpPr>
        <p:spPr>
          <a:xfrm>
            <a:off x="4920077" y="3877476"/>
            <a:ext cx="1383030" cy="368300"/>
          </a:xfrm>
          <a:prstGeom prst="rect">
            <a:avLst/>
          </a:prstGeom>
        </p:spPr>
        <p:txBody>
          <a:bodyPr wrap="none">
            <a:spAutoFit/>
          </a:bodyPr>
          <a:lstStyle/>
          <a:p>
            <a:pPr marL="285750" indent="-285750">
              <a:buFont typeface="Wingdings" panose="05000000000000000000" pitchFamily="2" charset="2"/>
              <a:buChar char="ü"/>
            </a:pPr>
            <a:r>
              <a:rPr lang="zh-CN" altLang="en-US">
                <a:solidFill>
                  <a:schemeClr val="bg1">
                    <a:lumMod val="50000"/>
                  </a:schemeClr>
                </a:solidFill>
                <a:latin typeface="+mn-ea"/>
              </a:rPr>
              <a:t>对话练习</a:t>
            </a:r>
            <a:endParaRPr lang="zh-CN" altLang="en-US">
              <a:solidFill>
                <a:schemeClr val="bg1">
                  <a:lumMod val="50000"/>
                </a:schemeClr>
              </a:solidFill>
              <a:latin typeface="+mn-ea"/>
            </a:endParaRPr>
          </a:p>
        </p:txBody>
      </p:sp>
      <p:sp>
        <p:nvSpPr>
          <p:cNvPr id="50" name="矩形 49"/>
          <p:cNvSpPr/>
          <p:nvPr/>
        </p:nvSpPr>
        <p:spPr>
          <a:xfrm>
            <a:off x="6902896" y="3877476"/>
            <a:ext cx="1154430" cy="368300"/>
          </a:xfrm>
          <a:prstGeom prst="rect">
            <a:avLst/>
          </a:prstGeom>
        </p:spPr>
        <p:txBody>
          <a:bodyPr wrap="none">
            <a:spAutoFit/>
          </a:bodyPr>
          <a:lstStyle/>
          <a:p>
            <a:pPr marL="285750" indent="-285750">
              <a:buFont typeface="Wingdings" panose="05000000000000000000" pitchFamily="2" charset="2"/>
              <a:buChar char="ü"/>
            </a:pPr>
            <a:r>
              <a:rPr lang="zh-CN" altLang="en-US" smtClean="0">
                <a:solidFill>
                  <a:schemeClr val="bg1">
                    <a:lumMod val="50000"/>
                  </a:schemeClr>
                </a:solidFill>
                <a:latin typeface="+mn-ea"/>
              </a:rPr>
              <a:t>讲故事</a:t>
            </a:r>
            <a:endParaRPr lang="zh-CN" altLang="en-US">
              <a:solidFill>
                <a:schemeClr val="bg1">
                  <a:lumMod val="50000"/>
                </a:schemeClr>
              </a:solidFill>
              <a:latin typeface="+mn-ea"/>
            </a:endParaRPr>
          </a:p>
        </p:txBody>
      </p:sp>
      <p:sp>
        <p:nvSpPr>
          <p:cNvPr id="2" name="矩形 1"/>
          <p:cNvSpPr/>
          <p:nvPr/>
        </p:nvSpPr>
        <p:spPr>
          <a:xfrm>
            <a:off x="4933126" y="4351186"/>
            <a:ext cx="1383030" cy="368300"/>
          </a:xfrm>
          <a:prstGeom prst="rect">
            <a:avLst/>
          </a:prstGeom>
        </p:spPr>
        <p:txBody>
          <a:bodyPr wrap="none">
            <a:spAutoFit/>
          </a:bodyPr>
          <a:p>
            <a:pPr marL="285750" indent="-285750">
              <a:buFont typeface="Wingdings" panose="05000000000000000000" pitchFamily="2" charset="2"/>
              <a:buChar char="ü"/>
            </a:pPr>
            <a:r>
              <a:rPr lang="zh-CN" altLang="en-US" smtClean="0">
                <a:solidFill>
                  <a:schemeClr val="bg1">
                    <a:lumMod val="50000"/>
                  </a:schemeClr>
                </a:solidFill>
                <a:latin typeface="+mn-ea"/>
              </a:rPr>
              <a:t>复述文章</a:t>
            </a:r>
            <a:endParaRPr lang="zh-CN" altLang="en-US">
              <a:solidFill>
                <a:schemeClr val="bg1">
                  <a:lumMod val="50000"/>
                </a:schemeClr>
              </a:solidFill>
              <a:latin typeface="+mn-ea"/>
            </a:endParaRPr>
          </a:p>
        </p:txBody>
      </p:sp>
      <p:sp>
        <p:nvSpPr>
          <p:cNvPr id="3" name="矩形 2"/>
          <p:cNvSpPr/>
          <p:nvPr/>
        </p:nvSpPr>
        <p:spPr>
          <a:xfrm>
            <a:off x="6902896" y="4351186"/>
            <a:ext cx="797560" cy="368300"/>
          </a:xfrm>
          <a:prstGeom prst="rect">
            <a:avLst/>
          </a:prstGeom>
        </p:spPr>
        <p:txBody>
          <a:bodyPr wrap="none">
            <a:spAutoFit/>
          </a:bodyPr>
          <a:p>
            <a:pPr marL="285750" indent="-285750">
              <a:buFont typeface="Wingdings" panose="05000000000000000000" pitchFamily="2" charset="2"/>
              <a:buChar char="ü"/>
            </a:pPr>
            <a:r>
              <a:rPr lang="en-US" altLang="zh-CN" smtClean="0">
                <a:solidFill>
                  <a:schemeClr val="bg1">
                    <a:lumMod val="50000"/>
                  </a:schemeClr>
                </a:solidFill>
                <a:latin typeface="+mn-ea"/>
              </a:rPr>
              <a:t>……</a:t>
            </a:r>
            <a:endParaRPr lang="en-US" altLang="zh-CN">
              <a:solidFill>
                <a:schemeClr val="bg1">
                  <a:lumMod val="50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600" fill="hold"/>
                                        <p:tgtEl>
                                          <p:spTgt spid="11"/>
                                        </p:tgtEl>
                                        <p:attrNameLst>
                                          <p:attrName>ppt_x</p:attrName>
                                        </p:attrNameLst>
                                      </p:cBhvr>
                                      <p:tavLst>
                                        <p:tav tm="0">
                                          <p:val>
                                            <p:strVal val="1+#ppt_w/2"/>
                                          </p:val>
                                        </p:tav>
                                        <p:tav tm="100000">
                                          <p:val>
                                            <p:strVal val="#ppt_x"/>
                                          </p:val>
                                        </p:tav>
                                      </p:tavLst>
                                    </p:anim>
                                    <p:anim calcmode="lin" valueType="num">
                                      <p:cBhvr additive="base">
                                        <p:cTn id="13" dur="6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279"/>
                            </p:stCondLst>
                            <p:childTnLst>
                              <p:par>
                                <p:cTn id="15" presetID="22" presetClass="entr" presetSubtype="8" fill="hold" nodeType="afterEffec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1779"/>
                            </p:stCondLst>
                            <p:childTnLst>
                              <p:par>
                                <p:cTn id="19" presetID="2" presetClass="entr" presetSubtype="4" decel="100000" fill="hold" grpId="1" nodeType="afterEffec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ppt_x"/>
                                          </p:val>
                                        </p:tav>
                                        <p:tav tm="100000">
                                          <p:val>
                                            <p:strVal val="#ppt_x"/>
                                          </p:val>
                                        </p:tav>
                                      </p:tavLst>
                                    </p:anim>
                                    <p:anim calcmode="lin" valueType="num">
                                      <p:cBhvr additive="base">
                                        <p:cTn id="22" dur="500" fill="hold"/>
                                        <p:tgtEl>
                                          <p:spTgt spid="47"/>
                                        </p:tgtEl>
                                        <p:attrNameLst>
                                          <p:attrName>ppt_y</p:attrName>
                                        </p:attrNameLst>
                                      </p:cBhvr>
                                      <p:tavLst>
                                        <p:tav tm="0">
                                          <p:val>
                                            <p:strVal val="1+#ppt_h/2"/>
                                          </p:val>
                                        </p:tav>
                                        <p:tav tm="100000">
                                          <p:val>
                                            <p:strVal val="#ppt_y"/>
                                          </p:val>
                                        </p:tav>
                                      </p:tavLst>
                                    </p:anim>
                                  </p:childTnLst>
                                </p:cTn>
                              </p:par>
                              <p:par>
                                <p:cTn id="23" presetID="2" presetClass="entr" presetSubtype="4" decel="100000" fill="hold" grpId="3" nodeType="withEffec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par>
                                <p:cTn id="27" presetID="2" presetClass="entr" presetSubtype="4" decel="100000" fill="hold" grpId="2" nodeType="withEffec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ppt_x"/>
                                          </p:val>
                                        </p:tav>
                                        <p:tav tm="100000">
                                          <p:val>
                                            <p:strVal val="#ppt_x"/>
                                          </p:val>
                                        </p:tav>
                                      </p:tavLst>
                                    </p:anim>
                                    <p:anim calcmode="lin" valueType="num">
                                      <p:cBhvr additive="base">
                                        <p:cTn id="30" dur="500" fill="hold"/>
                                        <p:tgtEl>
                                          <p:spTgt spid="48"/>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4" nodeType="withEffect">
                                  <p:childTnLst>
                                    <p:set>
                                      <p:cBhvr>
                                        <p:cTn id="32" dur="1" fill="hold">
                                          <p:stCondLst>
                                            <p:cond delay="0"/>
                                          </p:stCondLst>
                                        </p:cTn>
                                        <p:tgtEl>
                                          <p:spTgt spid="50"/>
                                        </p:tgtEl>
                                        <p:attrNameLst>
                                          <p:attrName>style.visibility</p:attrName>
                                        </p:attrNameLst>
                                      </p:cBhvr>
                                      <p:to>
                                        <p:strVal val="visible"/>
                                      </p:to>
                                    </p:set>
                                    <p:anim calcmode="lin" valueType="num">
                                      <p:cBhvr additive="base">
                                        <p:cTn id="33" dur="500" fill="hold"/>
                                        <p:tgtEl>
                                          <p:spTgt spid="50"/>
                                        </p:tgtEl>
                                        <p:attrNameLst>
                                          <p:attrName>ppt_x</p:attrName>
                                        </p:attrNameLst>
                                      </p:cBhvr>
                                      <p:tavLst>
                                        <p:tav tm="0">
                                          <p:val>
                                            <p:strVal val="#ppt_x"/>
                                          </p:val>
                                        </p:tav>
                                        <p:tav tm="100000">
                                          <p:val>
                                            <p:strVal val="#ppt_x"/>
                                          </p:val>
                                        </p:tav>
                                      </p:tavLst>
                                    </p:anim>
                                    <p:anim calcmode="lin" valueType="num">
                                      <p:cBhvr additive="base">
                                        <p:cTn id="34" dur="500" fill="hold"/>
                                        <p:tgtEl>
                                          <p:spTgt spid="50"/>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4" nodeType="withEffec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4" nodeType="withEffec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7" grpId="1"/>
      <p:bldP spid="48" grpId="2"/>
      <p:bldP spid="49" grpId="3"/>
      <p:bldP spid="50" grpId="4"/>
      <p:bldP spid="2" grpId="4"/>
      <p:bldP spid="3" grpId="4"/>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114626" y="106690"/>
            <a:ext cx="1890261" cy="1890261"/>
            <a:chOff x="997758" y="2442742"/>
            <a:chExt cx="1556194" cy="1556194"/>
          </a:xfrm>
        </p:grpSpPr>
        <p:grpSp>
          <p:nvGrpSpPr>
            <p:cNvPr id="43" name="组合 42"/>
            <p:cNvGrpSpPr/>
            <p:nvPr/>
          </p:nvGrpSpPr>
          <p:grpSpPr>
            <a:xfrm>
              <a:off x="997758" y="2442742"/>
              <a:ext cx="1556194" cy="1556194"/>
              <a:chOff x="3154508" y="1821271"/>
              <a:chExt cx="2785107" cy="2785102"/>
            </a:xfrm>
          </p:grpSpPr>
          <p:sp>
            <p:nvSpPr>
              <p:cNvPr id="45"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gradFill>
              <a:ln w="25400">
                <a:gradFill flip="none" rotWithShape="1">
                  <a:gsLst>
                    <a:gs pos="29000">
                      <a:srgbClr val="E0E0E0"/>
                    </a:gs>
                    <a:gs pos="0">
                      <a:srgbClr val="999999"/>
                    </a:gs>
                    <a:gs pos="83000">
                      <a:schemeClr val="bg1"/>
                    </a:gs>
                  </a:gsLst>
                  <a:lin ang="2700000" scaled="1"/>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endParaRPr>
              </a:p>
            </p:txBody>
          </p:sp>
          <p:sp>
            <p:nvSpPr>
              <p:cNvPr id="46" name="Freeform 5"/>
              <p:cNvSpPr/>
              <p:nvPr/>
            </p:nvSpPr>
            <p:spPr bwMode="auto">
              <a:xfrm rot="10800000">
                <a:off x="3447677" y="2114440"/>
                <a:ext cx="2198769" cy="2198765"/>
              </a:xfrm>
              <a:prstGeom prst="ellipse">
                <a:avLst/>
              </a:prstGeom>
              <a:gradFill flip="none" rotWithShape="1">
                <a:gsLst>
                  <a:gs pos="0">
                    <a:schemeClr val="accent1"/>
                  </a:gs>
                  <a:gs pos="100000">
                    <a:schemeClr val="accent1">
                      <a:lumMod val="75000"/>
                    </a:schemeClr>
                  </a:gs>
                </a:gsLst>
                <a:lin ang="2700000" scaled="1"/>
              </a:gradFill>
              <a:ln w="25400">
                <a:gradFill flip="none" rotWithShape="1">
                  <a:gsLst>
                    <a:gs pos="0">
                      <a:schemeClr val="accent1">
                        <a:lumMod val="75000"/>
                      </a:schemeClr>
                    </a:gs>
                    <a:gs pos="100000">
                      <a:schemeClr val="accent1"/>
                    </a:gs>
                  </a:gsLst>
                  <a:lin ang="2700000" scaled="1"/>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a:solidFill>
                    <a:prstClr val="black"/>
                  </a:solidFill>
                </a:endParaRPr>
              </a:p>
            </p:txBody>
          </p:sp>
        </p:grpSp>
        <p:sp>
          <p:nvSpPr>
            <p:cNvPr id="44" name="Freeform 7"/>
            <p:cNvSpPr>
              <a:spLocks noChangeAspect="1" noEditPoints="1"/>
            </p:cNvSpPr>
            <p:nvPr/>
          </p:nvSpPr>
          <p:spPr bwMode="auto">
            <a:xfrm>
              <a:off x="1432097" y="2948295"/>
              <a:ext cx="677075" cy="554847"/>
            </a:xfrm>
            <a:custGeom>
              <a:avLst/>
              <a:gdLst>
                <a:gd name="T0" fmla="*/ 310 w 563"/>
                <a:gd name="T1" fmla="*/ 372 h 461"/>
                <a:gd name="T2" fmla="*/ 321 w 563"/>
                <a:gd name="T3" fmla="*/ 370 h 461"/>
                <a:gd name="T4" fmla="*/ 552 w 563"/>
                <a:gd name="T5" fmla="*/ 248 h 461"/>
                <a:gd name="T6" fmla="*/ 559 w 563"/>
                <a:gd name="T7" fmla="*/ 226 h 461"/>
                <a:gd name="T8" fmla="*/ 537 w 563"/>
                <a:gd name="T9" fmla="*/ 220 h 461"/>
                <a:gd name="T10" fmla="*/ 311 w 563"/>
                <a:gd name="T11" fmla="*/ 339 h 461"/>
                <a:gd name="T12" fmla="*/ 59 w 563"/>
                <a:gd name="T13" fmla="*/ 285 h 461"/>
                <a:gd name="T14" fmla="*/ 38 w 563"/>
                <a:gd name="T15" fmla="*/ 253 h 461"/>
                <a:gd name="T16" fmla="*/ 71 w 563"/>
                <a:gd name="T17" fmla="*/ 232 h 461"/>
                <a:gd name="T18" fmla="*/ 313 w 563"/>
                <a:gd name="T19" fmla="*/ 283 h 461"/>
                <a:gd name="T20" fmla="*/ 321 w 563"/>
                <a:gd name="T21" fmla="*/ 281 h 461"/>
                <a:gd name="T22" fmla="*/ 552 w 563"/>
                <a:gd name="T23" fmla="*/ 159 h 461"/>
                <a:gd name="T24" fmla="*/ 559 w 563"/>
                <a:gd name="T25" fmla="*/ 138 h 461"/>
                <a:gd name="T26" fmla="*/ 537 w 563"/>
                <a:gd name="T27" fmla="*/ 131 h 461"/>
                <a:gd name="T28" fmla="*/ 310 w 563"/>
                <a:gd name="T29" fmla="*/ 251 h 461"/>
                <a:gd name="T30" fmla="*/ 59 w 563"/>
                <a:gd name="T31" fmla="*/ 197 h 461"/>
                <a:gd name="T32" fmla="*/ 38 w 563"/>
                <a:gd name="T33" fmla="*/ 164 h 461"/>
                <a:gd name="T34" fmla="*/ 71 w 563"/>
                <a:gd name="T35" fmla="*/ 143 h 461"/>
                <a:gd name="T36" fmla="*/ 298 w 563"/>
                <a:gd name="T37" fmla="*/ 191 h 461"/>
                <a:gd name="T38" fmla="*/ 306 w 563"/>
                <a:gd name="T39" fmla="*/ 189 h 461"/>
                <a:gd name="T40" fmla="*/ 538 w 563"/>
                <a:gd name="T41" fmla="*/ 69 h 461"/>
                <a:gd name="T42" fmla="*/ 535 w 563"/>
                <a:gd name="T43" fmla="*/ 48 h 461"/>
                <a:gd name="T44" fmla="*/ 310 w 563"/>
                <a:gd name="T45" fmla="*/ 4 h 461"/>
                <a:gd name="T46" fmla="*/ 249 w 563"/>
                <a:gd name="T47" fmla="*/ 12 h 461"/>
                <a:gd name="T48" fmla="*/ 41 w 563"/>
                <a:gd name="T49" fmla="*/ 114 h 461"/>
                <a:gd name="T50" fmla="*/ 33 w 563"/>
                <a:gd name="T51" fmla="*/ 119 h 461"/>
                <a:gd name="T52" fmla="*/ 7 w 563"/>
                <a:gd name="T53" fmla="*/ 157 h 461"/>
                <a:gd name="T54" fmla="*/ 25 w 563"/>
                <a:gd name="T55" fmla="*/ 214 h 461"/>
                <a:gd name="T56" fmla="*/ 7 w 563"/>
                <a:gd name="T57" fmla="*/ 246 h 461"/>
                <a:gd name="T58" fmla="*/ 25 w 563"/>
                <a:gd name="T59" fmla="*/ 303 h 461"/>
                <a:gd name="T60" fmla="*/ 7 w 563"/>
                <a:gd name="T61" fmla="*/ 335 h 461"/>
                <a:gd name="T62" fmla="*/ 52 w 563"/>
                <a:gd name="T63" fmla="*/ 405 h 461"/>
                <a:gd name="T64" fmla="*/ 311 w 563"/>
                <a:gd name="T65" fmla="*/ 460 h 461"/>
                <a:gd name="T66" fmla="*/ 321 w 563"/>
                <a:gd name="T67" fmla="*/ 459 h 461"/>
                <a:gd name="T68" fmla="*/ 552 w 563"/>
                <a:gd name="T69" fmla="*/ 337 h 461"/>
                <a:gd name="T70" fmla="*/ 559 w 563"/>
                <a:gd name="T71" fmla="*/ 315 h 461"/>
                <a:gd name="T72" fmla="*/ 537 w 563"/>
                <a:gd name="T73" fmla="*/ 308 h 461"/>
                <a:gd name="T74" fmla="*/ 310 w 563"/>
                <a:gd name="T75" fmla="*/ 428 h 461"/>
                <a:gd name="T76" fmla="*/ 59 w 563"/>
                <a:gd name="T77" fmla="*/ 374 h 461"/>
                <a:gd name="T78" fmla="*/ 38 w 563"/>
                <a:gd name="T79" fmla="*/ 341 h 461"/>
                <a:gd name="T80" fmla="*/ 71 w 563"/>
                <a:gd name="T81" fmla="*/ 320 h 461"/>
                <a:gd name="T82" fmla="*/ 310 w 563"/>
                <a:gd name="T83" fmla="*/ 372 h 461"/>
                <a:gd name="T84" fmla="*/ 296 w 563"/>
                <a:gd name="T85" fmla="*/ 57 h 461"/>
                <a:gd name="T86" fmla="*/ 404 w 563"/>
                <a:gd name="T87" fmla="*/ 78 h 461"/>
                <a:gd name="T88" fmla="*/ 357 w 563"/>
                <a:gd name="T89" fmla="*/ 101 h 461"/>
                <a:gd name="T90" fmla="*/ 249 w 563"/>
                <a:gd name="T91" fmla="*/ 79 h 461"/>
                <a:gd name="T92" fmla="*/ 296 w 563"/>
                <a:gd name="T93" fmla="*/ 57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3" h="461">
                  <a:moveTo>
                    <a:pt x="310" y="372"/>
                  </a:moveTo>
                  <a:cubicBezTo>
                    <a:pt x="314" y="372"/>
                    <a:pt x="318" y="371"/>
                    <a:pt x="321" y="370"/>
                  </a:cubicBezTo>
                  <a:cubicBezTo>
                    <a:pt x="552" y="248"/>
                    <a:pt x="552" y="248"/>
                    <a:pt x="552" y="248"/>
                  </a:cubicBezTo>
                  <a:cubicBezTo>
                    <a:pt x="560" y="244"/>
                    <a:pt x="563" y="234"/>
                    <a:pt x="559" y="226"/>
                  </a:cubicBezTo>
                  <a:cubicBezTo>
                    <a:pt x="555" y="218"/>
                    <a:pt x="545" y="215"/>
                    <a:pt x="537" y="220"/>
                  </a:cubicBezTo>
                  <a:cubicBezTo>
                    <a:pt x="311" y="339"/>
                    <a:pt x="311" y="339"/>
                    <a:pt x="311" y="339"/>
                  </a:cubicBezTo>
                  <a:cubicBezTo>
                    <a:pt x="59" y="285"/>
                    <a:pt x="59" y="285"/>
                    <a:pt x="59" y="285"/>
                  </a:cubicBezTo>
                  <a:cubicBezTo>
                    <a:pt x="44" y="282"/>
                    <a:pt x="35" y="268"/>
                    <a:pt x="38" y="253"/>
                  </a:cubicBezTo>
                  <a:cubicBezTo>
                    <a:pt x="41" y="238"/>
                    <a:pt x="56" y="228"/>
                    <a:pt x="71" y="232"/>
                  </a:cubicBezTo>
                  <a:cubicBezTo>
                    <a:pt x="71" y="232"/>
                    <a:pt x="313" y="283"/>
                    <a:pt x="313" y="283"/>
                  </a:cubicBezTo>
                  <a:cubicBezTo>
                    <a:pt x="316" y="283"/>
                    <a:pt x="318" y="283"/>
                    <a:pt x="321" y="281"/>
                  </a:cubicBezTo>
                  <a:cubicBezTo>
                    <a:pt x="552" y="159"/>
                    <a:pt x="552" y="159"/>
                    <a:pt x="552" y="159"/>
                  </a:cubicBezTo>
                  <a:cubicBezTo>
                    <a:pt x="560" y="155"/>
                    <a:pt x="563" y="146"/>
                    <a:pt x="559" y="138"/>
                  </a:cubicBezTo>
                  <a:cubicBezTo>
                    <a:pt x="555" y="130"/>
                    <a:pt x="545" y="127"/>
                    <a:pt x="537" y="131"/>
                  </a:cubicBezTo>
                  <a:cubicBezTo>
                    <a:pt x="310" y="251"/>
                    <a:pt x="310" y="251"/>
                    <a:pt x="310" y="251"/>
                  </a:cubicBezTo>
                  <a:cubicBezTo>
                    <a:pt x="59" y="197"/>
                    <a:pt x="59" y="197"/>
                    <a:pt x="59" y="197"/>
                  </a:cubicBezTo>
                  <a:cubicBezTo>
                    <a:pt x="44" y="194"/>
                    <a:pt x="35" y="179"/>
                    <a:pt x="38" y="164"/>
                  </a:cubicBezTo>
                  <a:cubicBezTo>
                    <a:pt x="41" y="149"/>
                    <a:pt x="56" y="140"/>
                    <a:pt x="71" y="143"/>
                  </a:cubicBezTo>
                  <a:cubicBezTo>
                    <a:pt x="71" y="143"/>
                    <a:pt x="297" y="191"/>
                    <a:pt x="298" y="191"/>
                  </a:cubicBezTo>
                  <a:cubicBezTo>
                    <a:pt x="301" y="191"/>
                    <a:pt x="303" y="191"/>
                    <a:pt x="306" y="189"/>
                  </a:cubicBezTo>
                  <a:cubicBezTo>
                    <a:pt x="306" y="189"/>
                    <a:pt x="538" y="69"/>
                    <a:pt x="538" y="69"/>
                  </a:cubicBezTo>
                  <a:cubicBezTo>
                    <a:pt x="554" y="61"/>
                    <a:pt x="553" y="51"/>
                    <a:pt x="535" y="48"/>
                  </a:cubicBezTo>
                  <a:cubicBezTo>
                    <a:pt x="310" y="4"/>
                    <a:pt x="310" y="4"/>
                    <a:pt x="310" y="4"/>
                  </a:cubicBezTo>
                  <a:cubicBezTo>
                    <a:pt x="292" y="0"/>
                    <a:pt x="265" y="4"/>
                    <a:pt x="249" y="12"/>
                  </a:cubicBezTo>
                  <a:cubicBezTo>
                    <a:pt x="41" y="114"/>
                    <a:pt x="41" y="114"/>
                    <a:pt x="41" y="114"/>
                  </a:cubicBezTo>
                  <a:cubicBezTo>
                    <a:pt x="38" y="116"/>
                    <a:pt x="35" y="118"/>
                    <a:pt x="33" y="119"/>
                  </a:cubicBezTo>
                  <a:cubicBezTo>
                    <a:pt x="20" y="128"/>
                    <a:pt x="10" y="141"/>
                    <a:pt x="7" y="157"/>
                  </a:cubicBezTo>
                  <a:cubicBezTo>
                    <a:pt x="2" y="179"/>
                    <a:pt x="10" y="200"/>
                    <a:pt x="25" y="214"/>
                  </a:cubicBezTo>
                  <a:cubicBezTo>
                    <a:pt x="16" y="222"/>
                    <a:pt x="9" y="233"/>
                    <a:pt x="7" y="246"/>
                  </a:cubicBezTo>
                  <a:cubicBezTo>
                    <a:pt x="2" y="268"/>
                    <a:pt x="10" y="289"/>
                    <a:pt x="25" y="303"/>
                  </a:cubicBezTo>
                  <a:cubicBezTo>
                    <a:pt x="16" y="311"/>
                    <a:pt x="9" y="322"/>
                    <a:pt x="7" y="335"/>
                  </a:cubicBezTo>
                  <a:cubicBezTo>
                    <a:pt x="0" y="367"/>
                    <a:pt x="20" y="399"/>
                    <a:pt x="52" y="405"/>
                  </a:cubicBezTo>
                  <a:cubicBezTo>
                    <a:pt x="52" y="405"/>
                    <a:pt x="310" y="461"/>
                    <a:pt x="311" y="460"/>
                  </a:cubicBezTo>
                  <a:cubicBezTo>
                    <a:pt x="314" y="460"/>
                    <a:pt x="318" y="460"/>
                    <a:pt x="321" y="459"/>
                  </a:cubicBezTo>
                  <a:cubicBezTo>
                    <a:pt x="552" y="337"/>
                    <a:pt x="552" y="337"/>
                    <a:pt x="552" y="337"/>
                  </a:cubicBezTo>
                  <a:cubicBezTo>
                    <a:pt x="560" y="332"/>
                    <a:pt x="563" y="323"/>
                    <a:pt x="559" y="315"/>
                  </a:cubicBezTo>
                  <a:cubicBezTo>
                    <a:pt x="555" y="307"/>
                    <a:pt x="545" y="304"/>
                    <a:pt x="537" y="308"/>
                  </a:cubicBezTo>
                  <a:cubicBezTo>
                    <a:pt x="310" y="428"/>
                    <a:pt x="310" y="428"/>
                    <a:pt x="310" y="428"/>
                  </a:cubicBezTo>
                  <a:cubicBezTo>
                    <a:pt x="59" y="374"/>
                    <a:pt x="59" y="374"/>
                    <a:pt x="59" y="374"/>
                  </a:cubicBezTo>
                  <a:cubicBezTo>
                    <a:pt x="44" y="371"/>
                    <a:pt x="35" y="356"/>
                    <a:pt x="38" y="341"/>
                  </a:cubicBezTo>
                  <a:cubicBezTo>
                    <a:pt x="41" y="327"/>
                    <a:pt x="56" y="317"/>
                    <a:pt x="71" y="320"/>
                  </a:cubicBezTo>
                  <a:cubicBezTo>
                    <a:pt x="71" y="320"/>
                    <a:pt x="309" y="372"/>
                    <a:pt x="310" y="372"/>
                  </a:cubicBezTo>
                  <a:close/>
                  <a:moveTo>
                    <a:pt x="296" y="57"/>
                  </a:moveTo>
                  <a:cubicBezTo>
                    <a:pt x="404" y="78"/>
                    <a:pt x="404" y="78"/>
                    <a:pt x="404" y="78"/>
                  </a:cubicBezTo>
                  <a:cubicBezTo>
                    <a:pt x="357" y="101"/>
                    <a:pt x="357" y="101"/>
                    <a:pt x="357" y="101"/>
                  </a:cubicBezTo>
                  <a:cubicBezTo>
                    <a:pt x="249" y="79"/>
                    <a:pt x="249" y="79"/>
                    <a:pt x="249" y="79"/>
                  </a:cubicBezTo>
                  <a:lnTo>
                    <a:pt x="296" y="57"/>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grpSp>
      <p:sp>
        <p:nvSpPr>
          <p:cNvPr id="4" name="矩形 3"/>
          <p:cNvSpPr/>
          <p:nvPr/>
        </p:nvSpPr>
        <p:spPr>
          <a:xfrm>
            <a:off x="2231487" y="305240"/>
            <a:ext cx="4653280" cy="768350"/>
          </a:xfrm>
          <a:prstGeom prst="rect">
            <a:avLst/>
          </a:prstGeom>
        </p:spPr>
        <p:txBody>
          <a:bodyPr wrap="none">
            <a:spAutoFit/>
          </a:bodyPr>
          <a:p>
            <a:r>
              <a:rPr lang="zh-CN" altLang="en-US" sz="4400" smtClean="0">
                <a:solidFill>
                  <a:schemeClr val="accent1"/>
                </a:solidFill>
                <a:latin typeface="造字工房悦黑（非商用）常规体" pitchFamily="2" charset="-122"/>
                <a:ea typeface="造字工房悦黑（非商用）常规体" pitchFamily="2" charset="-122"/>
              </a:rPr>
              <a:t>口头表达评价案例</a:t>
            </a:r>
            <a:endParaRPr lang="zh-CN" altLang="en-US" sz="4400">
              <a:solidFill>
                <a:schemeClr val="accent1"/>
              </a:solidFill>
              <a:latin typeface="造字工房悦黑（非商用）常规体" pitchFamily="2" charset="-122"/>
              <a:ea typeface="造字工房悦黑（非商用）常规体" pitchFamily="2" charset="-122"/>
            </a:endParaRPr>
          </a:p>
        </p:txBody>
      </p:sp>
      <p:pic>
        <p:nvPicPr>
          <p:cNvPr id="2" name="口头表达评价">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2028825" y="1192530"/>
            <a:ext cx="9301480" cy="50412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600" fill="hold"/>
                                        <p:tgtEl>
                                          <p:spTgt spid="4"/>
                                        </p:tgtEl>
                                        <p:attrNameLst>
                                          <p:attrName>ppt_x</p:attrName>
                                        </p:attrNameLst>
                                      </p:cBhvr>
                                      <p:tavLst>
                                        <p:tav tm="0">
                                          <p:val>
                                            <p:strVal val="#ppt_x"/>
                                          </p:val>
                                        </p:tav>
                                        <p:tav tm="100000">
                                          <p:val>
                                            <p:strVal val="#ppt_x"/>
                                          </p:val>
                                        </p:tav>
                                      </p:tavLst>
                                    </p:anim>
                                    <p:anim calcmode="lin" valueType="num">
                                      <p:cBhvr additive="base">
                                        <p:cTn id="12" dur="6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000" fill="hold">
                                          <p:stCondLst>
                                            <p:cond delay="0"/>
                                          </p:stCondLst>
                                        </p:cTn>
                                        <p:tgtEl>
                                          <p:spTgt spid="2"/>
                                        </p:tgtEl>
                                        <p:attrNameLst>
                                          <p:attrName>style.visibility</p:attrName>
                                        </p:attrNameLst>
                                      </p:cBhvr>
                                      <p:to>
                                        <p:strVal val="visible"/>
                                      </p:to>
                                    </p:set>
                                    <p:animEffect transition="in" filter="circle(ou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8" fill="hold" display="1">
                  <p:stCondLst>
                    <p:cond delay="indefinite"/>
                  </p:stCondLst>
                  <p:endCondLst>
                    <p:cond evt="onNext">
                      <p:tgtEl>
                        <p:sldTgt/>
                      </p:tgtEl>
                    </p:cond>
                    <p:cond evt="onPrev">
                      <p:tgtEl>
                        <p:sldTgt/>
                      </p:tgtEl>
                    </p:cond>
                  </p:endCondLst>
                </p:cTn>
                <p:tgtEl>
                  <p:spTgt spid="2"/>
                </p:tgtEl>
              </p:cMediaNode>
            </p:vide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afterEffect">
                                  <p:stCondLst>
                                    <p:cond delay="0"/>
                                  </p:stCondLst>
                                  <p:childTnLst>
                                    <p:cmd type="call" cmd="togglePause">
                                      <p:cBhvr additive="base">
                                        <p:cTn id="23"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840105" y="1416050"/>
            <a:ext cx="3035300" cy="2780665"/>
            <a:chOff x="8580930" y="-45909"/>
            <a:chExt cx="2099808" cy="2099808"/>
          </a:xfrm>
        </p:grpSpPr>
        <p:sp>
          <p:nvSpPr>
            <p:cNvPr id="22" name="椭圆 21"/>
            <p:cNvSpPr/>
            <p:nvPr/>
          </p:nvSpPr>
          <p:spPr>
            <a:xfrm>
              <a:off x="8580930" y="-45909"/>
              <a:ext cx="2099808" cy="2099808"/>
            </a:xfrm>
            <a:prstGeom prst="ellipse">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mj-ea"/>
                <a:ea typeface="+mj-ea"/>
              </a:endParaRPr>
            </a:p>
          </p:txBody>
        </p:sp>
        <p:sp>
          <p:nvSpPr>
            <p:cNvPr id="23" name="饼形 22"/>
            <p:cNvSpPr/>
            <p:nvPr/>
          </p:nvSpPr>
          <p:spPr>
            <a:xfrm>
              <a:off x="8583721" y="-43118"/>
              <a:ext cx="2094226" cy="2094226"/>
            </a:xfrm>
            <a:prstGeom prst="pie">
              <a:avLst>
                <a:gd name="adj1" fmla="val 10809418"/>
                <a:gd name="adj2" fmla="val 50587"/>
              </a:avLst>
            </a:prstGeom>
            <a:solidFill>
              <a:schemeClr val="accent3"/>
            </a:solidFill>
            <a:ln>
              <a:noFill/>
            </a:ln>
            <a:effectLst>
              <a:innerShdw blurRad="63500" dist="50800" dir="126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a:solidFill>
                  <a:schemeClr val="tx1">
                    <a:lumMod val="85000"/>
                    <a:lumOff val="15000"/>
                  </a:schemeClr>
                </a:solidFill>
              </a:endParaRPr>
            </a:p>
          </p:txBody>
        </p:sp>
        <p:sp>
          <p:nvSpPr>
            <p:cNvPr id="25" name="椭圆 24"/>
            <p:cNvSpPr/>
            <p:nvPr/>
          </p:nvSpPr>
          <p:spPr>
            <a:xfrm>
              <a:off x="8768617" y="141778"/>
              <a:ext cx="1724435" cy="1724435"/>
            </a:xfrm>
            <a:prstGeom prst="ellipse">
              <a:avLst/>
            </a:prstGeom>
            <a:gradFill flip="none" rotWithShape="1">
              <a:gsLst>
                <a:gs pos="0">
                  <a:srgbClr val="F0F0F0"/>
                </a:gs>
                <a:gs pos="100000">
                  <a:srgbClr val="F1F1F1"/>
                </a:gs>
              </a:gsLst>
              <a:lin ang="2700000" scaled="1"/>
            </a:gradFill>
            <a:ln w="28575">
              <a:gradFill flip="none" rotWithShape="1">
                <a:gsLst>
                  <a:gs pos="100000">
                    <a:srgbClr val="FFFFFF"/>
                  </a:gs>
                  <a:gs pos="0">
                    <a:srgbClr val="CECED0"/>
                  </a:gs>
                </a:gsLst>
                <a:lin ang="13500000" scaled="1"/>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85000"/>
                    <a:lumOff val="15000"/>
                  </a:schemeClr>
                </a:solidFill>
              </a:endParaRPr>
            </a:p>
          </p:txBody>
        </p:sp>
      </p:grpSp>
      <p:sp>
        <p:nvSpPr>
          <p:cNvPr id="6" name="文本框 5"/>
          <p:cNvSpPr txBox="1"/>
          <p:nvPr/>
        </p:nvSpPr>
        <p:spPr>
          <a:xfrm>
            <a:off x="1032933" y="2625650"/>
            <a:ext cx="2650067" cy="666115"/>
          </a:xfrm>
          <a:prstGeom prst="rect">
            <a:avLst/>
          </a:prstGeom>
          <a:noFill/>
        </p:spPr>
        <p:txBody>
          <a:bodyPr>
            <a:spAutoFit/>
          </a:bodyPr>
          <a:lstStyle/>
          <a:p>
            <a:pPr algn="ctr">
              <a:defRPr/>
            </a:pPr>
            <a:r>
              <a:rPr lang="zh-CN" altLang="en-US" sz="3735">
                <a:solidFill>
                  <a:schemeClr val="tx1">
                    <a:lumMod val="85000"/>
                    <a:lumOff val="15000"/>
                  </a:schemeClr>
                </a:solidFill>
                <a:latin typeface="+mn-ea"/>
              </a:rPr>
              <a:t>要素评分法</a:t>
            </a:r>
            <a:endParaRPr lang="zh-CN" altLang="en-US" sz="3735">
              <a:solidFill>
                <a:schemeClr val="tx1">
                  <a:lumMod val="85000"/>
                  <a:lumOff val="15000"/>
                </a:schemeClr>
              </a:solidFill>
              <a:latin typeface="+mn-ea"/>
            </a:endParaRPr>
          </a:p>
        </p:txBody>
      </p:sp>
      <p:grpSp>
        <p:nvGrpSpPr>
          <p:cNvPr id="7" name="组合 6"/>
          <p:cNvGrpSpPr/>
          <p:nvPr/>
        </p:nvGrpSpPr>
        <p:grpSpPr>
          <a:xfrm>
            <a:off x="3875618" y="2410672"/>
            <a:ext cx="772583" cy="480483"/>
            <a:chOff x="2847109" y="2029691"/>
            <a:chExt cx="569919" cy="297873"/>
          </a:xfrm>
        </p:grpSpPr>
        <p:cxnSp>
          <p:nvCxnSpPr>
            <p:cNvPr id="8" name="直接连接符 7"/>
            <p:cNvCxnSpPr/>
            <p:nvPr/>
          </p:nvCxnSpPr>
          <p:spPr>
            <a:xfrm flipV="1">
              <a:off x="2847109" y="2029691"/>
              <a:ext cx="249828" cy="297873"/>
            </a:xfrm>
            <a:prstGeom prst="line">
              <a:avLst/>
            </a:prstGeom>
            <a:ln w="12700">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092252" y="2029691"/>
              <a:ext cx="324776" cy="0"/>
            </a:xfrm>
            <a:prstGeom prst="line">
              <a:avLst/>
            </a:prstGeom>
            <a:ln w="12700">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4648200" y="2200275"/>
            <a:ext cx="1471295" cy="420370"/>
          </a:xfrm>
          <a:prstGeom prst="rect">
            <a:avLst/>
          </a:prstGeom>
          <a:noFill/>
        </p:spPr>
        <p:txBody>
          <a:bodyPr wrap="square">
            <a:spAutoFit/>
          </a:bodyPr>
          <a:lstStyle/>
          <a:p>
            <a:pPr>
              <a:defRPr/>
            </a:pPr>
            <a:r>
              <a:rPr lang="zh-CN" altLang="en-US" sz="2135">
                <a:solidFill>
                  <a:schemeClr val="tx1">
                    <a:lumMod val="85000"/>
                    <a:lumOff val="15000"/>
                  </a:schemeClr>
                </a:solidFill>
                <a:latin typeface="+mn-ea"/>
              </a:rPr>
              <a:t>评价维度</a:t>
            </a:r>
            <a:endParaRPr lang="zh-CN" altLang="en-US" sz="2135">
              <a:solidFill>
                <a:schemeClr val="tx1">
                  <a:lumMod val="85000"/>
                  <a:lumOff val="15000"/>
                </a:schemeClr>
              </a:solidFill>
              <a:latin typeface="+mn-ea"/>
            </a:endParaRPr>
          </a:p>
        </p:txBody>
      </p:sp>
      <p:cxnSp>
        <p:nvCxnSpPr>
          <p:cNvPr id="11" name="直接连接符 10"/>
          <p:cNvCxnSpPr/>
          <p:nvPr/>
        </p:nvCxnSpPr>
        <p:spPr>
          <a:xfrm>
            <a:off x="7139305" y="2179955"/>
            <a:ext cx="17780" cy="2655570"/>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7084484" y="2355851"/>
            <a:ext cx="110067" cy="1100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35">
              <a:solidFill>
                <a:schemeClr val="tx1">
                  <a:lumMod val="85000"/>
                  <a:lumOff val="15000"/>
                </a:schemeClr>
              </a:solidFill>
              <a:latin typeface="+mn-ea"/>
            </a:endParaRPr>
          </a:p>
        </p:txBody>
      </p:sp>
      <p:sp>
        <p:nvSpPr>
          <p:cNvPr id="13" name="文本框 12"/>
          <p:cNvSpPr txBox="1"/>
          <p:nvPr/>
        </p:nvSpPr>
        <p:spPr>
          <a:xfrm>
            <a:off x="7249585" y="2205568"/>
            <a:ext cx="2381249" cy="420370"/>
          </a:xfrm>
          <a:prstGeom prst="rect">
            <a:avLst/>
          </a:prstGeom>
          <a:noFill/>
        </p:spPr>
        <p:txBody>
          <a:bodyPr>
            <a:spAutoFit/>
          </a:bodyPr>
          <a:lstStyle/>
          <a:p>
            <a:pPr>
              <a:defRPr/>
            </a:pPr>
            <a:r>
              <a:rPr lang="zh-CN" sz="2135">
                <a:solidFill>
                  <a:schemeClr val="tx1">
                    <a:lumMod val="85000"/>
                    <a:lumOff val="15000"/>
                  </a:schemeClr>
                </a:solidFill>
                <a:latin typeface="+mn-ea"/>
              </a:rPr>
              <a:t>语言的正确性</a:t>
            </a:r>
            <a:endParaRPr lang="zh-CN" sz="2135">
              <a:solidFill>
                <a:schemeClr val="tx1">
                  <a:lumMod val="85000"/>
                  <a:lumOff val="15000"/>
                </a:schemeClr>
              </a:solidFill>
              <a:latin typeface="+mn-ea"/>
            </a:endParaRPr>
          </a:p>
        </p:txBody>
      </p:sp>
      <p:sp>
        <p:nvSpPr>
          <p:cNvPr id="14" name="椭圆 13"/>
          <p:cNvSpPr/>
          <p:nvPr/>
        </p:nvSpPr>
        <p:spPr>
          <a:xfrm>
            <a:off x="7084484" y="3079751"/>
            <a:ext cx="110067" cy="1100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35">
              <a:solidFill>
                <a:schemeClr val="tx1">
                  <a:lumMod val="85000"/>
                  <a:lumOff val="15000"/>
                </a:schemeClr>
              </a:solidFill>
              <a:latin typeface="+mn-ea"/>
            </a:endParaRPr>
          </a:p>
        </p:txBody>
      </p:sp>
      <p:sp>
        <p:nvSpPr>
          <p:cNvPr id="15" name="文本框 14"/>
          <p:cNvSpPr txBox="1"/>
          <p:nvPr/>
        </p:nvSpPr>
        <p:spPr>
          <a:xfrm>
            <a:off x="7249795" y="2924810"/>
            <a:ext cx="1020445" cy="420370"/>
          </a:xfrm>
          <a:prstGeom prst="rect">
            <a:avLst/>
          </a:prstGeom>
          <a:noFill/>
        </p:spPr>
        <p:txBody>
          <a:bodyPr wrap="square">
            <a:spAutoFit/>
          </a:bodyPr>
          <a:lstStyle/>
          <a:p>
            <a:pPr>
              <a:defRPr/>
            </a:pPr>
            <a:r>
              <a:rPr lang="zh-CN" sz="2135">
                <a:solidFill>
                  <a:schemeClr val="tx1">
                    <a:lumMod val="85000"/>
                    <a:lumOff val="15000"/>
                  </a:schemeClr>
                </a:solidFill>
                <a:latin typeface="+mn-ea"/>
              </a:rPr>
              <a:t>连读</a:t>
            </a:r>
            <a:endParaRPr lang="zh-CN" sz="2135">
              <a:solidFill>
                <a:schemeClr val="tx1">
                  <a:lumMod val="85000"/>
                  <a:lumOff val="15000"/>
                </a:schemeClr>
              </a:solidFill>
              <a:latin typeface="+mn-ea"/>
            </a:endParaRPr>
          </a:p>
        </p:txBody>
      </p:sp>
      <p:sp>
        <p:nvSpPr>
          <p:cNvPr id="16" name="椭圆 15"/>
          <p:cNvSpPr/>
          <p:nvPr/>
        </p:nvSpPr>
        <p:spPr>
          <a:xfrm>
            <a:off x="7084484" y="3803651"/>
            <a:ext cx="110067" cy="1100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35">
              <a:solidFill>
                <a:schemeClr val="tx1">
                  <a:lumMod val="85000"/>
                  <a:lumOff val="15000"/>
                </a:schemeClr>
              </a:solidFill>
              <a:latin typeface="+mn-ea"/>
            </a:endParaRPr>
          </a:p>
        </p:txBody>
      </p:sp>
      <p:sp>
        <p:nvSpPr>
          <p:cNvPr id="17" name="文本框 16"/>
          <p:cNvSpPr txBox="1"/>
          <p:nvPr/>
        </p:nvSpPr>
        <p:spPr>
          <a:xfrm>
            <a:off x="7249584" y="3653368"/>
            <a:ext cx="2734733" cy="420370"/>
          </a:xfrm>
          <a:prstGeom prst="rect">
            <a:avLst/>
          </a:prstGeom>
          <a:noFill/>
        </p:spPr>
        <p:txBody>
          <a:bodyPr>
            <a:spAutoFit/>
          </a:bodyPr>
          <a:lstStyle/>
          <a:p>
            <a:pPr>
              <a:defRPr/>
            </a:pPr>
            <a:r>
              <a:rPr lang="zh-CN" sz="2135">
                <a:solidFill>
                  <a:schemeClr val="tx1">
                    <a:lumMod val="85000"/>
                    <a:lumOff val="15000"/>
                  </a:schemeClr>
                </a:solidFill>
                <a:latin typeface="+mn-ea"/>
              </a:rPr>
              <a:t>语言的流畅性</a:t>
            </a:r>
            <a:endParaRPr lang="zh-CN" sz="2135">
              <a:solidFill>
                <a:schemeClr val="tx1">
                  <a:lumMod val="85000"/>
                  <a:lumOff val="15000"/>
                </a:schemeClr>
              </a:solidFill>
              <a:latin typeface="+mn-ea"/>
            </a:endParaRPr>
          </a:p>
        </p:txBody>
      </p:sp>
      <p:sp>
        <p:nvSpPr>
          <p:cNvPr id="18" name="椭圆 17"/>
          <p:cNvSpPr/>
          <p:nvPr/>
        </p:nvSpPr>
        <p:spPr>
          <a:xfrm>
            <a:off x="7084484" y="4527551"/>
            <a:ext cx="110067" cy="1100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35">
              <a:solidFill>
                <a:schemeClr val="tx1">
                  <a:lumMod val="85000"/>
                  <a:lumOff val="15000"/>
                </a:schemeClr>
              </a:solidFill>
              <a:latin typeface="+mn-ea"/>
            </a:endParaRPr>
          </a:p>
        </p:txBody>
      </p:sp>
      <p:sp>
        <p:nvSpPr>
          <p:cNvPr id="19" name="文本框 18"/>
          <p:cNvSpPr txBox="1"/>
          <p:nvPr/>
        </p:nvSpPr>
        <p:spPr>
          <a:xfrm>
            <a:off x="7249795" y="4377055"/>
            <a:ext cx="908685" cy="420370"/>
          </a:xfrm>
          <a:prstGeom prst="rect">
            <a:avLst/>
          </a:prstGeom>
          <a:noFill/>
        </p:spPr>
        <p:txBody>
          <a:bodyPr wrap="square">
            <a:spAutoFit/>
          </a:bodyPr>
          <a:lstStyle/>
          <a:p>
            <a:pPr>
              <a:defRPr/>
            </a:pPr>
            <a:r>
              <a:rPr lang="zh-CN" sz="2135">
                <a:solidFill>
                  <a:schemeClr val="tx1">
                    <a:lumMod val="85000"/>
                    <a:lumOff val="15000"/>
                  </a:schemeClr>
                </a:solidFill>
                <a:latin typeface="+mn-ea"/>
              </a:rPr>
              <a:t>信心</a:t>
            </a:r>
            <a:endParaRPr lang="zh-CN" sz="2135">
              <a:solidFill>
                <a:schemeClr val="tx1">
                  <a:lumMod val="85000"/>
                  <a:lumOff val="15000"/>
                </a:schemeClr>
              </a:solidFill>
              <a:latin typeface="+mn-ea"/>
            </a:endParaRPr>
          </a:p>
        </p:txBody>
      </p:sp>
      <p:grpSp>
        <p:nvGrpSpPr>
          <p:cNvPr id="28" name="组合 27"/>
          <p:cNvGrpSpPr/>
          <p:nvPr/>
        </p:nvGrpSpPr>
        <p:grpSpPr>
          <a:xfrm>
            <a:off x="3497873" y="382270"/>
            <a:ext cx="7937841" cy="1431925"/>
            <a:chOff x="3359167" y="400194"/>
            <a:chExt cx="5676977" cy="1031890"/>
          </a:xfrm>
        </p:grpSpPr>
        <p:grpSp>
          <p:nvGrpSpPr>
            <p:cNvPr id="29" name="组合 28"/>
            <p:cNvGrpSpPr/>
            <p:nvPr/>
          </p:nvGrpSpPr>
          <p:grpSpPr>
            <a:xfrm>
              <a:off x="3590568" y="400194"/>
              <a:ext cx="5213316" cy="1031890"/>
              <a:chOff x="7038412" y="5298115"/>
              <a:chExt cx="3099874" cy="517828"/>
            </a:xfrm>
          </p:grpSpPr>
          <p:grpSp>
            <p:nvGrpSpPr>
              <p:cNvPr id="31" name="组合 30"/>
              <p:cNvGrpSpPr/>
              <p:nvPr/>
            </p:nvGrpSpPr>
            <p:grpSpPr>
              <a:xfrm>
                <a:off x="7038412" y="5298115"/>
                <a:ext cx="3099874" cy="517828"/>
                <a:chOff x="5718131" y="5650928"/>
                <a:chExt cx="4596458" cy="767829"/>
              </a:xfrm>
            </p:grpSpPr>
            <p:sp>
              <p:nvSpPr>
                <p:cNvPr id="33" name="圆角矩形 32"/>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4" name="圆角矩形 33"/>
                <p:cNvSpPr/>
                <p:nvPr/>
              </p:nvSpPr>
              <p:spPr>
                <a:xfrm>
                  <a:off x="5829672" y="5747159"/>
                  <a:ext cx="4373372" cy="575365"/>
                </a:xfrm>
                <a:prstGeom prst="roundRect">
                  <a:avLst>
                    <a:gd name="adj" fmla="val 50000"/>
                  </a:avLst>
                </a:prstGeom>
                <a:solidFill>
                  <a:schemeClr val="accent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32" name="TextBox 19"/>
              <p:cNvSpPr txBox="1"/>
              <p:nvPr/>
            </p:nvSpPr>
            <p:spPr>
              <a:xfrm>
                <a:off x="7752953" y="5433395"/>
                <a:ext cx="127818" cy="189012"/>
              </a:xfrm>
              <a:prstGeom prst="rect">
                <a:avLst/>
              </a:prstGeom>
              <a:noFill/>
            </p:spPr>
            <p:txBody>
              <a:bodyPr wrap="square" rtlCol="0">
                <a:spAutoFit/>
              </a:bodyPr>
              <a:lstStyle/>
              <a:p>
                <a:endParaRPr lang="zh-CN" altLang="en-US" sz="1400">
                  <a:solidFill>
                    <a:schemeClr val="bg1"/>
                  </a:solidFill>
                  <a:latin typeface="微软雅黑" panose="020B0503020204020204" pitchFamily="34" charset="-122"/>
                  <a:ea typeface="微软雅黑" panose="020B0503020204020204" pitchFamily="34" charset="-122"/>
                </a:endParaRPr>
              </a:p>
            </p:txBody>
          </p:sp>
        </p:grpSp>
        <p:sp>
          <p:nvSpPr>
            <p:cNvPr id="30" name="矩形 29"/>
            <p:cNvSpPr/>
            <p:nvPr/>
          </p:nvSpPr>
          <p:spPr>
            <a:xfrm>
              <a:off x="3359167" y="661489"/>
              <a:ext cx="5676977" cy="509310"/>
            </a:xfrm>
            <a:prstGeom prst="rect">
              <a:avLst/>
            </a:prstGeom>
          </p:spPr>
          <p:txBody>
            <a:bodyPr wrap="square">
              <a:spAutoFit/>
            </a:bodyPr>
            <a:lstStyle/>
            <a:p>
              <a:pPr algn="ctr"/>
              <a:r>
                <a:rPr lang="zh-CN" altLang="en-US" sz="4000" smtClean="0">
                  <a:solidFill>
                    <a:schemeClr val="bg1"/>
                  </a:solidFill>
                  <a:latin typeface="造字工房悦黑（非商用）常规体" pitchFamily="2" charset="-122"/>
                  <a:ea typeface="造字工房悦黑（非商用）常规体" pitchFamily="2" charset="-122"/>
                </a:rPr>
                <a:t>课堂教学中的口语评价维度</a:t>
              </a:r>
              <a:endParaRPr lang="zh-CN" altLang="en-US" sz="4000">
                <a:solidFill>
                  <a:schemeClr val="bg1"/>
                </a:solidFill>
                <a:latin typeface="造字工房悦黑（非商用）常规体" pitchFamily="2" charset="-122"/>
                <a:ea typeface="造字工房悦黑（非商用）常规体" pitchFamily="2" charset="-122"/>
              </a:endParaRPr>
            </a:p>
          </p:txBody>
        </p:sp>
      </p:grpSp>
      <p:grpSp>
        <p:nvGrpSpPr>
          <p:cNvPr id="2" name="组合 1"/>
          <p:cNvGrpSpPr/>
          <p:nvPr/>
        </p:nvGrpSpPr>
        <p:grpSpPr>
          <a:xfrm>
            <a:off x="8613775" y="3913505"/>
            <a:ext cx="3516630" cy="2938145"/>
            <a:chOff x="8580930" y="-45909"/>
            <a:chExt cx="2099808" cy="2099808"/>
          </a:xfrm>
        </p:grpSpPr>
        <p:sp>
          <p:nvSpPr>
            <p:cNvPr id="3" name="椭圆 2"/>
            <p:cNvSpPr/>
            <p:nvPr/>
          </p:nvSpPr>
          <p:spPr>
            <a:xfrm>
              <a:off x="8580930" y="-45909"/>
              <a:ext cx="2099808" cy="2099808"/>
            </a:xfrm>
            <a:prstGeom prst="ellipse">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latin typeface="+mj-ea"/>
                <a:ea typeface="+mj-ea"/>
              </a:endParaRPr>
            </a:p>
          </p:txBody>
        </p:sp>
        <p:sp>
          <p:nvSpPr>
            <p:cNvPr id="4" name="饼形 3"/>
            <p:cNvSpPr/>
            <p:nvPr/>
          </p:nvSpPr>
          <p:spPr>
            <a:xfrm>
              <a:off x="8583721" y="-43118"/>
              <a:ext cx="2094226" cy="2094226"/>
            </a:xfrm>
            <a:prstGeom prst="pie">
              <a:avLst>
                <a:gd name="adj1" fmla="val 10809418"/>
                <a:gd name="adj2" fmla="val 50587"/>
              </a:avLst>
            </a:prstGeom>
            <a:solidFill>
              <a:schemeClr val="accent3"/>
            </a:solidFill>
            <a:ln>
              <a:noFill/>
            </a:ln>
            <a:effectLst>
              <a:innerShdw blurRad="63500" dist="50800" dir="126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600">
                <a:solidFill>
                  <a:schemeClr val="tx1">
                    <a:lumMod val="85000"/>
                    <a:lumOff val="15000"/>
                  </a:schemeClr>
                </a:solidFill>
              </a:endParaRPr>
            </a:p>
          </p:txBody>
        </p:sp>
        <p:sp>
          <p:nvSpPr>
            <p:cNvPr id="5" name="椭圆 4"/>
            <p:cNvSpPr/>
            <p:nvPr/>
          </p:nvSpPr>
          <p:spPr>
            <a:xfrm>
              <a:off x="8768617" y="141778"/>
              <a:ext cx="1724435" cy="1724435"/>
            </a:xfrm>
            <a:prstGeom prst="ellipse">
              <a:avLst/>
            </a:prstGeom>
            <a:gradFill flip="none" rotWithShape="1">
              <a:gsLst>
                <a:gs pos="0">
                  <a:srgbClr val="F0F0F0"/>
                </a:gs>
                <a:gs pos="100000">
                  <a:srgbClr val="F1F1F1"/>
                </a:gs>
              </a:gsLst>
              <a:lin ang="2700000" scaled="1"/>
            </a:gradFill>
            <a:ln w="28575">
              <a:gradFill flip="none" rotWithShape="1">
                <a:gsLst>
                  <a:gs pos="100000">
                    <a:srgbClr val="FFFFFF"/>
                  </a:gs>
                  <a:gs pos="0">
                    <a:srgbClr val="CECED0"/>
                  </a:gs>
                </a:gsLst>
                <a:lin ang="13500000" scaled="1"/>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chemeClr val="tx1">
                    <a:lumMod val="85000"/>
                    <a:lumOff val="15000"/>
                  </a:schemeClr>
                </a:solidFill>
              </a:endParaRPr>
            </a:p>
          </p:txBody>
        </p:sp>
      </p:grpSp>
      <p:sp>
        <p:nvSpPr>
          <p:cNvPr id="24" name="文本框 23"/>
          <p:cNvSpPr txBox="1"/>
          <p:nvPr/>
        </p:nvSpPr>
        <p:spPr>
          <a:xfrm>
            <a:off x="9166013" y="5163110"/>
            <a:ext cx="2650067" cy="666115"/>
          </a:xfrm>
          <a:prstGeom prst="rect">
            <a:avLst/>
          </a:prstGeom>
          <a:noFill/>
        </p:spPr>
        <p:txBody>
          <a:bodyPr>
            <a:spAutoFit/>
          </a:bodyPr>
          <a:p>
            <a:pPr algn="ctr">
              <a:defRPr/>
            </a:pPr>
            <a:r>
              <a:rPr lang="zh-CN" altLang="en-US" sz="3735">
                <a:solidFill>
                  <a:schemeClr val="tx1">
                    <a:lumMod val="85000"/>
                    <a:lumOff val="15000"/>
                  </a:schemeClr>
                </a:solidFill>
                <a:latin typeface="+mn-ea"/>
              </a:rPr>
              <a:t>整体评分法</a:t>
            </a:r>
            <a:endParaRPr lang="zh-CN" altLang="en-US" sz="3735">
              <a:solidFill>
                <a:schemeClr val="tx1">
                  <a:lumMod val="85000"/>
                  <a:lumOff val="15000"/>
                </a:schemeClr>
              </a:solidFill>
              <a:latin typeface="+mn-ea"/>
            </a:endParaRPr>
          </a:p>
        </p:txBody>
      </p:sp>
      <p:grpSp>
        <p:nvGrpSpPr>
          <p:cNvPr id="36" name="组合 35"/>
          <p:cNvGrpSpPr/>
          <p:nvPr/>
        </p:nvGrpSpPr>
        <p:grpSpPr>
          <a:xfrm rot="3960000">
            <a:off x="3629873" y="3854662"/>
            <a:ext cx="772583" cy="480483"/>
            <a:chOff x="2847109" y="2029691"/>
            <a:chExt cx="569919" cy="297873"/>
          </a:xfrm>
        </p:grpSpPr>
        <p:cxnSp>
          <p:nvCxnSpPr>
            <p:cNvPr id="37" name="直接连接符 36"/>
            <p:cNvCxnSpPr/>
            <p:nvPr/>
          </p:nvCxnSpPr>
          <p:spPr>
            <a:xfrm flipV="1">
              <a:off x="2847109" y="2029691"/>
              <a:ext cx="249828" cy="297873"/>
            </a:xfrm>
            <a:prstGeom prst="line">
              <a:avLst/>
            </a:prstGeom>
            <a:ln w="12700">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3092252" y="2029691"/>
              <a:ext cx="324776" cy="0"/>
            </a:xfrm>
            <a:prstGeom prst="line">
              <a:avLst/>
            </a:prstGeom>
            <a:ln w="12700">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grpSp>
      <p:sp>
        <p:nvSpPr>
          <p:cNvPr id="39" name="文本框 38"/>
          <p:cNvSpPr txBox="1"/>
          <p:nvPr/>
        </p:nvSpPr>
        <p:spPr>
          <a:xfrm>
            <a:off x="4392930" y="4435475"/>
            <a:ext cx="1471295" cy="420370"/>
          </a:xfrm>
          <a:prstGeom prst="rect">
            <a:avLst/>
          </a:prstGeom>
          <a:noFill/>
        </p:spPr>
        <p:txBody>
          <a:bodyPr wrap="square">
            <a:spAutoFit/>
          </a:bodyPr>
          <a:p>
            <a:pPr>
              <a:defRPr/>
            </a:pPr>
            <a:r>
              <a:rPr lang="zh-CN" altLang="en-US" sz="2135">
                <a:solidFill>
                  <a:schemeClr val="tx1">
                    <a:lumMod val="85000"/>
                    <a:lumOff val="15000"/>
                  </a:schemeClr>
                </a:solidFill>
                <a:latin typeface="+mn-ea"/>
              </a:rPr>
              <a:t>评价主体</a:t>
            </a:r>
            <a:endParaRPr lang="zh-CN" altLang="en-US" sz="2135">
              <a:solidFill>
                <a:schemeClr val="tx1">
                  <a:lumMod val="85000"/>
                  <a:lumOff val="15000"/>
                </a:schemeClr>
              </a:solidFill>
              <a:latin typeface="+mn-ea"/>
            </a:endParaRPr>
          </a:p>
        </p:txBody>
      </p:sp>
      <p:sp>
        <p:nvSpPr>
          <p:cNvPr id="40" name="椭圆 39"/>
          <p:cNvSpPr/>
          <p:nvPr/>
        </p:nvSpPr>
        <p:spPr>
          <a:xfrm>
            <a:off x="5596679" y="4638041"/>
            <a:ext cx="110067" cy="1100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zh-CN" altLang="en-US" sz="2135">
              <a:solidFill>
                <a:schemeClr val="tx1">
                  <a:lumMod val="85000"/>
                  <a:lumOff val="15000"/>
                </a:schemeClr>
              </a:solidFill>
              <a:latin typeface="+mn-ea"/>
            </a:endParaRPr>
          </a:p>
        </p:txBody>
      </p:sp>
      <p:cxnSp>
        <p:nvCxnSpPr>
          <p:cNvPr id="42" name="直接连接符 41"/>
          <p:cNvCxnSpPr/>
          <p:nvPr/>
        </p:nvCxnSpPr>
        <p:spPr>
          <a:xfrm>
            <a:off x="5631815" y="4451350"/>
            <a:ext cx="39370" cy="993775"/>
          </a:xfrm>
          <a:prstGeom prst="line">
            <a:avLst/>
          </a:prstGeom>
          <a:ln w="127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43" name="椭圆 42"/>
          <p:cNvSpPr/>
          <p:nvPr/>
        </p:nvSpPr>
        <p:spPr>
          <a:xfrm>
            <a:off x="5570009" y="5335271"/>
            <a:ext cx="110067" cy="1100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zh-CN" altLang="en-US" sz="2135">
              <a:solidFill>
                <a:schemeClr val="tx1">
                  <a:lumMod val="85000"/>
                  <a:lumOff val="15000"/>
                </a:schemeClr>
              </a:solidFill>
              <a:latin typeface="+mn-ea"/>
            </a:endParaRPr>
          </a:p>
        </p:txBody>
      </p:sp>
      <p:sp>
        <p:nvSpPr>
          <p:cNvPr id="44" name="文本框 43"/>
          <p:cNvSpPr txBox="1"/>
          <p:nvPr/>
        </p:nvSpPr>
        <p:spPr>
          <a:xfrm>
            <a:off x="5706745" y="5408930"/>
            <a:ext cx="1433195" cy="420370"/>
          </a:xfrm>
          <a:prstGeom prst="rect">
            <a:avLst/>
          </a:prstGeom>
          <a:noFill/>
        </p:spPr>
        <p:txBody>
          <a:bodyPr wrap="square">
            <a:spAutoFit/>
          </a:bodyPr>
          <a:p>
            <a:pPr>
              <a:defRPr/>
            </a:pPr>
            <a:r>
              <a:rPr lang="zh-CN" sz="2135">
                <a:solidFill>
                  <a:schemeClr val="tx1">
                    <a:lumMod val="85000"/>
                    <a:lumOff val="15000"/>
                  </a:schemeClr>
                </a:solidFill>
                <a:latin typeface="+mn-ea"/>
              </a:rPr>
              <a:t>教师评价</a:t>
            </a:r>
            <a:endParaRPr lang="zh-CN" sz="2135">
              <a:solidFill>
                <a:schemeClr val="tx1">
                  <a:lumMod val="85000"/>
                  <a:lumOff val="15000"/>
                </a:schemeClr>
              </a:solidFill>
              <a:latin typeface="+mn-ea"/>
            </a:endParaRPr>
          </a:p>
        </p:txBody>
      </p:sp>
      <p:sp>
        <p:nvSpPr>
          <p:cNvPr id="45" name="文本框 44"/>
          <p:cNvSpPr txBox="1"/>
          <p:nvPr/>
        </p:nvSpPr>
        <p:spPr>
          <a:xfrm>
            <a:off x="5680075" y="4527550"/>
            <a:ext cx="1405255" cy="420370"/>
          </a:xfrm>
          <a:prstGeom prst="rect">
            <a:avLst/>
          </a:prstGeom>
          <a:noFill/>
        </p:spPr>
        <p:txBody>
          <a:bodyPr wrap="square">
            <a:spAutoFit/>
          </a:bodyPr>
          <a:p>
            <a:pPr>
              <a:defRPr/>
            </a:pPr>
            <a:r>
              <a:rPr lang="zh-CN" sz="2135">
                <a:solidFill>
                  <a:schemeClr val="tx1">
                    <a:lumMod val="85000"/>
                    <a:lumOff val="15000"/>
                  </a:schemeClr>
                </a:solidFill>
                <a:latin typeface="+mn-ea"/>
              </a:rPr>
              <a:t>同伴评价</a:t>
            </a:r>
            <a:endParaRPr lang="zh-CN" sz="2135">
              <a:solidFill>
                <a:schemeClr val="tx1">
                  <a:lumMod val="85000"/>
                  <a:lumOff val="15000"/>
                </a:schemeClr>
              </a:solidFill>
              <a:latin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childTnLst>
                                    <p:set>
                                      <p:cBhvr>
                                        <p:cTn id="6" dur="1" fill="hold">
                                          <p:stCondLst>
                                            <p:cond delay="0"/>
                                          </p:stCondLst>
                                        </p:cTn>
                                        <p:tgtEl>
                                          <p:spTgt spid="28"/>
                                        </p:tgtEl>
                                        <p:attrNameLst>
                                          <p:attrName>style.visibility</p:attrName>
                                        </p:attrNameLst>
                                      </p:cBhvr>
                                      <p:to>
                                        <p:strVal val="visible"/>
                                      </p:to>
                                    </p:set>
                                    <p:animEffect transition="in" filter="fade">
                                      <p:cBhvr>
                                        <p:cTn id="7" dur="750"/>
                                        <p:tgtEl>
                                          <p:spTgt spid="28"/>
                                        </p:tgtEl>
                                      </p:cBhvr>
                                    </p:animEffect>
                                  </p:childTnLst>
                                </p:cTn>
                              </p:par>
                            </p:childTnLst>
                          </p:cTn>
                        </p:par>
                        <p:par>
                          <p:cTn id="8" fill="hold">
                            <p:stCondLst>
                              <p:cond delay="1000"/>
                            </p:stCondLst>
                            <p:childTnLst>
                              <p:par>
                                <p:cTn id="9" presetID="10" presetClass="entr" presetSubtype="0" fill="hold" nodeType="afterEffec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500"/>
                            </p:stCondLst>
                            <p:childTnLst>
                              <p:par>
                                <p:cTn id="13" presetID="10" presetClass="entr" presetSubtype="0" fill="hold" grpId="0" nodeType="afterEffect">
                                  <p:iterate type="lt">
                                    <p:tmPct val="1500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049"/>
                            </p:stCondLst>
                            <p:childTnLst>
                              <p:par>
                                <p:cTn id="17" presetID="10" presetClass="entr" presetSubtype="0" fill="hold" nodeType="afterEffec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iterate type="lt">
                                    <p:tmPct val="15000"/>
                                  </p:iterate>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par>
                          <p:cTn id="23" fill="hold">
                            <p:stCondLst>
                              <p:cond delay="2849"/>
                            </p:stCondLst>
                            <p:childTnLst>
                              <p:par>
                                <p:cTn id="24" presetID="22" presetClass="entr" presetSubtype="8" fill="hold" nodeType="afterEffec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3349"/>
                            </p:stCondLst>
                            <p:childTnLst>
                              <p:par>
                                <p:cTn id="28" presetID="2" presetClass="entr" presetSubtype="2" decel="100000" fill="hold" grpId="1" nodeType="afterEffec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par>
                          <p:cTn id="32" fill="hold">
                            <p:stCondLst>
                              <p:cond delay="3849"/>
                            </p:stCondLst>
                            <p:childTnLst>
                              <p:par>
                                <p:cTn id="33" presetID="22" presetClass="entr" presetSubtype="1" fill="hold" nodeType="afterEffec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par>
                          <p:cTn id="36" fill="hold">
                            <p:stCondLst>
                              <p:cond delay="4349"/>
                            </p:stCondLst>
                            <p:childTnLst>
                              <p:par>
                                <p:cTn id="37" presetID="53" presetClass="entr" presetSubtype="16" fill="hold" grpId="2" nodeType="afterEffec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fltVal val="0"/>
                                          </p:val>
                                        </p:tav>
                                        <p:tav tm="100000">
                                          <p:val>
                                            <p:strVal val="#ppt_w"/>
                                          </p:val>
                                        </p:tav>
                                      </p:tavLst>
                                    </p:anim>
                                    <p:anim calcmode="lin" valueType="num">
                                      <p:cBhvr>
                                        <p:cTn id="40" dur="250" fill="hold"/>
                                        <p:tgtEl>
                                          <p:spTgt spid="12"/>
                                        </p:tgtEl>
                                        <p:attrNameLst>
                                          <p:attrName>ppt_h</p:attrName>
                                        </p:attrNameLst>
                                      </p:cBhvr>
                                      <p:tavLst>
                                        <p:tav tm="0">
                                          <p:val>
                                            <p:fltVal val="0"/>
                                          </p:val>
                                        </p:tav>
                                        <p:tav tm="100000">
                                          <p:val>
                                            <p:strVal val="#ppt_h"/>
                                          </p:val>
                                        </p:tav>
                                      </p:tavLst>
                                    </p:anim>
                                    <p:animEffect transition="in" filter="fade">
                                      <p:cBhvr>
                                        <p:cTn id="41" dur="250"/>
                                        <p:tgtEl>
                                          <p:spTgt spid="12"/>
                                        </p:tgtEl>
                                      </p:cBhvr>
                                    </p:animEffect>
                                  </p:childTnLst>
                                </p:cTn>
                              </p:par>
                              <p:par>
                                <p:cTn id="42" presetID="6" presetClass="emph" presetSubtype="0" decel="100000" fill="hold" grpId="3" nodeType="withEffect">
                                  <p:childTnLst>
                                    <p:animScale>
                                      <p:cBhvr>
                                        <p:cTn id="43" dur="250" fill="hold"/>
                                        <p:tgtEl>
                                          <p:spTgt spid="12"/>
                                        </p:tgtEl>
                                      </p:cBhvr>
                                      <p:by x="110000" y="110000"/>
                                    </p:animScale>
                                  </p:childTnLst>
                                </p:cTn>
                              </p:par>
                              <p:par>
                                <p:cTn id="44" presetID="6" presetClass="emph" presetSubtype="0" decel="100000" fill="hold" grpId="4" nodeType="withEffect">
                                  <p:childTnLst>
                                    <p:animScale>
                                      <p:cBhvr>
                                        <p:cTn id="45" dur="250" fill="hold"/>
                                        <p:tgtEl>
                                          <p:spTgt spid="12"/>
                                        </p:tgtEl>
                                      </p:cBhvr>
                                      <p:by x="91000" y="91000"/>
                                    </p:animScale>
                                  </p:childTnLst>
                                </p:cTn>
                              </p:par>
                            </p:childTnLst>
                          </p:cTn>
                        </p:par>
                        <p:par>
                          <p:cTn id="46" fill="hold">
                            <p:stCondLst>
                              <p:cond delay="4849"/>
                            </p:stCondLst>
                            <p:childTnLst>
                              <p:par>
                                <p:cTn id="47" presetID="22" presetClass="entr" presetSubtype="8" fill="hold" grpId="5" nodeType="afterEffec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par>
                          <p:cTn id="50" fill="hold">
                            <p:stCondLst>
                              <p:cond delay="5349"/>
                            </p:stCondLst>
                            <p:childTnLst>
                              <p:par>
                                <p:cTn id="51" presetID="53" presetClass="entr" presetSubtype="16" fill="hold" grpId="6" nodeType="afterEffect">
                                  <p:childTnLst>
                                    <p:set>
                                      <p:cBhvr>
                                        <p:cTn id="52" dur="1" fill="hold">
                                          <p:stCondLst>
                                            <p:cond delay="0"/>
                                          </p:stCondLst>
                                        </p:cTn>
                                        <p:tgtEl>
                                          <p:spTgt spid="14"/>
                                        </p:tgtEl>
                                        <p:attrNameLst>
                                          <p:attrName>style.visibility</p:attrName>
                                        </p:attrNameLst>
                                      </p:cBhvr>
                                      <p:to>
                                        <p:strVal val="visible"/>
                                      </p:to>
                                    </p:set>
                                    <p:anim calcmode="lin" valueType="num">
                                      <p:cBhvr>
                                        <p:cTn id="53" dur="250" fill="hold"/>
                                        <p:tgtEl>
                                          <p:spTgt spid="14"/>
                                        </p:tgtEl>
                                        <p:attrNameLst>
                                          <p:attrName>ppt_w</p:attrName>
                                        </p:attrNameLst>
                                      </p:cBhvr>
                                      <p:tavLst>
                                        <p:tav tm="0">
                                          <p:val>
                                            <p:fltVal val="0"/>
                                          </p:val>
                                        </p:tav>
                                        <p:tav tm="100000">
                                          <p:val>
                                            <p:strVal val="#ppt_w"/>
                                          </p:val>
                                        </p:tav>
                                      </p:tavLst>
                                    </p:anim>
                                    <p:anim calcmode="lin" valueType="num">
                                      <p:cBhvr>
                                        <p:cTn id="54" dur="250" fill="hold"/>
                                        <p:tgtEl>
                                          <p:spTgt spid="14"/>
                                        </p:tgtEl>
                                        <p:attrNameLst>
                                          <p:attrName>ppt_h</p:attrName>
                                        </p:attrNameLst>
                                      </p:cBhvr>
                                      <p:tavLst>
                                        <p:tav tm="0">
                                          <p:val>
                                            <p:fltVal val="0"/>
                                          </p:val>
                                        </p:tav>
                                        <p:tav tm="100000">
                                          <p:val>
                                            <p:strVal val="#ppt_h"/>
                                          </p:val>
                                        </p:tav>
                                      </p:tavLst>
                                    </p:anim>
                                    <p:animEffect transition="in" filter="fade">
                                      <p:cBhvr>
                                        <p:cTn id="55" dur="250"/>
                                        <p:tgtEl>
                                          <p:spTgt spid="14"/>
                                        </p:tgtEl>
                                      </p:cBhvr>
                                    </p:animEffect>
                                  </p:childTnLst>
                                </p:cTn>
                              </p:par>
                              <p:par>
                                <p:cTn id="56" presetID="6" presetClass="emph" presetSubtype="0" decel="100000" fill="hold" grpId="7" nodeType="withEffect">
                                  <p:childTnLst>
                                    <p:animScale>
                                      <p:cBhvr>
                                        <p:cTn id="57" dur="250" fill="hold"/>
                                        <p:tgtEl>
                                          <p:spTgt spid="14"/>
                                        </p:tgtEl>
                                      </p:cBhvr>
                                      <p:by x="110000" y="110000"/>
                                    </p:animScale>
                                  </p:childTnLst>
                                </p:cTn>
                              </p:par>
                              <p:par>
                                <p:cTn id="58" presetID="6" presetClass="emph" presetSubtype="0" decel="100000" fill="hold" grpId="8" nodeType="withEffect">
                                  <p:childTnLst>
                                    <p:animScale>
                                      <p:cBhvr>
                                        <p:cTn id="59" dur="250" fill="hold"/>
                                        <p:tgtEl>
                                          <p:spTgt spid="14"/>
                                        </p:tgtEl>
                                      </p:cBhvr>
                                      <p:by x="91000" y="91000"/>
                                    </p:animScale>
                                  </p:childTnLst>
                                </p:cTn>
                              </p:par>
                            </p:childTnLst>
                          </p:cTn>
                        </p:par>
                        <p:par>
                          <p:cTn id="60" fill="hold">
                            <p:stCondLst>
                              <p:cond delay="5849"/>
                            </p:stCondLst>
                            <p:childTnLst>
                              <p:par>
                                <p:cTn id="61" presetID="22" presetClass="entr" presetSubtype="8" fill="hold" grpId="9" nodeType="afterEffec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6349"/>
                            </p:stCondLst>
                            <p:childTnLst>
                              <p:par>
                                <p:cTn id="65" presetID="53" presetClass="entr" presetSubtype="16" fill="hold" grpId="10" nodeType="afterEffect">
                                  <p:childTnLst>
                                    <p:set>
                                      <p:cBhvr>
                                        <p:cTn id="66" dur="1" fill="hold">
                                          <p:stCondLst>
                                            <p:cond delay="0"/>
                                          </p:stCondLst>
                                        </p:cTn>
                                        <p:tgtEl>
                                          <p:spTgt spid="16"/>
                                        </p:tgtEl>
                                        <p:attrNameLst>
                                          <p:attrName>style.visibility</p:attrName>
                                        </p:attrNameLst>
                                      </p:cBhvr>
                                      <p:to>
                                        <p:strVal val="visible"/>
                                      </p:to>
                                    </p:set>
                                    <p:anim calcmode="lin" valueType="num">
                                      <p:cBhvr>
                                        <p:cTn id="67" dur="250" fill="hold"/>
                                        <p:tgtEl>
                                          <p:spTgt spid="16"/>
                                        </p:tgtEl>
                                        <p:attrNameLst>
                                          <p:attrName>ppt_w</p:attrName>
                                        </p:attrNameLst>
                                      </p:cBhvr>
                                      <p:tavLst>
                                        <p:tav tm="0">
                                          <p:val>
                                            <p:fltVal val="0"/>
                                          </p:val>
                                        </p:tav>
                                        <p:tav tm="100000">
                                          <p:val>
                                            <p:strVal val="#ppt_w"/>
                                          </p:val>
                                        </p:tav>
                                      </p:tavLst>
                                    </p:anim>
                                    <p:anim calcmode="lin" valueType="num">
                                      <p:cBhvr>
                                        <p:cTn id="68" dur="250" fill="hold"/>
                                        <p:tgtEl>
                                          <p:spTgt spid="16"/>
                                        </p:tgtEl>
                                        <p:attrNameLst>
                                          <p:attrName>ppt_h</p:attrName>
                                        </p:attrNameLst>
                                      </p:cBhvr>
                                      <p:tavLst>
                                        <p:tav tm="0">
                                          <p:val>
                                            <p:fltVal val="0"/>
                                          </p:val>
                                        </p:tav>
                                        <p:tav tm="100000">
                                          <p:val>
                                            <p:strVal val="#ppt_h"/>
                                          </p:val>
                                        </p:tav>
                                      </p:tavLst>
                                    </p:anim>
                                    <p:animEffect transition="in" filter="fade">
                                      <p:cBhvr>
                                        <p:cTn id="69" dur="250"/>
                                        <p:tgtEl>
                                          <p:spTgt spid="16"/>
                                        </p:tgtEl>
                                      </p:cBhvr>
                                    </p:animEffect>
                                  </p:childTnLst>
                                </p:cTn>
                              </p:par>
                              <p:par>
                                <p:cTn id="70" presetID="6" presetClass="emph" presetSubtype="0" decel="100000" fill="hold" grpId="11" nodeType="withEffect">
                                  <p:childTnLst>
                                    <p:animScale>
                                      <p:cBhvr>
                                        <p:cTn id="71" dur="250" fill="hold"/>
                                        <p:tgtEl>
                                          <p:spTgt spid="16"/>
                                        </p:tgtEl>
                                      </p:cBhvr>
                                      <p:by x="110000" y="110000"/>
                                    </p:animScale>
                                  </p:childTnLst>
                                </p:cTn>
                              </p:par>
                              <p:par>
                                <p:cTn id="72" presetID="6" presetClass="emph" presetSubtype="0" decel="100000" fill="hold" grpId="12" nodeType="withEffect">
                                  <p:childTnLst>
                                    <p:animScale>
                                      <p:cBhvr>
                                        <p:cTn id="73" dur="250" fill="hold"/>
                                        <p:tgtEl>
                                          <p:spTgt spid="16"/>
                                        </p:tgtEl>
                                      </p:cBhvr>
                                      <p:by x="91000" y="91000"/>
                                    </p:animScale>
                                  </p:childTnLst>
                                </p:cTn>
                              </p:par>
                            </p:childTnLst>
                          </p:cTn>
                        </p:par>
                        <p:par>
                          <p:cTn id="74" fill="hold">
                            <p:stCondLst>
                              <p:cond delay="6849"/>
                            </p:stCondLst>
                            <p:childTnLst>
                              <p:par>
                                <p:cTn id="75" presetID="22" presetClass="entr" presetSubtype="8" fill="hold" grpId="13" nodeType="afterEffect">
                                  <p:childTnLst>
                                    <p:set>
                                      <p:cBhvr>
                                        <p:cTn id="76" dur="1" fill="hold">
                                          <p:stCondLst>
                                            <p:cond delay="0"/>
                                          </p:stCondLst>
                                        </p:cTn>
                                        <p:tgtEl>
                                          <p:spTgt spid="17"/>
                                        </p:tgtEl>
                                        <p:attrNameLst>
                                          <p:attrName>style.visibility</p:attrName>
                                        </p:attrNameLst>
                                      </p:cBhvr>
                                      <p:to>
                                        <p:strVal val="visible"/>
                                      </p:to>
                                    </p:set>
                                    <p:animEffect transition="in" filter="wipe(left)">
                                      <p:cBhvr>
                                        <p:cTn id="77" dur="500"/>
                                        <p:tgtEl>
                                          <p:spTgt spid="17"/>
                                        </p:tgtEl>
                                      </p:cBhvr>
                                    </p:animEffect>
                                  </p:childTnLst>
                                </p:cTn>
                              </p:par>
                            </p:childTnLst>
                          </p:cTn>
                        </p:par>
                        <p:par>
                          <p:cTn id="78" fill="hold">
                            <p:stCondLst>
                              <p:cond delay="7349"/>
                            </p:stCondLst>
                            <p:childTnLst>
                              <p:par>
                                <p:cTn id="79" presetID="53" presetClass="entr" presetSubtype="16" fill="hold" grpId="14" nodeType="afterEffect">
                                  <p:childTnLst>
                                    <p:set>
                                      <p:cBhvr>
                                        <p:cTn id="80" dur="1" fill="hold">
                                          <p:stCondLst>
                                            <p:cond delay="0"/>
                                          </p:stCondLst>
                                        </p:cTn>
                                        <p:tgtEl>
                                          <p:spTgt spid="18"/>
                                        </p:tgtEl>
                                        <p:attrNameLst>
                                          <p:attrName>style.visibility</p:attrName>
                                        </p:attrNameLst>
                                      </p:cBhvr>
                                      <p:to>
                                        <p:strVal val="visible"/>
                                      </p:to>
                                    </p:set>
                                    <p:anim calcmode="lin" valueType="num">
                                      <p:cBhvr>
                                        <p:cTn id="81" dur="250" fill="hold"/>
                                        <p:tgtEl>
                                          <p:spTgt spid="18"/>
                                        </p:tgtEl>
                                        <p:attrNameLst>
                                          <p:attrName>ppt_w</p:attrName>
                                        </p:attrNameLst>
                                      </p:cBhvr>
                                      <p:tavLst>
                                        <p:tav tm="0">
                                          <p:val>
                                            <p:fltVal val="0"/>
                                          </p:val>
                                        </p:tav>
                                        <p:tav tm="100000">
                                          <p:val>
                                            <p:strVal val="#ppt_w"/>
                                          </p:val>
                                        </p:tav>
                                      </p:tavLst>
                                    </p:anim>
                                    <p:anim calcmode="lin" valueType="num">
                                      <p:cBhvr>
                                        <p:cTn id="82" dur="250" fill="hold"/>
                                        <p:tgtEl>
                                          <p:spTgt spid="18"/>
                                        </p:tgtEl>
                                        <p:attrNameLst>
                                          <p:attrName>ppt_h</p:attrName>
                                        </p:attrNameLst>
                                      </p:cBhvr>
                                      <p:tavLst>
                                        <p:tav tm="0">
                                          <p:val>
                                            <p:fltVal val="0"/>
                                          </p:val>
                                        </p:tav>
                                        <p:tav tm="100000">
                                          <p:val>
                                            <p:strVal val="#ppt_h"/>
                                          </p:val>
                                        </p:tav>
                                      </p:tavLst>
                                    </p:anim>
                                    <p:animEffect transition="in" filter="fade">
                                      <p:cBhvr>
                                        <p:cTn id="83" dur="250"/>
                                        <p:tgtEl>
                                          <p:spTgt spid="18"/>
                                        </p:tgtEl>
                                      </p:cBhvr>
                                    </p:animEffect>
                                  </p:childTnLst>
                                </p:cTn>
                              </p:par>
                              <p:par>
                                <p:cTn id="84" presetID="6" presetClass="emph" presetSubtype="0" decel="100000" fill="hold" grpId="15" nodeType="withEffect">
                                  <p:childTnLst>
                                    <p:animScale>
                                      <p:cBhvr>
                                        <p:cTn id="85" dur="250" fill="hold"/>
                                        <p:tgtEl>
                                          <p:spTgt spid="18"/>
                                        </p:tgtEl>
                                      </p:cBhvr>
                                      <p:by x="110000" y="110000"/>
                                    </p:animScale>
                                  </p:childTnLst>
                                </p:cTn>
                              </p:par>
                              <p:par>
                                <p:cTn id="86" presetID="6" presetClass="emph" presetSubtype="0" decel="100000" fill="hold" grpId="16" nodeType="withEffect">
                                  <p:childTnLst>
                                    <p:animScale>
                                      <p:cBhvr>
                                        <p:cTn id="87" dur="250" fill="hold"/>
                                        <p:tgtEl>
                                          <p:spTgt spid="18"/>
                                        </p:tgtEl>
                                      </p:cBhvr>
                                      <p:by x="91000" y="91000"/>
                                    </p:animScale>
                                  </p:childTnLst>
                                </p:cTn>
                              </p:par>
                            </p:childTnLst>
                          </p:cTn>
                        </p:par>
                        <p:par>
                          <p:cTn id="88" fill="hold">
                            <p:stCondLst>
                              <p:cond delay="7849"/>
                            </p:stCondLst>
                            <p:childTnLst>
                              <p:par>
                                <p:cTn id="89" presetID="22" presetClass="entr" presetSubtype="8" fill="hold" grpId="17" nodeType="afterEffect">
                                  <p:childTnLst>
                                    <p:set>
                                      <p:cBhvr>
                                        <p:cTn id="90" dur="1" fill="hold">
                                          <p:stCondLst>
                                            <p:cond delay="0"/>
                                          </p:stCondLst>
                                        </p:cTn>
                                        <p:tgtEl>
                                          <p:spTgt spid="19"/>
                                        </p:tgtEl>
                                        <p:attrNameLst>
                                          <p:attrName>style.visibility</p:attrName>
                                        </p:attrNameLst>
                                      </p:cBhvr>
                                      <p:to>
                                        <p:strVal val="visible"/>
                                      </p:to>
                                    </p:set>
                                    <p:animEffect transition="in" filter="wipe(left)">
                                      <p:cBhvr>
                                        <p:cTn id="91" dur="500"/>
                                        <p:tgtEl>
                                          <p:spTgt spid="19"/>
                                        </p:tgtEl>
                                      </p:cBhvr>
                                    </p:animEffect>
                                  </p:childTnLst>
                                </p:cTn>
                              </p:par>
                            </p:childTnLst>
                          </p:cTn>
                        </p:par>
                        <p:par>
                          <p:cTn id="92" fill="hold">
                            <p:stCondLst>
                              <p:cond delay="8349"/>
                            </p:stCondLst>
                            <p:childTnLst>
                              <p:par>
                                <p:cTn id="93" presetID="22" presetClass="entr" presetSubtype="8" fill="hold" nodeType="afterEffect">
                                  <p:childTnLst>
                                    <p:set>
                                      <p:cBhvr>
                                        <p:cTn id="94" dur="1" fill="hold">
                                          <p:stCondLst>
                                            <p:cond delay="0"/>
                                          </p:stCondLst>
                                        </p:cTn>
                                        <p:tgtEl>
                                          <p:spTgt spid="36"/>
                                        </p:tgtEl>
                                        <p:attrNameLst>
                                          <p:attrName>style.visibility</p:attrName>
                                        </p:attrNameLst>
                                      </p:cBhvr>
                                      <p:to>
                                        <p:strVal val="visible"/>
                                      </p:to>
                                    </p:set>
                                    <p:animEffect transition="in" filter="wipe(left)">
                                      <p:cBhvr>
                                        <p:cTn id="95" dur="500"/>
                                        <p:tgtEl>
                                          <p:spTgt spid="36"/>
                                        </p:tgtEl>
                                      </p:cBhvr>
                                    </p:animEffect>
                                  </p:childTnLst>
                                </p:cTn>
                              </p:par>
                            </p:childTnLst>
                          </p:cTn>
                        </p:par>
                        <p:par>
                          <p:cTn id="96" fill="hold">
                            <p:stCondLst>
                              <p:cond delay="8849"/>
                            </p:stCondLst>
                            <p:childTnLst>
                              <p:par>
                                <p:cTn id="97" presetID="2" presetClass="entr" presetSubtype="2" decel="100000" fill="hold" grpId="1" nodeType="afterEffect">
                                  <p:childTnLst>
                                    <p:set>
                                      <p:cBhvr>
                                        <p:cTn id="98" dur="1" fill="hold">
                                          <p:stCondLst>
                                            <p:cond delay="0"/>
                                          </p:stCondLst>
                                        </p:cTn>
                                        <p:tgtEl>
                                          <p:spTgt spid="39"/>
                                        </p:tgtEl>
                                        <p:attrNameLst>
                                          <p:attrName>style.visibility</p:attrName>
                                        </p:attrNameLst>
                                      </p:cBhvr>
                                      <p:to>
                                        <p:strVal val="visible"/>
                                      </p:to>
                                    </p:set>
                                    <p:anim calcmode="lin" valueType="num">
                                      <p:cBhvr additive="base">
                                        <p:cTn id="99" dur="500" fill="hold"/>
                                        <p:tgtEl>
                                          <p:spTgt spid="39"/>
                                        </p:tgtEl>
                                        <p:attrNameLst>
                                          <p:attrName>ppt_x</p:attrName>
                                        </p:attrNameLst>
                                      </p:cBhvr>
                                      <p:tavLst>
                                        <p:tav tm="0">
                                          <p:val>
                                            <p:strVal val="1+#ppt_w/2"/>
                                          </p:val>
                                        </p:tav>
                                        <p:tav tm="100000">
                                          <p:val>
                                            <p:strVal val="#ppt_x"/>
                                          </p:val>
                                        </p:tav>
                                      </p:tavLst>
                                    </p:anim>
                                    <p:anim calcmode="lin" valueType="num">
                                      <p:cBhvr additive="base">
                                        <p:cTn id="100" dur="500" fill="hold"/>
                                        <p:tgtEl>
                                          <p:spTgt spid="39"/>
                                        </p:tgtEl>
                                        <p:attrNameLst>
                                          <p:attrName>ppt_y</p:attrName>
                                        </p:attrNameLst>
                                      </p:cBhvr>
                                      <p:tavLst>
                                        <p:tav tm="0">
                                          <p:val>
                                            <p:strVal val="#ppt_y"/>
                                          </p:val>
                                        </p:tav>
                                        <p:tav tm="100000">
                                          <p:val>
                                            <p:strVal val="#ppt_y"/>
                                          </p:val>
                                        </p:tav>
                                      </p:tavLst>
                                    </p:anim>
                                  </p:childTnLst>
                                </p:cTn>
                              </p:par>
                            </p:childTnLst>
                          </p:cTn>
                        </p:par>
                        <p:par>
                          <p:cTn id="101" fill="hold">
                            <p:stCondLst>
                              <p:cond delay="9349"/>
                            </p:stCondLst>
                            <p:childTnLst>
                              <p:par>
                                <p:cTn id="102" presetID="53" presetClass="entr" presetSubtype="16" fill="hold" grpId="2" nodeType="afterEffect">
                                  <p:childTnLst>
                                    <p:set>
                                      <p:cBhvr>
                                        <p:cTn id="103" dur="1" fill="hold">
                                          <p:stCondLst>
                                            <p:cond delay="0"/>
                                          </p:stCondLst>
                                        </p:cTn>
                                        <p:tgtEl>
                                          <p:spTgt spid="40"/>
                                        </p:tgtEl>
                                        <p:attrNameLst>
                                          <p:attrName>style.visibility</p:attrName>
                                        </p:attrNameLst>
                                      </p:cBhvr>
                                      <p:to>
                                        <p:strVal val="visible"/>
                                      </p:to>
                                    </p:set>
                                    <p:anim calcmode="lin" valueType="num">
                                      <p:cBhvr>
                                        <p:cTn id="104" dur="250" fill="hold"/>
                                        <p:tgtEl>
                                          <p:spTgt spid="40"/>
                                        </p:tgtEl>
                                        <p:attrNameLst>
                                          <p:attrName>ppt_w</p:attrName>
                                        </p:attrNameLst>
                                      </p:cBhvr>
                                      <p:tavLst>
                                        <p:tav tm="0">
                                          <p:val>
                                            <p:fltVal val="0"/>
                                          </p:val>
                                        </p:tav>
                                        <p:tav tm="100000">
                                          <p:val>
                                            <p:strVal val="#ppt_w"/>
                                          </p:val>
                                        </p:tav>
                                      </p:tavLst>
                                    </p:anim>
                                    <p:anim calcmode="lin" valueType="num">
                                      <p:cBhvr>
                                        <p:cTn id="105" dur="250" fill="hold"/>
                                        <p:tgtEl>
                                          <p:spTgt spid="40"/>
                                        </p:tgtEl>
                                        <p:attrNameLst>
                                          <p:attrName>ppt_h</p:attrName>
                                        </p:attrNameLst>
                                      </p:cBhvr>
                                      <p:tavLst>
                                        <p:tav tm="0">
                                          <p:val>
                                            <p:fltVal val="0"/>
                                          </p:val>
                                        </p:tav>
                                        <p:tav tm="100000">
                                          <p:val>
                                            <p:strVal val="#ppt_h"/>
                                          </p:val>
                                        </p:tav>
                                      </p:tavLst>
                                    </p:anim>
                                    <p:animEffect transition="in" filter="fade">
                                      <p:cBhvr>
                                        <p:cTn id="106" dur="250"/>
                                        <p:tgtEl>
                                          <p:spTgt spid="40"/>
                                        </p:tgtEl>
                                      </p:cBhvr>
                                    </p:animEffect>
                                  </p:childTnLst>
                                </p:cTn>
                              </p:par>
                              <p:par>
                                <p:cTn id="107" presetID="6" presetClass="emph" presetSubtype="0" decel="100000" fill="hold" grpId="3" nodeType="withEffect">
                                  <p:childTnLst>
                                    <p:animScale>
                                      <p:cBhvr>
                                        <p:cTn id="108" dur="250" fill="hold"/>
                                        <p:tgtEl>
                                          <p:spTgt spid="40"/>
                                        </p:tgtEl>
                                      </p:cBhvr>
                                      <p:by x="110000" y="110000"/>
                                    </p:animScale>
                                  </p:childTnLst>
                                </p:cTn>
                              </p:par>
                              <p:par>
                                <p:cTn id="109" presetID="6" presetClass="emph" presetSubtype="0" decel="100000" fill="hold" grpId="4" nodeType="withEffect">
                                  <p:childTnLst>
                                    <p:animScale>
                                      <p:cBhvr>
                                        <p:cTn id="110" dur="250" fill="hold"/>
                                        <p:tgtEl>
                                          <p:spTgt spid="40"/>
                                        </p:tgtEl>
                                      </p:cBhvr>
                                      <p:by x="91000" y="91000"/>
                                    </p:animScale>
                                  </p:childTnLst>
                                </p:cTn>
                              </p:par>
                            </p:childTnLst>
                          </p:cTn>
                        </p:par>
                        <p:par>
                          <p:cTn id="111" fill="hold">
                            <p:stCondLst>
                              <p:cond delay="9849"/>
                            </p:stCondLst>
                            <p:childTnLst>
                              <p:par>
                                <p:cTn id="112" presetID="22" presetClass="entr" presetSubtype="1" fill="hold" nodeType="afterEffect">
                                  <p:childTnLst>
                                    <p:set>
                                      <p:cBhvr>
                                        <p:cTn id="113" dur="1" fill="hold">
                                          <p:stCondLst>
                                            <p:cond delay="0"/>
                                          </p:stCondLst>
                                        </p:cTn>
                                        <p:tgtEl>
                                          <p:spTgt spid="42"/>
                                        </p:tgtEl>
                                        <p:attrNameLst>
                                          <p:attrName>style.visibility</p:attrName>
                                        </p:attrNameLst>
                                      </p:cBhvr>
                                      <p:to>
                                        <p:strVal val="visible"/>
                                      </p:to>
                                    </p:set>
                                    <p:animEffect transition="in" filter="wipe(up)">
                                      <p:cBhvr>
                                        <p:cTn id="114" dur="500"/>
                                        <p:tgtEl>
                                          <p:spTgt spid="42"/>
                                        </p:tgtEl>
                                      </p:cBhvr>
                                    </p:animEffect>
                                  </p:childTnLst>
                                </p:cTn>
                              </p:par>
                            </p:childTnLst>
                          </p:cTn>
                        </p:par>
                        <p:par>
                          <p:cTn id="115" fill="hold">
                            <p:stCondLst>
                              <p:cond delay="10349"/>
                            </p:stCondLst>
                            <p:childTnLst>
                              <p:par>
                                <p:cTn id="116" presetID="53" presetClass="entr" presetSubtype="16" fill="hold" grpId="6" nodeType="afterEffect">
                                  <p:childTnLst>
                                    <p:set>
                                      <p:cBhvr>
                                        <p:cTn id="117" dur="1" fill="hold">
                                          <p:stCondLst>
                                            <p:cond delay="0"/>
                                          </p:stCondLst>
                                        </p:cTn>
                                        <p:tgtEl>
                                          <p:spTgt spid="43"/>
                                        </p:tgtEl>
                                        <p:attrNameLst>
                                          <p:attrName>style.visibility</p:attrName>
                                        </p:attrNameLst>
                                      </p:cBhvr>
                                      <p:to>
                                        <p:strVal val="visible"/>
                                      </p:to>
                                    </p:set>
                                    <p:anim calcmode="lin" valueType="num">
                                      <p:cBhvr>
                                        <p:cTn id="118" dur="250" fill="hold"/>
                                        <p:tgtEl>
                                          <p:spTgt spid="43"/>
                                        </p:tgtEl>
                                        <p:attrNameLst>
                                          <p:attrName>ppt_w</p:attrName>
                                        </p:attrNameLst>
                                      </p:cBhvr>
                                      <p:tavLst>
                                        <p:tav tm="0">
                                          <p:val>
                                            <p:fltVal val="0"/>
                                          </p:val>
                                        </p:tav>
                                        <p:tav tm="100000">
                                          <p:val>
                                            <p:strVal val="#ppt_w"/>
                                          </p:val>
                                        </p:tav>
                                      </p:tavLst>
                                    </p:anim>
                                    <p:anim calcmode="lin" valueType="num">
                                      <p:cBhvr>
                                        <p:cTn id="119" dur="250" fill="hold"/>
                                        <p:tgtEl>
                                          <p:spTgt spid="43"/>
                                        </p:tgtEl>
                                        <p:attrNameLst>
                                          <p:attrName>ppt_h</p:attrName>
                                        </p:attrNameLst>
                                      </p:cBhvr>
                                      <p:tavLst>
                                        <p:tav tm="0">
                                          <p:val>
                                            <p:fltVal val="0"/>
                                          </p:val>
                                        </p:tav>
                                        <p:tav tm="100000">
                                          <p:val>
                                            <p:strVal val="#ppt_h"/>
                                          </p:val>
                                        </p:tav>
                                      </p:tavLst>
                                    </p:anim>
                                    <p:animEffect transition="in" filter="fade">
                                      <p:cBhvr>
                                        <p:cTn id="120" dur="250"/>
                                        <p:tgtEl>
                                          <p:spTgt spid="43"/>
                                        </p:tgtEl>
                                      </p:cBhvr>
                                    </p:animEffect>
                                  </p:childTnLst>
                                </p:cTn>
                              </p:par>
                              <p:par>
                                <p:cTn id="121" presetID="6" presetClass="emph" presetSubtype="0" decel="100000" fill="hold" grpId="7" nodeType="withEffect">
                                  <p:childTnLst>
                                    <p:animScale>
                                      <p:cBhvr>
                                        <p:cTn id="122" dur="250" fill="hold"/>
                                        <p:tgtEl>
                                          <p:spTgt spid="43"/>
                                        </p:tgtEl>
                                      </p:cBhvr>
                                      <p:by x="110000" y="110000"/>
                                    </p:animScale>
                                  </p:childTnLst>
                                </p:cTn>
                              </p:par>
                              <p:par>
                                <p:cTn id="123" presetID="6" presetClass="emph" presetSubtype="0" decel="100000" fill="hold" grpId="8" nodeType="withEffect">
                                  <p:childTnLst>
                                    <p:animScale>
                                      <p:cBhvr>
                                        <p:cTn id="124" dur="250" fill="hold"/>
                                        <p:tgtEl>
                                          <p:spTgt spid="43"/>
                                        </p:tgtEl>
                                      </p:cBhvr>
                                      <p:by x="91000" y="91000"/>
                                    </p:animScale>
                                  </p:childTnLst>
                                </p:cTn>
                              </p:par>
                            </p:childTnLst>
                          </p:cTn>
                        </p:par>
                        <p:par>
                          <p:cTn id="125" fill="hold">
                            <p:stCondLst>
                              <p:cond delay="10849"/>
                            </p:stCondLst>
                            <p:childTnLst>
                              <p:par>
                                <p:cTn id="126" presetID="22" presetClass="entr" presetSubtype="8" fill="hold" grpId="9" nodeType="afterEffect">
                                  <p:childTnLst>
                                    <p:set>
                                      <p:cBhvr>
                                        <p:cTn id="127" dur="1" fill="hold">
                                          <p:stCondLst>
                                            <p:cond delay="0"/>
                                          </p:stCondLst>
                                        </p:cTn>
                                        <p:tgtEl>
                                          <p:spTgt spid="45"/>
                                        </p:tgtEl>
                                        <p:attrNameLst>
                                          <p:attrName>style.visibility</p:attrName>
                                        </p:attrNameLst>
                                      </p:cBhvr>
                                      <p:to>
                                        <p:strVal val="visible"/>
                                      </p:to>
                                    </p:set>
                                    <p:animEffect transition="in" filter="wipe(left)">
                                      <p:cBhvr>
                                        <p:cTn id="128" dur="500"/>
                                        <p:tgtEl>
                                          <p:spTgt spid="45"/>
                                        </p:tgtEl>
                                      </p:cBhvr>
                                    </p:animEffect>
                                  </p:childTnLst>
                                </p:cTn>
                              </p:par>
                            </p:childTnLst>
                          </p:cTn>
                        </p:par>
                        <p:par>
                          <p:cTn id="129" fill="hold">
                            <p:stCondLst>
                              <p:cond delay="11349"/>
                            </p:stCondLst>
                            <p:childTnLst>
                              <p:par>
                                <p:cTn id="130" presetID="22" presetClass="entr" presetSubtype="8" fill="hold" grpId="9" nodeType="afterEffect">
                                  <p:childTnLst>
                                    <p:set>
                                      <p:cBhvr>
                                        <p:cTn id="131" dur="1" fill="hold">
                                          <p:stCondLst>
                                            <p:cond delay="0"/>
                                          </p:stCondLst>
                                        </p:cTn>
                                        <p:tgtEl>
                                          <p:spTgt spid="44"/>
                                        </p:tgtEl>
                                        <p:attrNameLst>
                                          <p:attrName>style.visibility</p:attrName>
                                        </p:attrNameLst>
                                      </p:cBhvr>
                                      <p:to>
                                        <p:strVal val="visible"/>
                                      </p:to>
                                    </p:set>
                                    <p:animEffect transition="in" filter="wipe(left)">
                                      <p:cBhvr>
                                        <p:cTn id="1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1"/>
      <p:bldP spid="12" grpId="2"/>
      <p:bldP spid="12" grpId="3"/>
      <p:bldP spid="12" grpId="4"/>
      <p:bldP spid="13" grpId="5"/>
      <p:bldP spid="14" grpId="6"/>
      <p:bldP spid="14" grpId="7"/>
      <p:bldP spid="14" grpId="8"/>
      <p:bldP spid="15" grpId="9"/>
      <p:bldP spid="16" grpId="10"/>
      <p:bldP spid="16" grpId="11"/>
      <p:bldP spid="16" grpId="12"/>
      <p:bldP spid="17" grpId="13"/>
      <p:bldP spid="18" grpId="14"/>
      <p:bldP spid="18" grpId="15"/>
      <p:bldP spid="18" grpId="16"/>
      <p:bldP spid="19" grpId="17"/>
      <p:bldP spid="24" grpId="0"/>
      <p:bldP spid="39" grpId="1"/>
      <p:bldP spid="40" grpId="2" bldLvl="0" animBg="1"/>
      <p:bldP spid="40" grpId="3" bldLvl="0" animBg="1"/>
      <p:bldP spid="40" grpId="4" bldLvl="0" animBg="1"/>
      <p:bldP spid="43" grpId="6" bldLvl="0" animBg="1"/>
      <p:bldP spid="43" grpId="7" bldLvl="0" animBg="1"/>
      <p:bldP spid="43" grpId="8" bldLvl="0" animBg="1"/>
      <p:bldP spid="44" grpId="9"/>
      <p:bldP spid="45" grpId="9"/>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接连接符 14"/>
          <p:cNvCxnSpPr/>
          <p:nvPr/>
        </p:nvCxnSpPr>
        <p:spPr>
          <a:xfrm>
            <a:off x="4933412" y="3283662"/>
            <a:ext cx="4314728" cy="0"/>
          </a:xfrm>
          <a:prstGeom prst="line">
            <a:avLst/>
          </a:prstGeom>
          <a:ln w="19050">
            <a:solidFill>
              <a:schemeClr val="bg2">
                <a:lumMod val="50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4933412" y="2492815"/>
            <a:ext cx="2418080" cy="768350"/>
          </a:xfrm>
          <a:prstGeom prst="rect">
            <a:avLst/>
          </a:prstGeom>
        </p:spPr>
        <p:txBody>
          <a:bodyPr wrap="none">
            <a:spAutoFit/>
          </a:bodyPr>
          <a:lstStyle/>
          <a:p>
            <a:r>
              <a:rPr lang="zh-CN" altLang="en-US" sz="4400" smtClean="0">
                <a:solidFill>
                  <a:schemeClr val="accent1"/>
                </a:solidFill>
                <a:latin typeface="造字工房悦黑（非商用）常规体" pitchFamily="2" charset="-122"/>
                <a:ea typeface="造字工房悦黑（非商用）常规体" pitchFamily="2" charset="-122"/>
              </a:rPr>
              <a:t>笔头表达</a:t>
            </a:r>
            <a:endParaRPr lang="zh-CN" altLang="en-US" sz="4400">
              <a:solidFill>
                <a:schemeClr val="accent1"/>
              </a:solidFill>
              <a:latin typeface="造字工房悦黑（非商用）常规体" pitchFamily="2" charset="-122"/>
              <a:ea typeface="造字工房悦黑（非商用）常规体" pitchFamily="2" charset="-122"/>
            </a:endParaRPr>
          </a:p>
        </p:txBody>
      </p:sp>
      <p:grpSp>
        <p:nvGrpSpPr>
          <p:cNvPr id="42" name="组合 41"/>
          <p:cNvGrpSpPr/>
          <p:nvPr/>
        </p:nvGrpSpPr>
        <p:grpSpPr>
          <a:xfrm>
            <a:off x="2886401" y="2317125"/>
            <a:ext cx="1890261" cy="1890261"/>
            <a:chOff x="997758" y="2442742"/>
            <a:chExt cx="1556194" cy="1556194"/>
          </a:xfrm>
        </p:grpSpPr>
        <p:grpSp>
          <p:nvGrpSpPr>
            <p:cNvPr id="43" name="组合 42"/>
            <p:cNvGrpSpPr/>
            <p:nvPr/>
          </p:nvGrpSpPr>
          <p:grpSpPr>
            <a:xfrm>
              <a:off x="997758" y="2442742"/>
              <a:ext cx="1556194" cy="1556194"/>
              <a:chOff x="3154508" y="1821271"/>
              <a:chExt cx="2785107" cy="2785102"/>
            </a:xfrm>
          </p:grpSpPr>
          <p:sp>
            <p:nvSpPr>
              <p:cNvPr id="45"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gradFill>
              <a:ln w="25400">
                <a:gradFill flip="none" rotWithShape="1">
                  <a:gsLst>
                    <a:gs pos="29000">
                      <a:srgbClr val="E0E0E0"/>
                    </a:gs>
                    <a:gs pos="0">
                      <a:srgbClr val="999999"/>
                    </a:gs>
                    <a:gs pos="83000">
                      <a:schemeClr val="bg1"/>
                    </a:gs>
                  </a:gsLst>
                  <a:lin ang="2700000" scaled="1"/>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endParaRPr>
              </a:p>
            </p:txBody>
          </p:sp>
          <p:sp>
            <p:nvSpPr>
              <p:cNvPr id="46" name="Freeform 5"/>
              <p:cNvSpPr/>
              <p:nvPr/>
            </p:nvSpPr>
            <p:spPr bwMode="auto">
              <a:xfrm rot="10800000">
                <a:off x="3447677" y="2114440"/>
                <a:ext cx="2198769" cy="2198765"/>
              </a:xfrm>
              <a:prstGeom prst="ellipse">
                <a:avLst/>
              </a:prstGeom>
              <a:gradFill flip="none" rotWithShape="1">
                <a:gsLst>
                  <a:gs pos="0">
                    <a:schemeClr val="accent1"/>
                  </a:gs>
                  <a:gs pos="100000">
                    <a:schemeClr val="accent1">
                      <a:lumMod val="75000"/>
                    </a:schemeClr>
                  </a:gs>
                </a:gsLst>
                <a:lin ang="2700000" scaled="1"/>
              </a:gradFill>
              <a:ln w="25400">
                <a:gradFill flip="none" rotWithShape="1">
                  <a:gsLst>
                    <a:gs pos="0">
                      <a:schemeClr val="accent1">
                        <a:lumMod val="75000"/>
                      </a:schemeClr>
                    </a:gs>
                    <a:gs pos="100000">
                      <a:schemeClr val="accent1"/>
                    </a:gs>
                  </a:gsLst>
                  <a:lin ang="2700000" scaled="1"/>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a:solidFill>
                    <a:prstClr val="black"/>
                  </a:solidFill>
                </a:endParaRPr>
              </a:p>
            </p:txBody>
          </p:sp>
        </p:grpSp>
        <p:sp>
          <p:nvSpPr>
            <p:cNvPr id="44" name="Freeform 7"/>
            <p:cNvSpPr>
              <a:spLocks noChangeAspect="1" noEditPoints="1"/>
            </p:cNvSpPr>
            <p:nvPr/>
          </p:nvSpPr>
          <p:spPr bwMode="auto">
            <a:xfrm>
              <a:off x="1432097" y="2948295"/>
              <a:ext cx="677075" cy="554847"/>
            </a:xfrm>
            <a:custGeom>
              <a:avLst/>
              <a:gdLst>
                <a:gd name="T0" fmla="*/ 310 w 563"/>
                <a:gd name="T1" fmla="*/ 372 h 461"/>
                <a:gd name="T2" fmla="*/ 321 w 563"/>
                <a:gd name="T3" fmla="*/ 370 h 461"/>
                <a:gd name="T4" fmla="*/ 552 w 563"/>
                <a:gd name="T5" fmla="*/ 248 h 461"/>
                <a:gd name="T6" fmla="*/ 559 w 563"/>
                <a:gd name="T7" fmla="*/ 226 h 461"/>
                <a:gd name="T8" fmla="*/ 537 w 563"/>
                <a:gd name="T9" fmla="*/ 220 h 461"/>
                <a:gd name="T10" fmla="*/ 311 w 563"/>
                <a:gd name="T11" fmla="*/ 339 h 461"/>
                <a:gd name="T12" fmla="*/ 59 w 563"/>
                <a:gd name="T13" fmla="*/ 285 h 461"/>
                <a:gd name="T14" fmla="*/ 38 w 563"/>
                <a:gd name="T15" fmla="*/ 253 h 461"/>
                <a:gd name="T16" fmla="*/ 71 w 563"/>
                <a:gd name="T17" fmla="*/ 232 h 461"/>
                <a:gd name="T18" fmla="*/ 313 w 563"/>
                <a:gd name="T19" fmla="*/ 283 h 461"/>
                <a:gd name="T20" fmla="*/ 321 w 563"/>
                <a:gd name="T21" fmla="*/ 281 h 461"/>
                <a:gd name="T22" fmla="*/ 552 w 563"/>
                <a:gd name="T23" fmla="*/ 159 h 461"/>
                <a:gd name="T24" fmla="*/ 559 w 563"/>
                <a:gd name="T25" fmla="*/ 138 h 461"/>
                <a:gd name="T26" fmla="*/ 537 w 563"/>
                <a:gd name="T27" fmla="*/ 131 h 461"/>
                <a:gd name="T28" fmla="*/ 310 w 563"/>
                <a:gd name="T29" fmla="*/ 251 h 461"/>
                <a:gd name="T30" fmla="*/ 59 w 563"/>
                <a:gd name="T31" fmla="*/ 197 h 461"/>
                <a:gd name="T32" fmla="*/ 38 w 563"/>
                <a:gd name="T33" fmla="*/ 164 h 461"/>
                <a:gd name="T34" fmla="*/ 71 w 563"/>
                <a:gd name="T35" fmla="*/ 143 h 461"/>
                <a:gd name="T36" fmla="*/ 298 w 563"/>
                <a:gd name="T37" fmla="*/ 191 h 461"/>
                <a:gd name="T38" fmla="*/ 306 w 563"/>
                <a:gd name="T39" fmla="*/ 189 h 461"/>
                <a:gd name="T40" fmla="*/ 538 w 563"/>
                <a:gd name="T41" fmla="*/ 69 h 461"/>
                <a:gd name="T42" fmla="*/ 535 w 563"/>
                <a:gd name="T43" fmla="*/ 48 h 461"/>
                <a:gd name="T44" fmla="*/ 310 w 563"/>
                <a:gd name="T45" fmla="*/ 4 h 461"/>
                <a:gd name="T46" fmla="*/ 249 w 563"/>
                <a:gd name="T47" fmla="*/ 12 h 461"/>
                <a:gd name="T48" fmla="*/ 41 w 563"/>
                <a:gd name="T49" fmla="*/ 114 h 461"/>
                <a:gd name="T50" fmla="*/ 33 w 563"/>
                <a:gd name="T51" fmla="*/ 119 h 461"/>
                <a:gd name="T52" fmla="*/ 7 w 563"/>
                <a:gd name="T53" fmla="*/ 157 h 461"/>
                <a:gd name="T54" fmla="*/ 25 w 563"/>
                <a:gd name="T55" fmla="*/ 214 h 461"/>
                <a:gd name="T56" fmla="*/ 7 w 563"/>
                <a:gd name="T57" fmla="*/ 246 h 461"/>
                <a:gd name="T58" fmla="*/ 25 w 563"/>
                <a:gd name="T59" fmla="*/ 303 h 461"/>
                <a:gd name="T60" fmla="*/ 7 w 563"/>
                <a:gd name="T61" fmla="*/ 335 h 461"/>
                <a:gd name="T62" fmla="*/ 52 w 563"/>
                <a:gd name="T63" fmla="*/ 405 h 461"/>
                <a:gd name="T64" fmla="*/ 311 w 563"/>
                <a:gd name="T65" fmla="*/ 460 h 461"/>
                <a:gd name="T66" fmla="*/ 321 w 563"/>
                <a:gd name="T67" fmla="*/ 459 h 461"/>
                <a:gd name="T68" fmla="*/ 552 w 563"/>
                <a:gd name="T69" fmla="*/ 337 h 461"/>
                <a:gd name="T70" fmla="*/ 559 w 563"/>
                <a:gd name="T71" fmla="*/ 315 h 461"/>
                <a:gd name="T72" fmla="*/ 537 w 563"/>
                <a:gd name="T73" fmla="*/ 308 h 461"/>
                <a:gd name="T74" fmla="*/ 310 w 563"/>
                <a:gd name="T75" fmla="*/ 428 h 461"/>
                <a:gd name="T76" fmla="*/ 59 w 563"/>
                <a:gd name="T77" fmla="*/ 374 h 461"/>
                <a:gd name="T78" fmla="*/ 38 w 563"/>
                <a:gd name="T79" fmla="*/ 341 h 461"/>
                <a:gd name="T80" fmla="*/ 71 w 563"/>
                <a:gd name="T81" fmla="*/ 320 h 461"/>
                <a:gd name="T82" fmla="*/ 310 w 563"/>
                <a:gd name="T83" fmla="*/ 372 h 461"/>
                <a:gd name="T84" fmla="*/ 296 w 563"/>
                <a:gd name="T85" fmla="*/ 57 h 461"/>
                <a:gd name="T86" fmla="*/ 404 w 563"/>
                <a:gd name="T87" fmla="*/ 78 h 461"/>
                <a:gd name="T88" fmla="*/ 357 w 563"/>
                <a:gd name="T89" fmla="*/ 101 h 461"/>
                <a:gd name="T90" fmla="*/ 249 w 563"/>
                <a:gd name="T91" fmla="*/ 79 h 461"/>
                <a:gd name="T92" fmla="*/ 296 w 563"/>
                <a:gd name="T93" fmla="*/ 57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3" h="461">
                  <a:moveTo>
                    <a:pt x="310" y="372"/>
                  </a:moveTo>
                  <a:cubicBezTo>
                    <a:pt x="314" y="372"/>
                    <a:pt x="318" y="371"/>
                    <a:pt x="321" y="370"/>
                  </a:cubicBezTo>
                  <a:cubicBezTo>
                    <a:pt x="552" y="248"/>
                    <a:pt x="552" y="248"/>
                    <a:pt x="552" y="248"/>
                  </a:cubicBezTo>
                  <a:cubicBezTo>
                    <a:pt x="560" y="244"/>
                    <a:pt x="563" y="234"/>
                    <a:pt x="559" y="226"/>
                  </a:cubicBezTo>
                  <a:cubicBezTo>
                    <a:pt x="555" y="218"/>
                    <a:pt x="545" y="215"/>
                    <a:pt x="537" y="220"/>
                  </a:cubicBezTo>
                  <a:cubicBezTo>
                    <a:pt x="311" y="339"/>
                    <a:pt x="311" y="339"/>
                    <a:pt x="311" y="339"/>
                  </a:cubicBezTo>
                  <a:cubicBezTo>
                    <a:pt x="59" y="285"/>
                    <a:pt x="59" y="285"/>
                    <a:pt x="59" y="285"/>
                  </a:cubicBezTo>
                  <a:cubicBezTo>
                    <a:pt x="44" y="282"/>
                    <a:pt x="35" y="268"/>
                    <a:pt x="38" y="253"/>
                  </a:cubicBezTo>
                  <a:cubicBezTo>
                    <a:pt x="41" y="238"/>
                    <a:pt x="56" y="228"/>
                    <a:pt x="71" y="232"/>
                  </a:cubicBezTo>
                  <a:cubicBezTo>
                    <a:pt x="71" y="232"/>
                    <a:pt x="313" y="283"/>
                    <a:pt x="313" y="283"/>
                  </a:cubicBezTo>
                  <a:cubicBezTo>
                    <a:pt x="316" y="283"/>
                    <a:pt x="318" y="283"/>
                    <a:pt x="321" y="281"/>
                  </a:cubicBezTo>
                  <a:cubicBezTo>
                    <a:pt x="552" y="159"/>
                    <a:pt x="552" y="159"/>
                    <a:pt x="552" y="159"/>
                  </a:cubicBezTo>
                  <a:cubicBezTo>
                    <a:pt x="560" y="155"/>
                    <a:pt x="563" y="146"/>
                    <a:pt x="559" y="138"/>
                  </a:cubicBezTo>
                  <a:cubicBezTo>
                    <a:pt x="555" y="130"/>
                    <a:pt x="545" y="127"/>
                    <a:pt x="537" y="131"/>
                  </a:cubicBezTo>
                  <a:cubicBezTo>
                    <a:pt x="310" y="251"/>
                    <a:pt x="310" y="251"/>
                    <a:pt x="310" y="251"/>
                  </a:cubicBezTo>
                  <a:cubicBezTo>
                    <a:pt x="59" y="197"/>
                    <a:pt x="59" y="197"/>
                    <a:pt x="59" y="197"/>
                  </a:cubicBezTo>
                  <a:cubicBezTo>
                    <a:pt x="44" y="194"/>
                    <a:pt x="35" y="179"/>
                    <a:pt x="38" y="164"/>
                  </a:cubicBezTo>
                  <a:cubicBezTo>
                    <a:pt x="41" y="149"/>
                    <a:pt x="56" y="140"/>
                    <a:pt x="71" y="143"/>
                  </a:cubicBezTo>
                  <a:cubicBezTo>
                    <a:pt x="71" y="143"/>
                    <a:pt x="297" y="191"/>
                    <a:pt x="298" y="191"/>
                  </a:cubicBezTo>
                  <a:cubicBezTo>
                    <a:pt x="301" y="191"/>
                    <a:pt x="303" y="191"/>
                    <a:pt x="306" y="189"/>
                  </a:cubicBezTo>
                  <a:cubicBezTo>
                    <a:pt x="306" y="189"/>
                    <a:pt x="538" y="69"/>
                    <a:pt x="538" y="69"/>
                  </a:cubicBezTo>
                  <a:cubicBezTo>
                    <a:pt x="554" y="61"/>
                    <a:pt x="553" y="51"/>
                    <a:pt x="535" y="48"/>
                  </a:cubicBezTo>
                  <a:cubicBezTo>
                    <a:pt x="310" y="4"/>
                    <a:pt x="310" y="4"/>
                    <a:pt x="310" y="4"/>
                  </a:cubicBezTo>
                  <a:cubicBezTo>
                    <a:pt x="292" y="0"/>
                    <a:pt x="265" y="4"/>
                    <a:pt x="249" y="12"/>
                  </a:cubicBezTo>
                  <a:cubicBezTo>
                    <a:pt x="41" y="114"/>
                    <a:pt x="41" y="114"/>
                    <a:pt x="41" y="114"/>
                  </a:cubicBezTo>
                  <a:cubicBezTo>
                    <a:pt x="38" y="116"/>
                    <a:pt x="35" y="118"/>
                    <a:pt x="33" y="119"/>
                  </a:cubicBezTo>
                  <a:cubicBezTo>
                    <a:pt x="20" y="128"/>
                    <a:pt x="10" y="141"/>
                    <a:pt x="7" y="157"/>
                  </a:cubicBezTo>
                  <a:cubicBezTo>
                    <a:pt x="2" y="179"/>
                    <a:pt x="10" y="200"/>
                    <a:pt x="25" y="214"/>
                  </a:cubicBezTo>
                  <a:cubicBezTo>
                    <a:pt x="16" y="222"/>
                    <a:pt x="9" y="233"/>
                    <a:pt x="7" y="246"/>
                  </a:cubicBezTo>
                  <a:cubicBezTo>
                    <a:pt x="2" y="268"/>
                    <a:pt x="10" y="289"/>
                    <a:pt x="25" y="303"/>
                  </a:cubicBezTo>
                  <a:cubicBezTo>
                    <a:pt x="16" y="311"/>
                    <a:pt x="9" y="322"/>
                    <a:pt x="7" y="335"/>
                  </a:cubicBezTo>
                  <a:cubicBezTo>
                    <a:pt x="0" y="367"/>
                    <a:pt x="20" y="399"/>
                    <a:pt x="52" y="405"/>
                  </a:cubicBezTo>
                  <a:cubicBezTo>
                    <a:pt x="52" y="405"/>
                    <a:pt x="310" y="461"/>
                    <a:pt x="311" y="460"/>
                  </a:cubicBezTo>
                  <a:cubicBezTo>
                    <a:pt x="314" y="460"/>
                    <a:pt x="318" y="460"/>
                    <a:pt x="321" y="459"/>
                  </a:cubicBezTo>
                  <a:cubicBezTo>
                    <a:pt x="552" y="337"/>
                    <a:pt x="552" y="337"/>
                    <a:pt x="552" y="337"/>
                  </a:cubicBezTo>
                  <a:cubicBezTo>
                    <a:pt x="560" y="332"/>
                    <a:pt x="563" y="323"/>
                    <a:pt x="559" y="315"/>
                  </a:cubicBezTo>
                  <a:cubicBezTo>
                    <a:pt x="555" y="307"/>
                    <a:pt x="545" y="304"/>
                    <a:pt x="537" y="308"/>
                  </a:cubicBezTo>
                  <a:cubicBezTo>
                    <a:pt x="310" y="428"/>
                    <a:pt x="310" y="428"/>
                    <a:pt x="310" y="428"/>
                  </a:cubicBezTo>
                  <a:cubicBezTo>
                    <a:pt x="59" y="374"/>
                    <a:pt x="59" y="374"/>
                    <a:pt x="59" y="374"/>
                  </a:cubicBezTo>
                  <a:cubicBezTo>
                    <a:pt x="44" y="371"/>
                    <a:pt x="35" y="356"/>
                    <a:pt x="38" y="341"/>
                  </a:cubicBezTo>
                  <a:cubicBezTo>
                    <a:pt x="41" y="327"/>
                    <a:pt x="56" y="317"/>
                    <a:pt x="71" y="320"/>
                  </a:cubicBezTo>
                  <a:cubicBezTo>
                    <a:pt x="71" y="320"/>
                    <a:pt x="309" y="372"/>
                    <a:pt x="310" y="372"/>
                  </a:cubicBezTo>
                  <a:close/>
                  <a:moveTo>
                    <a:pt x="296" y="57"/>
                  </a:moveTo>
                  <a:cubicBezTo>
                    <a:pt x="404" y="78"/>
                    <a:pt x="404" y="78"/>
                    <a:pt x="404" y="78"/>
                  </a:cubicBezTo>
                  <a:cubicBezTo>
                    <a:pt x="357" y="101"/>
                    <a:pt x="357" y="101"/>
                    <a:pt x="357" y="101"/>
                  </a:cubicBezTo>
                  <a:cubicBezTo>
                    <a:pt x="249" y="79"/>
                    <a:pt x="249" y="79"/>
                    <a:pt x="249" y="79"/>
                  </a:cubicBezTo>
                  <a:lnTo>
                    <a:pt x="296" y="57"/>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grpSp>
      <p:sp>
        <p:nvSpPr>
          <p:cNvPr id="47" name="矩形 46"/>
          <p:cNvSpPr/>
          <p:nvPr/>
        </p:nvSpPr>
        <p:spPr>
          <a:xfrm>
            <a:off x="4933412" y="3459375"/>
            <a:ext cx="1383030" cy="368300"/>
          </a:xfrm>
          <a:prstGeom prst="rect">
            <a:avLst/>
          </a:prstGeom>
        </p:spPr>
        <p:txBody>
          <a:bodyPr wrap="none">
            <a:spAutoFit/>
          </a:bodyPr>
          <a:lstStyle/>
          <a:p>
            <a:pPr marL="285750" indent="-285750">
              <a:buFont typeface="Wingdings" panose="05000000000000000000" pitchFamily="2" charset="2"/>
              <a:buChar char="ü"/>
            </a:pPr>
            <a:r>
              <a:rPr lang="zh-CN" altLang="en-US">
                <a:solidFill>
                  <a:schemeClr val="bg1">
                    <a:lumMod val="50000"/>
                  </a:schemeClr>
                </a:solidFill>
                <a:latin typeface="+mn-ea"/>
              </a:rPr>
              <a:t>填写表格</a:t>
            </a:r>
            <a:endParaRPr lang="zh-CN" altLang="en-US">
              <a:solidFill>
                <a:schemeClr val="bg1">
                  <a:lumMod val="50000"/>
                </a:schemeClr>
              </a:solidFill>
              <a:latin typeface="+mn-ea"/>
            </a:endParaRPr>
          </a:p>
        </p:txBody>
      </p:sp>
      <p:sp>
        <p:nvSpPr>
          <p:cNvPr id="48" name="矩形 47"/>
          <p:cNvSpPr/>
          <p:nvPr/>
        </p:nvSpPr>
        <p:spPr>
          <a:xfrm>
            <a:off x="6902896" y="3508905"/>
            <a:ext cx="1154430" cy="368300"/>
          </a:xfrm>
          <a:prstGeom prst="rect">
            <a:avLst/>
          </a:prstGeom>
        </p:spPr>
        <p:txBody>
          <a:bodyPr wrap="none">
            <a:spAutoFit/>
          </a:bodyPr>
          <a:lstStyle/>
          <a:p>
            <a:pPr marL="285750" indent="-285750">
              <a:buFont typeface="Wingdings" panose="05000000000000000000" pitchFamily="2" charset="2"/>
              <a:buChar char="ü"/>
            </a:pPr>
            <a:r>
              <a:rPr lang="zh-CN" altLang="en-US" smtClean="0">
                <a:solidFill>
                  <a:schemeClr val="bg1">
                    <a:lumMod val="50000"/>
                  </a:schemeClr>
                </a:solidFill>
                <a:latin typeface="+mn-ea"/>
              </a:rPr>
              <a:t>做选项</a:t>
            </a:r>
            <a:endParaRPr lang="zh-CN" altLang="en-US">
              <a:solidFill>
                <a:schemeClr val="bg1">
                  <a:lumMod val="50000"/>
                </a:schemeClr>
              </a:solidFill>
              <a:latin typeface="+mn-ea"/>
            </a:endParaRPr>
          </a:p>
        </p:txBody>
      </p:sp>
      <p:sp>
        <p:nvSpPr>
          <p:cNvPr id="49" name="矩形 48"/>
          <p:cNvSpPr/>
          <p:nvPr/>
        </p:nvSpPr>
        <p:spPr>
          <a:xfrm>
            <a:off x="4920077" y="3877476"/>
            <a:ext cx="1154430" cy="368300"/>
          </a:xfrm>
          <a:prstGeom prst="rect">
            <a:avLst/>
          </a:prstGeom>
        </p:spPr>
        <p:txBody>
          <a:bodyPr wrap="none">
            <a:spAutoFit/>
          </a:bodyPr>
          <a:lstStyle/>
          <a:p>
            <a:pPr marL="285750" indent="-285750">
              <a:buFont typeface="Wingdings" panose="05000000000000000000" pitchFamily="2" charset="2"/>
              <a:buChar char="ü"/>
            </a:pPr>
            <a:r>
              <a:rPr lang="zh-CN" altLang="en-US">
                <a:solidFill>
                  <a:schemeClr val="bg1">
                    <a:lumMod val="50000"/>
                  </a:schemeClr>
                </a:solidFill>
                <a:latin typeface="+mn-ea"/>
              </a:rPr>
              <a:t>读后感</a:t>
            </a:r>
            <a:endParaRPr lang="zh-CN" altLang="en-US">
              <a:solidFill>
                <a:schemeClr val="bg1">
                  <a:lumMod val="50000"/>
                </a:schemeClr>
              </a:solidFill>
              <a:latin typeface="+mn-ea"/>
            </a:endParaRPr>
          </a:p>
        </p:txBody>
      </p:sp>
      <p:sp>
        <p:nvSpPr>
          <p:cNvPr id="50" name="矩形 49"/>
          <p:cNvSpPr/>
          <p:nvPr/>
        </p:nvSpPr>
        <p:spPr>
          <a:xfrm>
            <a:off x="6902896" y="3877476"/>
            <a:ext cx="925830" cy="368300"/>
          </a:xfrm>
          <a:prstGeom prst="rect">
            <a:avLst/>
          </a:prstGeom>
        </p:spPr>
        <p:txBody>
          <a:bodyPr wrap="none">
            <a:spAutoFit/>
          </a:bodyPr>
          <a:lstStyle/>
          <a:p>
            <a:pPr marL="285750" indent="-285750">
              <a:buFont typeface="Wingdings" panose="05000000000000000000" pitchFamily="2" charset="2"/>
              <a:buChar char="ü"/>
            </a:pPr>
            <a:r>
              <a:rPr lang="zh-CN" altLang="en-US" smtClean="0">
                <a:solidFill>
                  <a:schemeClr val="bg1">
                    <a:lumMod val="50000"/>
                  </a:schemeClr>
                </a:solidFill>
                <a:latin typeface="+mn-ea"/>
              </a:rPr>
              <a:t>作文</a:t>
            </a:r>
            <a:endParaRPr lang="zh-CN" altLang="en-US">
              <a:solidFill>
                <a:schemeClr val="bg1">
                  <a:lumMod val="50000"/>
                </a:schemeClr>
              </a:solidFill>
              <a:latin typeface="+mn-ea"/>
            </a:endParaRPr>
          </a:p>
        </p:txBody>
      </p:sp>
      <p:sp>
        <p:nvSpPr>
          <p:cNvPr id="3" name="矩形 2"/>
          <p:cNvSpPr/>
          <p:nvPr/>
        </p:nvSpPr>
        <p:spPr>
          <a:xfrm>
            <a:off x="4933126" y="4374681"/>
            <a:ext cx="797560" cy="368300"/>
          </a:xfrm>
          <a:prstGeom prst="rect">
            <a:avLst/>
          </a:prstGeom>
        </p:spPr>
        <p:txBody>
          <a:bodyPr wrap="square">
            <a:spAutoFit/>
          </a:bodyPr>
          <a:p>
            <a:pPr marL="285750" indent="-285750">
              <a:buFont typeface="Wingdings" panose="05000000000000000000" pitchFamily="2" charset="2"/>
              <a:buChar char="ü"/>
            </a:pPr>
            <a:r>
              <a:rPr lang="en-US" altLang="zh-CN" smtClean="0">
                <a:solidFill>
                  <a:schemeClr val="bg1">
                    <a:lumMod val="50000"/>
                  </a:schemeClr>
                </a:solidFill>
                <a:latin typeface="+mn-ea"/>
              </a:rPr>
              <a:t>…</a:t>
            </a:r>
            <a:endParaRPr lang="en-US" altLang="zh-CN">
              <a:solidFill>
                <a:schemeClr val="bg1">
                  <a:lumMod val="50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600" fill="hold"/>
                                        <p:tgtEl>
                                          <p:spTgt spid="11"/>
                                        </p:tgtEl>
                                        <p:attrNameLst>
                                          <p:attrName>ppt_x</p:attrName>
                                        </p:attrNameLst>
                                      </p:cBhvr>
                                      <p:tavLst>
                                        <p:tav tm="0">
                                          <p:val>
                                            <p:strVal val="1+#ppt_w/2"/>
                                          </p:val>
                                        </p:tav>
                                        <p:tav tm="100000">
                                          <p:val>
                                            <p:strVal val="#ppt_x"/>
                                          </p:val>
                                        </p:tav>
                                      </p:tavLst>
                                    </p:anim>
                                    <p:anim calcmode="lin" valueType="num">
                                      <p:cBhvr additive="base">
                                        <p:cTn id="13" dur="6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279"/>
                            </p:stCondLst>
                            <p:childTnLst>
                              <p:par>
                                <p:cTn id="15" presetID="22" presetClass="entr" presetSubtype="8" fill="hold" nodeType="afterEffec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1779"/>
                            </p:stCondLst>
                            <p:childTnLst>
                              <p:par>
                                <p:cTn id="19" presetID="2" presetClass="entr" presetSubtype="4" decel="100000" fill="hold" grpId="1" nodeType="afterEffec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ppt_x"/>
                                          </p:val>
                                        </p:tav>
                                        <p:tav tm="100000">
                                          <p:val>
                                            <p:strVal val="#ppt_x"/>
                                          </p:val>
                                        </p:tav>
                                      </p:tavLst>
                                    </p:anim>
                                    <p:anim calcmode="lin" valueType="num">
                                      <p:cBhvr additive="base">
                                        <p:cTn id="22" dur="500" fill="hold"/>
                                        <p:tgtEl>
                                          <p:spTgt spid="47"/>
                                        </p:tgtEl>
                                        <p:attrNameLst>
                                          <p:attrName>ppt_y</p:attrName>
                                        </p:attrNameLst>
                                      </p:cBhvr>
                                      <p:tavLst>
                                        <p:tav tm="0">
                                          <p:val>
                                            <p:strVal val="1+#ppt_h/2"/>
                                          </p:val>
                                        </p:tav>
                                        <p:tav tm="100000">
                                          <p:val>
                                            <p:strVal val="#ppt_y"/>
                                          </p:val>
                                        </p:tav>
                                      </p:tavLst>
                                    </p:anim>
                                  </p:childTnLst>
                                </p:cTn>
                              </p:par>
                              <p:par>
                                <p:cTn id="23" presetID="2" presetClass="entr" presetSubtype="4" decel="100000" fill="hold" grpId="3" nodeType="withEffec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par>
                                <p:cTn id="27" presetID="2" presetClass="entr" presetSubtype="4" decel="100000" fill="hold" grpId="2" nodeType="withEffec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ppt_x"/>
                                          </p:val>
                                        </p:tav>
                                        <p:tav tm="100000">
                                          <p:val>
                                            <p:strVal val="#ppt_x"/>
                                          </p:val>
                                        </p:tav>
                                      </p:tavLst>
                                    </p:anim>
                                    <p:anim calcmode="lin" valueType="num">
                                      <p:cBhvr additive="base">
                                        <p:cTn id="30" dur="500" fill="hold"/>
                                        <p:tgtEl>
                                          <p:spTgt spid="48"/>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4" nodeType="withEffect">
                                  <p:childTnLst>
                                    <p:set>
                                      <p:cBhvr>
                                        <p:cTn id="32" dur="1" fill="hold">
                                          <p:stCondLst>
                                            <p:cond delay="0"/>
                                          </p:stCondLst>
                                        </p:cTn>
                                        <p:tgtEl>
                                          <p:spTgt spid="50"/>
                                        </p:tgtEl>
                                        <p:attrNameLst>
                                          <p:attrName>style.visibility</p:attrName>
                                        </p:attrNameLst>
                                      </p:cBhvr>
                                      <p:to>
                                        <p:strVal val="visible"/>
                                      </p:to>
                                    </p:set>
                                    <p:anim calcmode="lin" valueType="num">
                                      <p:cBhvr additive="base">
                                        <p:cTn id="33" dur="500" fill="hold"/>
                                        <p:tgtEl>
                                          <p:spTgt spid="50"/>
                                        </p:tgtEl>
                                        <p:attrNameLst>
                                          <p:attrName>ppt_x</p:attrName>
                                        </p:attrNameLst>
                                      </p:cBhvr>
                                      <p:tavLst>
                                        <p:tav tm="0">
                                          <p:val>
                                            <p:strVal val="#ppt_x"/>
                                          </p:val>
                                        </p:tav>
                                        <p:tav tm="100000">
                                          <p:val>
                                            <p:strVal val="#ppt_x"/>
                                          </p:val>
                                        </p:tav>
                                      </p:tavLst>
                                    </p:anim>
                                    <p:anim calcmode="lin" valueType="num">
                                      <p:cBhvr additive="base">
                                        <p:cTn id="34" dur="500" fill="hold"/>
                                        <p:tgtEl>
                                          <p:spTgt spid="50"/>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4" nodeType="withEffec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7" grpId="1"/>
      <p:bldP spid="48" grpId="2"/>
      <p:bldP spid="49" grpId="3"/>
      <p:bldP spid="50" grpId="4"/>
      <p:bldP spid="3" grpId="4"/>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114626" y="106690"/>
            <a:ext cx="1890261" cy="1890261"/>
            <a:chOff x="997758" y="2442742"/>
            <a:chExt cx="1556194" cy="1556194"/>
          </a:xfrm>
        </p:grpSpPr>
        <p:grpSp>
          <p:nvGrpSpPr>
            <p:cNvPr id="43" name="组合 42"/>
            <p:cNvGrpSpPr/>
            <p:nvPr/>
          </p:nvGrpSpPr>
          <p:grpSpPr>
            <a:xfrm>
              <a:off x="997758" y="2442742"/>
              <a:ext cx="1556194" cy="1556194"/>
              <a:chOff x="3154508" y="1821271"/>
              <a:chExt cx="2785107" cy="2785102"/>
            </a:xfrm>
          </p:grpSpPr>
          <p:sp>
            <p:nvSpPr>
              <p:cNvPr id="45" name="Freeform 5"/>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gradFill>
              <a:ln w="25400">
                <a:gradFill flip="none" rotWithShape="1">
                  <a:gsLst>
                    <a:gs pos="29000">
                      <a:srgbClr val="E0E0E0"/>
                    </a:gs>
                    <a:gs pos="0">
                      <a:srgbClr val="999999"/>
                    </a:gs>
                    <a:gs pos="83000">
                      <a:schemeClr val="bg1"/>
                    </a:gs>
                  </a:gsLst>
                  <a:lin ang="2700000" scaled="1"/>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400">
                  <a:solidFill>
                    <a:prstClr val="black"/>
                  </a:solidFill>
                </a:endParaRPr>
              </a:p>
            </p:txBody>
          </p:sp>
          <p:sp>
            <p:nvSpPr>
              <p:cNvPr id="46" name="Freeform 5"/>
              <p:cNvSpPr/>
              <p:nvPr/>
            </p:nvSpPr>
            <p:spPr bwMode="auto">
              <a:xfrm rot="10800000">
                <a:off x="3447677" y="2114440"/>
                <a:ext cx="2198769" cy="2198765"/>
              </a:xfrm>
              <a:prstGeom prst="ellipse">
                <a:avLst/>
              </a:prstGeom>
              <a:gradFill flip="none" rotWithShape="1">
                <a:gsLst>
                  <a:gs pos="0">
                    <a:schemeClr val="accent1"/>
                  </a:gs>
                  <a:gs pos="100000">
                    <a:schemeClr val="accent1">
                      <a:lumMod val="75000"/>
                    </a:schemeClr>
                  </a:gs>
                </a:gsLst>
                <a:lin ang="2700000" scaled="1"/>
              </a:gradFill>
              <a:ln w="25400">
                <a:gradFill flip="none" rotWithShape="1">
                  <a:gsLst>
                    <a:gs pos="0">
                      <a:schemeClr val="accent1">
                        <a:lumMod val="75000"/>
                      </a:schemeClr>
                    </a:gs>
                    <a:gs pos="100000">
                      <a:schemeClr val="accent1"/>
                    </a:gs>
                  </a:gsLst>
                  <a:lin ang="2700000" scaled="1"/>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400">
                  <a:solidFill>
                    <a:prstClr val="black"/>
                  </a:solidFill>
                </a:endParaRPr>
              </a:p>
            </p:txBody>
          </p:sp>
        </p:grpSp>
        <p:sp>
          <p:nvSpPr>
            <p:cNvPr id="44" name="Freeform 7"/>
            <p:cNvSpPr>
              <a:spLocks noChangeAspect="1" noEditPoints="1"/>
            </p:cNvSpPr>
            <p:nvPr/>
          </p:nvSpPr>
          <p:spPr bwMode="auto">
            <a:xfrm>
              <a:off x="1432097" y="2948295"/>
              <a:ext cx="677075" cy="554847"/>
            </a:xfrm>
            <a:custGeom>
              <a:avLst/>
              <a:gdLst>
                <a:gd name="T0" fmla="*/ 310 w 563"/>
                <a:gd name="T1" fmla="*/ 372 h 461"/>
                <a:gd name="T2" fmla="*/ 321 w 563"/>
                <a:gd name="T3" fmla="*/ 370 h 461"/>
                <a:gd name="T4" fmla="*/ 552 w 563"/>
                <a:gd name="T5" fmla="*/ 248 h 461"/>
                <a:gd name="T6" fmla="*/ 559 w 563"/>
                <a:gd name="T7" fmla="*/ 226 h 461"/>
                <a:gd name="T8" fmla="*/ 537 w 563"/>
                <a:gd name="T9" fmla="*/ 220 h 461"/>
                <a:gd name="T10" fmla="*/ 311 w 563"/>
                <a:gd name="T11" fmla="*/ 339 h 461"/>
                <a:gd name="T12" fmla="*/ 59 w 563"/>
                <a:gd name="T13" fmla="*/ 285 h 461"/>
                <a:gd name="T14" fmla="*/ 38 w 563"/>
                <a:gd name="T15" fmla="*/ 253 h 461"/>
                <a:gd name="T16" fmla="*/ 71 w 563"/>
                <a:gd name="T17" fmla="*/ 232 h 461"/>
                <a:gd name="T18" fmla="*/ 313 w 563"/>
                <a:gd name="T19" fmla="*/ 283 h 461"/>
                <a:gd name="T20" fmla="*/ 321 w 563"/>
                <a:gd name="T21" fmla="*/ 281 h 461"/>
                <a:gd name="T22" fmla="*/ 552 w 563"/>
                <a:gd name="T23" fmla="*/ 159 h 461"/>
                <a:gd name="T24" fmla="*/ 559 w 563"/>
                <a:gd name="T25" fmla="*/ 138 h 461"/>
                <a:gd name="T26" fmla="*/ 537 w 563"/>
                <a:gd name="T27" fmla="*/ 131 h 461"/>
                <a:gd name="T28" fmla="*/ 310 w 563"/>
                <a:gd name="T29" fmla="*/ 251 h 461"/>
                <a:gd name="T30" fmla="*/ 59 w 563"/>
                <a:gd name="T31" fmla="*/ 197 h 461"/>
                <a:gd name="T32" fmla="*/ 38 w 563"/>
                <a:gd name="T33" fmla="*/ 164 h 461"/>
                <a:gd name="T34" fmla="*/ 71 w 563"/>
                <a:gd name="T35" fmla="*/ 143 h 461"/>
                <a:gd name="T36" fmla="*/ 298 w 563"/>
                <a:gd name="T37" fmla="*/ 191 h 461"/>
                <a:gd name="T38" fmla="*/ 306 w 563"/>
                <a:gd name="T39" fmla="*/ 189 h 461"/>
                <a:gd name="T40" fmla="*/ 538 w 563"/>
                <a:gd name="T41" fmla="*/ 69 h 461"/>
                <a:gd name="T42" fmla="*/ 535 w 563"/>
                <a:gd name="T43" fmla="*/ 48 h 461"/>
                <a:gd name="T44" fmla="*/ 310 w 563"/>
                <a:gd name="T45" fmla="*/ 4 h 461"/>
                <a:gd name="T46" fmla="*/ 249 w 563"/>
                <a:gd name="T47" fmla="*/ 12 h 461"/>
                <a:gd name="T48" fmla="*/ 41 w 563"/>
                <a:gd name="T49" fmla="*/ 114 h 461"/>
                <a:gd name="T50" fmla="*/ 33 w 563"/>
                <a:gd name="T51" fmla="*/ 119 h 461"/>
                <a:gd name="T52" fmla="*/ 7 w 563"/>
                <a:gd name="T53" fmla="*/ 157 h 461"/>
                <a:gd name="T54" fmla="*/ 25 w 563"/>
                <a:gd name="T55" fmla="*/ 214 h 461"/>
                <a:gd name="T56" fmla="*/ 7 w 563"/>
                <a:gd name="T57" fmla="*/ 246 h 461"/>
                <a:gd name="T58" fmla="*/ 25 w 563"/>
                <a:gd name="T59" fmla="*/ 303 h 461"/>
                <a:gd name="T60" fmla="*/ 7 w 563"/>
                <a:gd name="T61" fmla="*/ 335 h 461"/>
                <a:gd name="T62" fmla="*/ 52 w 563"/>
                <a:gd name="T63" fmla="*/ 405 h 461"/>
                <a:gd name="T64" fmla="*/ 311 w 563"/>
                <a:gd name="T65" fmla="*/ 460 h 461"/>
                <a:gd name="T66" fmla="*/ 321 w 563"/>
                <a:gd name="T67" fmla="*/ 459 h 461"/>
                <a:gd name="T68" fmla="*/ 552 w 563"/>
                <a:gd name="T69" fmla="*/ 337 h 461"/>
                <a:gd name="T70" fmla="*/ 559 w 563"/>
                <a:gd name="T71" fmla="*/ 315 h 461"/>
                <a:gd name="T72" fmla="*/ 537 w 563"/>
                <a:gd name="T73" fmla="*/ 308 h 461"/>
                <a:gd name="T74" fmla="*/ 310 w 563"/>
                <a:gd name="T75" fmla="*/ 428 h 461"/>
                <a:gd name="T76" fmla="*/ 59 w 563"/>
                <a:gd name="T77" fmla="*/ 374 h 461"/>
                <a:gd name="T78" fmla="*/ 38 w 563"/>
                <a:gd name="T79" fmla="*/ 341 h 461"/>
                <a:gd name="T80" fmla="*/ 71 w 563"/>
                <a:gd name="T81" fmla="*/ 320 h 461"/>
                <a:gd name="T82" fmla="*/ 310 w 563"/>
                <a:gd name="T83" fmla="*/ 372 h 461"/>
                <a:gd name="T84" fmla="*/ 296 w 563"/>
                <a:gd name="T85" fmla="*/ 57 h 461"/>
                <a:gd name="T86" fmla="*/ 404 w 563"/>
                <a:gd name="T87" fmla="*/ 78 h 461"/>
                <a:gd name="T88" fmla="*/ 357 w 563"/>
                <a:gd name="T89" fmla="*/ 101 h 461"/>
                <a:gd name="T90" fmla="*/ 249 w 563"/>
                <a:gd name="T91" fmla="*/ 79 h 461"/>
                <a:gd name="T92" fmla="*/ 296 w 563"/>
                <a:gd name="T93" fmla="*/ 57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3" h="461">
                  <a:moveTo>
                    <a:pt x="310" y="372"/>
                  </a:moveTo>
                  <a:cubicBezTo>
                    <a:pt x="314" y="372"/>
                    <a:pt x="318" y="371"/>
                    <a:pt x="321" y="370"/>
                  </a:cubicBezTo>
                  <a:cubicBezTo>
                    <a:pt x="552" y="248"/>
                    <a:pt x="552" y="248"/>
                    <a:pt x="552" y="248"/>
                  </a:cubicBezTo>
                  <a:cubicBezTo>
                    <a:pt x="560" y="244"/>
                    <a:pt x="563" y="234"/>
                    <a:pt x="559" y="226"/>
                  </a:cubicBezTo>
                  <a:cubicBezTo>
                    <a:pt x="555" y="218"/>
                    <a:pt x="545" y="215"/>
                    <a:pt x="537" y="220"/>
                  </a:cubicBezTo>
                  <a:cubicBezTo>
                    <a:pt x="311" y="339"/>
                    <a:pt x="311" y="339"/>
                    <a:pt x="311" y="339"/>
                  </a:cubicBezTo>
                  <a:cubicBezTo>
                    <a:pt x="59" y="285"/>
                    <a:pt x="59" y="285"/>
                    <a:pt x="59" y="285"/>
                  </a:cubicBezTo>
                  <a:cubicBezTo>
                    <a:pt x="44" y="282"/>
                    <a:pt x="35" y="268"/>
                    <a:pt x="38" y="253"/>
                  </a:cubicBezTo>
                  <a:cubicBezTo>
                    <a:pt x="41" y="238"/>
                    <a:pt x="56" y="228"/>
                    <a:pt x="71" y="232"/>
                  </a:cubicBezTo>
                  <a:cubicBezTo>
                    <a:pt x="71" y="232"/>
                    <a:pt x="313" y="283"/>
                    <a:pt x="313" y="283"/>
                  </a:cubicBezTo>
                  <a:cubicBezTo>
                    <a:pt x="316" y="283"/>
                    <a:pt x="318" y="283"/>
                    <a:pt x="321" y="281"/>
                  </a:cubicBezTo>
                  <a:cubicBezTo>
                    <a:pt x="552" y="159"/>
                    <a:pt x="552" y="159"/>
                    <a:pt x="552" y="159"/>
                  </a:cubicBezTo>
                  <a:cubicBezTo>
                    <a:pt x="560" y="155"/>
                    <a:pt x="563" y="146"/>
                    <a:pt x="559" y="138"/>
                  </a:cubicBezTo>
                  <a:cubicBezTo>
                    <a:pt x="555" y="130"/>
                    <a:pt x="545" y="127"/>
                    <a:pt x="537" y="131"/>
                  </a:cubicBezTo>
                  <a:cubicBezTo>
                    <a:pt x="310" y="251"/>
                    <a:pt x="310" y="251"/>
                    <a:pt x="310" y="251"/>
                  </a:cubicBezTo>
                  <a:cubicBezTo>
                    <a:pt x="59" y="197"/>
                    <a:pt x="59" y="197"/>
                    <a:pt x="59" y="197"/>
                  </a:cubicBezTo>
                  <a:cubicBezTo>
                    <a:pt x="44" y="194"/>
                    <a:pt x="35" y="179"/>
                    <a:pt x="38" y="164"/>
                  </a:cubicBezTo>
                  <a:cubicBezTo>
                    <a:pt x="41" y="149"/>
                    <a:pt x="56" y="140"/>
                    <a:pt x="71" y="143"/>
                  </a:cubicBezTo>
                  <a:cubicBezTo>
                    <a:pt x="71" y="143"/>
                    <a:pt x="297" y="191"/>
                    <a:pt x="298" y="191"/>
                  </a:cubicBezTo>
                  <a:cubicBezTo>
                    <a:pt x="301" y="191"/>
                    <a:pt x="303" y="191"/>
                    <a:pt x="306" y="189"/>
                  </a:cubicBezTo>
                  <a:cubicBezTo>
                    <a:pt x="306" y="189"/>
                    <a:pt x="538" y="69"/>
                    <a:pt x="538" y="69"/>
                  </a:cubicBezTo>
                  <a:cubicBezTo>
                    <a:pt x="554" y="61"/>
                    <a:pt x="553" y="51"/>
                    <a:pt x="535" y="48"/>
                  </a:cubicBezTo>
                  <a:cubicBezTo>
                    <a:pt x="310" y="4"/>
                    <a:pt x="310" y="4"/>
                    <a:pt x="310" y="4"/>
                  </a:cubicBezTo>
                  <a:cubicBezTo>
                    <a:pt x="292" y="0"/>
                    <a:pt x="265" y="4"/>
                    <a:pt x="249" y="12"/>
                  </a:cubicBezTo>
                  <a:cubicBezTo>
                    <a:pt x="41" y="114"/>
                    <a:pt x="41" y="114"/>
                    <a:pt x="41" y="114"/>
                  </a:cubicBezTo>
                  <a:cubicBezTo>
                    <a:pt x="38" y="116"/>
                    <a:pt x="35" y="118"/>
                    <a:pt x="33" y="119"/>
                  </a:cubicBezTo>
                  <a:cubicBezTo>
                    <a:pt x="20" y="128"/>
                    <a:pt x="10" y="141"/>
                    <a:pt x="7" y="157"/>
                  </a:cubicBezTo>
                  <a:cubicBezTo>
                    <a:pt x="2" y="179"/>
                    <a:pt x="10" y="200"/>
                    <a:pt x="25" y="214"/>
                  </a:cubicBezTo>
                  <a:cubicBezTo>
                    <a:pt x="16" y="222"/>
                    <a:pt x="9" y="233"/>
                    <a:pt x="7" y="246"/>
                  </a:cubicBezTo>
                  <a:cubicBezTo>
                    <a:pt x="2" y="268"/>
                    <a:pt x="10" y="289"/>
                    <a:pt x="25" y="303"/>
                  </a:cubicBezTo>
                  <a:cubicBezTo>
                    <a:pt x="16" y="311"/>
                    <a:pt x="9" y="322"/>
                    <a:pt x="7" y="335"/>
                  </a:cubicBezTo>
                  <a:cubicBezTo>
                    <a:pt x="0" y="367"/>
                    <a:pt x="20" y="399"/>
                    <a:pt x="52" y="405"/>
                  </a:cubicBezTo>
                  <a:cubicBezTo>
                    <a:pt x="52" y="405"/>
                    <a:pt x="310" y="461"/>
                    <a:pt x="311" y="460"/>
                  </a:cubicBezTo>
                  <a:cubicBezTo>
                    <a:pt x="314" y="460"/>
                    <a:pt x="318" y="460"/>
                    <a:pt x="321" y="459"/>
                  </a:cubicBezTo>
                  <a:cubicBezTo>
                    <a:pt x="552" y="337"/>
                    <a:pt x="552" y="337"/>
                    <a:pt x="552" y="337"/>
                  </a:cubicBezTo>
                  <a:cubicBezTo>
                    <a:pt x="560" y="332"/>
                    <a:pt x="563" y="323"/>
                    <a:pt x="559" y="315"/>
                  </a:cubicBezTo>
                  <a:cubicBezTo>
                    <a:pt x="555" y="307"/>
                    <a:pt x="545" y="304"/>
                    <a:pt x="537" y="308"/>
                  </a:cubicBezTo>
                  <a:cubicBezTo>
                    <a:pt x="310" y="428"/>
                    <a:pt x="310" y="428"/>
                    <a:pt x="310" y="428"/>
                  </a:cubicBezTo>
                  <a:cubicBezTo>
                    <a:pt x="59" y="374"/>
                    <a:pt x="59" y="374"/>
                    <a:pt x="59" y="374"/>
                  </a:cubicBezTo>
                  <a:cubicBezTo>
                    <a:pt x="44" y="371"/>
                    <a:pt x="35" y="356"/>
                    <a:pt x="38" y="341"/>
                  </a:cubicBezTo>
                  <a:cubicBezTo>
                    <a:pt x="41" y="327"/>
                    <a:pt x="56" y="317"/>
                    <a:pt x="71" y="320"/>
                  </a:cubicBezTo>
                  <a:cubicBezTo>
                    <a:pt x="71" y="320"/>
                    <a:pt x="309" y="372"/>
                    <a:pt x="310" y="372"/>
                  </a:cubicBezTo>
                  <a:close/>
                  <a:moveTo>
                    <a:pt x="296" y="57"/>
                  </a:moveTo>
                  <a:cubicBezTo>
                    <a:pt x="404" y="78"/>
                    <a:pt x="404" y="78"/>
                    <a:pt x="404" y="78"/>
                  </a:cubicBezTo>
                  <a:cubicBezTo>
                    <a:pt x="357" y="101"/>
                    <a:pt x="357" y="101"/>
                    <a:pt x="357" y="101"/>
                  </a:cubicBezTo>
                  <a:cubicBezTo>
                    <a:pt x="249" y="79"/>
                    <a:pt x="249" y="79"/>
                    <a:pt x="249" y="79"/>
                  </a:cubicBezTo>
                  <a:lnTo>
                    <a:pt x="296" y="57"/>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grpSp>
      <p:sp>
        <p:nvSpPr>
          <p:cNvPr id="4" name="矩形 3"/>
          <p:cNvSpPr/>
          <p:nvPr/>
        </p:nvSpPr>
        <p:spPr>
          <a:xfrm>
            <a:off x="2231487" y="305240"/>
            <a:ext cx="4653280" cy="768350"/>
          </a:xfrm>
          <a:prstGeom prst="rect">
            <a:avLst/>
          </a:prstGeom>
        </p:spPr>
        <p:txBody>
          <a:bodyPr wrap="none">
            <a:spAutoFit/>
          </a:bodyPr>
          <a:p>
            <a:r>
              <a:rPr lang="zh-CN" altLang="en-US" sz="4400" smtClean="0">
                <a:solidFill>
                  <a:schemeClr val="accent1"/>
                </a:solidFill>
                <a:latin typeface="造字工房悦黑（非商用）常规体" pitchFamily="2" charset="-122"/>
                <a:ea typeface="造字工房悦黑（非商用）常规体" pitchFamily="2" charset="-122"/>
              </a:rPr>
              <a:t>笔头表达评价案例</a:t>
            </a:r>
            <a:endParaRPr lang="zh-CN" altLang="en-US" sz="4400">
              <a:solidFill>
                <a:schemeClr val="accent1"/>
              </a:solidFill>
              <a:latin typeface="造字工房悦黑（非商用）常规体" pitchFamily="2" charset="-122"/>
              <a:ea typeface="造字工房悦黑（非商用）常规体" pitchFamily="2" charset="-122"/>
            </a:endParaRPr>
          </a:p>
        </p:txBody>
      </p:sp>
      <p:pic>
        <p:nvPicPr>
          <p:cNvPr id="3" name="英语写作评价">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2005330" y="1263015"/>
            <a:ext cx="8652510" cy="50107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600" fill="hold"/>
                                        <p:tgtEl>
                                          <p:spTgt spid="4"/>
                                        </p:tgtEl>
                                        <p:attrNameLst>
                                          <p:attrName>ppt_x</p:attrName>
                                        </p:attrNameLst>
                                      </p:cBhvr>
                                      <p:tavLst>
                                        <p:tav tm="0">
                                          <p:val>
                                            <p:strVal val="1+#ppt_w/2"/>
                                          </p:val>
                                        </p:tav>
                                        <p:tav tm="100000">
                                          <p:val>
                                            <p:strVal val="#ppt_x"/>
                                          </p:val>
                                        </p:tav>
                                      </p:tavLst>
                                    </p:anim>
                                    <p:anim calcmode="lin" valueType="num">
                                      <p:cBhvr additive="base">
                                        <p:cTn id="12" dur="6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000" fill="hold">
                                          <p:stCondLst>
                                            <p:cond delay="0"/>
                                          </p:stCondLst>
                                        </p:cTn>
                                        <p:tgtEl>
                                          <p:spTgt spid="3"/>
                                        </p:tgtEl>
                                        <p:attrNameLst>
                                          <p:attrName>style.visibility</p:attrName>
                                        </p:attrNameLst>
                                      </p:cBhvr>
                                      <p:to>
                                        <p:strVal val="visible"/>
                                      </p:to>
                                    </p:set>
                                    <p:animEffect transition="in" filter="circle(ou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8" fill="hold" display="1">
                  <p:stCondLst>
                    <p:cond delay="indefinite"/>
                  </p:stCondLst>
                  <p:endCondLst>
                    <p:cond evt="onNext">
                      <p:tgtEl>
                        <p:sldTgt/>
                      </p:tgtEl>
                    </p:cond>
                    <p:cond evt="onPrev">
                      <p:tgtEl>
                        <p:sldTgt/>
                      </p:tgtEl>
                    </p:cond>
                  </p:endCondLst>
                </p:cTn>
                <p:tgtEl>
                  <p:spTgt spid="3"/>
                </p:tgtEl>
              </p:cMediaNode>
            </p:video>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additive="base">
                                        <p:cTn id="23"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tags/tag1.xml><?xml version="1.0" encoding="utf-8"?>
<p:tagLst xmlns:p="http://schemas.openxmlformats.org/presentationml/2006/main">
  <p:tag name="KSO_WM_MEDIACOVER_FLAG" val="1"/>
  <p:tag name="KSO_WM_UNIT_MEDIACOVER_BTN_STATE" val="1"/>
  <p:tag name="KSO_WM_UNIT_MEDIACOVER_BTNRECT" val="6962*3607*723*723"/>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xml><?xml version="1.0" encoding="utf-8"?>
<p:tagLst xmlns:p="http://schemas.openxmlformats.org/presentationml/2006/main">
  <p:tag name="KSO_WM_MEDIACOVER_FLAG" val="1"/>
  <p:tag name="KSO_WM_UNIT_MEDIACOVER_BTN_STATE" val="1"/>
  <p:tag name="KSO_WM_UNIT_MEDIACOVER_BTNRECT" val="6451*3583*723*723"/>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3.xml><?xml version="1.0" encoding="utf-8"?>
<p:tagLst xmlns:p="http://schemas.openxmlformats.org/presentationml/2006/main">
  <p:tag name="KSO_WM_UNIT_TABLE_BEAUTIFY" val="smartTable{019bab1d-a8a2-41f4-8f31-e6d4800346b9}"/>
  <p:tag name="TABLE_ENDDRAG_ORIGIN_RECT" val="622*153"/>
  <p:tag name="TABLE_ENDDRAG_RECT" val="148*131*622*153"/>
</p:tagLst>
</file>

<file path=ppt/tags/tag4.xml><?xml version="1.0" encoding="utf-8"?>
<p:tagLst xmlns:p="http://schemas.openxmlformats.org/presentationml/2006/main">
  <p:tag name="KSO_WM_UNIT_PLACING_PICTURE_USER_VIEWPORT" val="{&quot;height&quot;:6242.4992125984254,&quot;width&quot;:14435.001574803149}"/>
</p:tagLst>
</file>

<file path=ppt/theme/theme1.xml><?xml version="1.0" encoding="utf-8"?>
<a:theme xmlns:a="http://schemas.openxmlformats.org/drawingml/2006/main" name="www.33ppt.com">
  <a:themeElements>
    <a:clrScheme name="自定义 42-绿色清新">
      <a:dk1>
        <a:sysClr val="windowText" lastClr="000000"/>
      </a:dk1>
      <a:lt1>
        <a:sysClr val="window" lastClr="FFFFFF"/>
      </a:lt1>
      <a:dk2>
        <a:srgbClr val="212745"/>
      </a:dk2>
      <a:lt2>
        <a:srgbClr val="7F7F7F"/>
      </a:lt2>
      <a:accent1>
        <a:srgbClr val="138A40"/>
      </a:accent1>
      <a:accent2>
        <a:srgbClr val="138A40"/>
      </a:accent2>
      <a:accent3>
        <a:srgbClr val="138A40"/>
      </a:accent3>
      <a:accent4>
        <a:srgbClr val="138A40"/>
      </a:accent4>
      <a:accent5>
        <a:srgbClr val="138A40"/>
      </a:accent5>
      <a:accent6>
        <a:srgbClr val="138A40"/>
      </a:accent6>
      <a:hlink>
        <a:srgbClr val="56C7AA"/>
      </a:hlink>
      <a:folHlink>
        <a:srgbClr val="59A8D1"/>
      </a:folHlink>
    </a:clrScheme>
    <a:fontScheme name="自定义 6">
      <a:majorFont>
        <a:latin typeface="Arial"/>
        <a:ea typeface="微软雅黑 Light"/>
        <a:cs typeface="Arial"/>
      </a:majorFont>
      <a:minorFont>
        <a:latin typeface="Arial"/>
        <a:ea typeface="微软雅黑 Light"/>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2397</Words>
  <Application>WPS 演示</Application>
  <PresentationFormat>宽屏</PresentationFormat>
  <Paragraphs>266</Paragraphs>
  <Slides>25</Slides>
  <Notes>25</Notes>
  <HiddenSlides>0</HiddenSlides>
  <MMClips>2</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25</vt:i4>
      </vt:variant>
    </vt:vector>
  </HeadingPairs>
  <TitlesOfParts>
    <vt:vector size="41" baseType="lpstr">
      <vt:lpstr>Arial</vt:lpstr>
      <vt:lpstr>宋体</vt:lpstr>
      <vt:lpstr>Wingdings</vt:lpstr>
      <vt:lpstr>Arial Narrow</vt:lpstr>
      <vt:lpstr>微软雅黑</vt:lpstr>
      <vt:lpstr>造字工房悦黑（非商用）常规体</vt:lpstr>
      <vt:lpstr>黑体</vt:lpstr>
      <vt:lpstr>Calibri</vt:lpstr>
      <vt:lpstr>方正正黑简体</vt:lpstr>
      <vt:lpstr>微软雅黑 Light</vt:lpstr>
      <vt:lpstr>Arial Unicode MS</vt:lpstr>
      <vt:lpstr>Arial Rounded MT Bold</vt:lpstr>
      <vt:lpstr>Franklin Gothic Book</vt:lpstr>
      <vt:lpstr>Wingdings 2</vt:lpstr>
      <vt:lpstr>Dark Courier</vt:lpstr>
      <vt:lpstr>www.33ppt.com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苏州珀菲科特网络科技有限公司</Company>
  <LinksUpToDate>false</LinksUpToDate>
  <SharedDoc>false</SharedDoc>
  <HyperlinksChanged>false</HyperlinksChanged>
  <AppVersion>14.0000</AppVersion>
  <Manager>www.515ppt.com</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www.515ppt.com</dc:title>
  <dc:creator>www.515ppt.com</dc:creator>
  <cp:keywords>更多精品文档，请访问www.515ppt.com</cp:keywords>
  <dc:description>更多精品文档，请访问www.515ppt.com</dc:description>
  <dc:subject>www.515ppt.com</dc:subject>
  <cp:category>www.515ppt.com</cp:category>
  <cp:lastModifiedBy>lc118926</cp:lastModifiedBy>
  <cp:revision>94</cp:revision>
  <dcterms:created xsi:type="dcterms:W3CDTF">2015-10-07T07:18:00Z</dcterms:created>
  <dcterms:modified xsi:type="dcterms:W3CDTF">2022-05-25T07:50:21Z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