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3"/>
  </p:sldMasterIdLst>
  <p:notesMasterIdLst>
    <p:notesMasterId r:id="rId7"/>
  </p:notesMasterIdLst>
  <p:sldIdLst>
    <p:sldId id="299" r:id="rId4"/>
    <p:sldId id="300" r:id="rId5"/>
    <p:sldId id="301" r:id="rId6"/>
    <p:sldId id="302" r:id="rId8"/>
    <p:sldId id="303" r:id="rId9"/>
    <p:sldId id="304" r:id="rId10"/>
    <p:sldId id="305" r:id="rId11"/>
    <p:sldId id="306" r:id="rId12"/>
    <p:sldId id="307" r:id="rId13"/>
    <p:sldId id="309" r:id="rId14"/>
    <p:sldId id="308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7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683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2.png"/><Relationship Id="rId7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9" Type="http://schemas.openxmlformats.org/officeDocument/2006/relationships/tags" Target="../tags/tag15.xml"/><Relationship Id="rId18" Type="http://schemas.openxmlformats.org/officeDocument/2006/relationships/tags" Target="../tags/tag14.xml"/><Relationship Id="rId17" Type="http://schemas.openxmlformats.org/officeDocument/2006/relationships/tags" Target="../tags/tag13.xml"/><Relationship Id="rId16" Type="http://schemas.openxmlformats.org/officeDocument/2006/relationships/tags" Target="../tags/tag12.xml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image" Target="../media/image3.emf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emf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image" Target="../media/image6.png"/><Relationship Id="rId5" Type="http://schemas.openxmlformats.org/officeDocument/2006/relationships/tags" Target="../tags/tag92.xml"/><Relationship Id="rId4" Type="http://schemas.openxmlformats.org/officeDocument/2006/relationships/image" Target="../media/image1.png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7" Type="http://schemas.openxmlformats.org/officeDocument/2006/relationships/tags" Target="../tags/tag102.xml"/><Relationship Id="rId16" Type="http://schemas.openxmlformats.org/officeDocument/2006/relationships/tags" Target="../tags/tag101.xml"/><Relationship Id="rId15" Type="http://schemas.openxmlformats.org/officeDocument/2006/relationships/tags" Target="../tags/tag100.xml"/><Relationship Id="rId14" Type="http://schemas.openxmlformats.org/officeDocument/2006/relationships/tags" Target="../tags/tag99.xml"/><Relationship Id="rId13" Type="http://schemas.openxmlformats.org/officeDocument/2006/relationships/tags" Target="../tags/tag98.xml"/><Relationship Id="rId12" Type="http://schemas.openxmlformats.org/officeDocument/2006/relationships/tags" Target="../tags/tag97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emf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image" Target="../media/image2.png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image" Target="../media/image4.png"/><Relationship Id="rId17" Type="http://schemas.openxmlformats.org/officeDocument/2006/relationships/tags" Target="../tags/tag115.xml"/><Relationship Id="rId16" Type="http://schemas.openxmlformats.org/officeDocument/2006/relationships/tags" Target="../tags/tag114.xml"/><Relationship Id="rId15" Type="http://schemas.openxmlformats.org/officeDocument/2006/relationships/tags" Target="../tags/tag11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image" Target="../media/image5.png"/><Relationship Id="rId7" Type="http://schemas.openxmlformats.org/officeDocument/2006/relationships/tags" Target="../tags/tag120.xml"/><Relationship Id="rId6" Type="http://schemas.openxmlformats.org/officeDocument/2006/relationships/image" Target="../media/image1.png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image" Target="../media/image3.emf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image" Target="../media/image6.png"/><Relationship Id="rId4" Type="http://schemas.openxmlformats.org/officeDocument/2006/relationships/tags" Target="../tags/tag125.xml"/><Relationship Id="rId3" Type="http://schemas.openxmlformats.org/officeDocument/2006/relationships/image" Target="../media/image1.png"/><Relationship Id="rId2" Type="http://schemas.openxmlformats.org/officeDocument/2006/relationships/tags" Target="../tags/tag124.xml"/><Relationship Id="rId17" Type="http://schemas.openxmlformats.org/officeDocument/2006/relationships/tags" Target="../tags/tag136.xml"/><Relationship Id="rId16" Type="http://schemas.openxmlformats.org/officeDocument/2006/relationships/tags" Target="../tags/tag135.xml"/><Relationship Id="rId15" Type="http://schemas.openxmlformats.org/officeDocument/2006/relationships/tags" Target="../tags/tag134.xml"/><Relationship Id="rId14" Type="http://schemas.openxmlformats.org/officeDocument/2006/relationships/tags" Target="../tags/tag133.xml"/><Relationship Id="rId13" Type="http://schemas.openxmlformats.org/officeDocument/2006/relationships/tags" Target="../tags/tag132.xml"/><Relationship Id="rId12" Type="http://schemas.openxmlformats.org/officeDocument/2006/relationships/tags" Target="../tags/tag131.xml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image" Target="../media/image5.png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image" Target="../media/image1.png"/><Relationship Id="rId2" Type="http://schemas.openxmlformats.org/officeDocument/2006/relationships/tags" Target="../tags/tag137.xml"/><Relationship Id="rId12" Type="http://schemas.openxmlformats.org/officeDocument/2006/relationships/tags" Target="../tags/tag145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image" Target="../media/image5.png"/><Relationship Id="rId4" Type="http://schemas.openxmlformats.org/officeDocument/2006/relationships/tags" Target="../tags/tag147.xml"/><Relationship Id="rId3" Type="http://schemas.openxmlformats.org/officeDocument/2006/relationships/image" Target="../media/image1.png"/><Relationship Id="rId2" Type="http://schemas.openxmlformats.org/officeDocument/2006/relationships/tags" Target="../tags/tag146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tags" Target="../tags/tag158.xml"/><Relationship Id="rId6" Type="http://schemas.openxmlformats.org/officeDocument/2006/relationships/tags" Target="../tags/tag157.xml"/><Relationship Id="rId5" Type="http://schemas.openxmlformats.org/officeDocument/2006/relationships/image" Target="../media/image5.png"/><Relationship Id="rId4" Type="http://schemas.openxmlformats.org/officeDocument/2006/relationships/tags" Target="../tags/tag156.xml"/><Relationship Id="rId3" Type="http://schemas.openxmlformats.org/officeDocument/2006/relationships/image" Target="../media/image1.png"/><Relationship Id="rId2" Type="http://schemas.openxmlformats.org/officeDocument/2006/relationships/tags" Target="../tags/tag155.xml"/><Relationship Id="rId12" Type="http://schemas.openxmlformats.org/officeDocument/2006/relationships/tags" Target="../tags/tag163.xml"/><Relationship Id="rId11" Type="http://schemas.openxmlformats.org/officeDocument/2006/relationships/tags" Target="../tags/tag162.xml"/><Relationship Id="rId10" Type="http://schemas.openxmlformats.org/officeDocument/2006/relationships/tags" Target="../tags/tag16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tags" Target="../tags/tag167.xml"/><Relationship Id="rId7" Type="http://schemas.openxmlformats.org/officeDocument/2006/relationships/image" Target="../media/image9.png"/><Relationship Id="rId6" Type="http://schemas.openxmlformats.org/officeDocument/2006/relationships/tags" Target="../tags/tag166.xml"/><Relationship Id="rId5" Type="http://schemas.openxmlformats.org/officeDocument/2006/relationships/image" Target="../media/image5.png"/><Relationship Id="rId4" Type="http://schemas.openxmlformats.org/officeDocument/2006/relationships/tags" Target="../tags/tag165.xml"/><Relationship Id="rId3" Type="http://schemas.openxmlformats.org/officeDocument/2006/relationships/image" Target="../media/image1.png"/><Relationship Id="rId2" Type="http://schemas.openxmlformats.org/officeDocument/2006/relationships/tags" Target="../tags/tag164.xml"/><Relationship Id="rId16" Type="http://schemas.openxmlformats.org/officeDocument/2006/relationships/tags" Target="../tags/tag175.xml"/><Relationship Id="rId15" Type="http://schemas.openxmlformats.org/officeDocument/2006/relationships/tags" Target="../tags/tag174.xml"/><Relationship Id="rId14" Type="http://schemas.openxmlformats.org/officeDocument/2006/relationships/tags" Target="../tags/tag173.xml"/><Relationship Id="rId13" Type="http://schemas.openxmlformats.org/officeDocument/2006/relationships/tags" Target="../tags/tag172.xml"/><Relationship Id="rId12" Type="http://schemas.openxmlformats.org/officeDocument/2006/relationships/tags" Target="../tags/tag171.xml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image" Target="../media/image1.png"/><Relationship Id="rId2" Type="http://schemas.openxmlformats.org/officeDocument/2006/relationships/tags" Target="../tags/tag176.xml"/><Relationship Id="rId13" Type="http://schemas.openxmlformats.org/officeDocument/2006/relationships/image" Target="../media/image5.png"/><Relationship Id="rId12" Type="http://schemas.openxmlformats.org/officeDocument/2006/relationships/tags" Target="../tags/tag184.xml"/><Relationship Id="rId11" Type="http://schemas.openxmlformats.org/officeDocument/2006/relationships/image" Target="../media/image6.png"/><Relationship Id="rId10" Type="http://schemas.openxmlformats.org/officeDocument/2006/relationships/tags" Target="../tags/tag183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image" Target="../media/image12.png"/><Relationship Id="rId7" Type="http://schemas.openxmlformats.org/officeDocument/2006/relationships/tags" Target="../tags/tag194.xml"/><Relationship Id="rId6" Type="http://schemas.openxmlformats.org/officeDocument/2006/relationships/image" Target="../media/image11.png"/><Relationship Id="rId5" Type="http://schemas.openxmlformats.org/officeDocument/2006/relationships/tags" Target="../tags/tag193.xml"/><Relationship Id="rId4" Type="http://schemas.openxmlformats.org/officeDocument/2006/relationships/tags" Target="../tags/tag192.xml"/><Relationship Id="rId31" Type="http://schemas.openxmlformats.org/officeDocument/2006/relationships/tags" Target="../tags/tag211.xml"/><Relationship Id="rId30" Type="http://schemas.openxmlformats.org/officeDocument/2006/relationships/tags" Target="../tags/tag210.xml"/><Relationship Id="rId3" Type="http://schemas.openxmlformats.org/officeDocument/2006/relationships/image" Target="../media/image10.png"/><Relationship Id="rId29" Type="http://schemas.openxmlformats.org/officeDocument/2006/relationships/tags" Target="../tags/tag209.xml"/><Relationship Id="rId28" Type="http://schemas.openxmlformats.org/officeDocument/2006/relationships/tags" Target="../tags/tag208.xml"/><Relationship Id="rId27" Type="http://schemas.openxmlformats.org/officeDocument/2006/relationships/tags" Target="../tags/tag207.xml"/><Relationship Id="rId26" Type="http://schemas.openxmlformats.org/officeDocument/2006/relationships/tags" Target="../tags/tag206.xml"/><Relationship Id="rId25" Type="http://schemas.openxmlformats.org/officeDocument/2006/relationships/tags" Target="../tags/tag205.xml"/><Relationship Id="rId24" Type="http://schemas.openxmlformats.org/officeDocument/2006/relationships/image" Target="../media/image18.png"/><Relationship Id="rId23" Type="http://schemas.openxmlformats.org/officeDocument/2006/relationships/tags" Target="../tags/tag204.xml"/><Relationship Id="rId22" Type="http://schemas.openxmlformats.org/officeDocument/2006/relationships/image" Target="../media/image17.png"/><Relationship Id="rId21" Type="http://schemas.openxmlformats.org/officeDocument/2006/relationships/tags" Target="../tags/tag203.xml"/><Relationship Id="rId20" Type="http://schemas.openxmlformats.org/officeDocument/2006/relationships/tags" Target="../tags/tag202.xml"/><Relationship Id="rId2" Type="http://schemas.openxmlformats.org/officeDocument/2006/relationships/tags" Target="../tags/tag191.xml"/><Relationship Id="rId19" Type="http://schemas.openxmlformats.org/officeDocument/2006/relationships/tags" Target="../tags/tag201.xml"/><Relationship Id="rId18" Type="http://schemas.openxmlformats.org/officeDocument/2006/relationships/tags" Target="../tags/tag200.xml"/><Relationship Id="rId17" Type="http://schemas.openxmlformats.org/officeDocument/2006/relationships/image" Target="../media/image16.png"/><Relationship Id="rId16" Type="http://schemas.openxmlformats.org/officeDocument/2006/relationships/tags" Target="../tags/tag199.xml"/><Relationship Id="rId15" Type="http://schemas.openxmlformats.org/officeDocument/2006/relationships/image" Target="../media/image15.png"/><Relationship Id="rId14" Type="http://schemas.openxmlformats.org/officeDocument/2006/relationships/tags" Target="../tags/tag198.xml"/><Relationship Id="rId13" Type="http://schemas.openxmlformats.org/officeDocument/2006/relationships/tags" Target="../tags/tag197.xml"/><Relationship Id="rId12" Type="http://schemas.openxmlformats.org/officeDocument/2006/relationships/image" Target="../media/image14.png"/><Relationship Id="rId11" Type="http://schemas.openxmlformats.org/officeDocument/2006/relationships/tags" Target="../tags/tag196.xml"/><Relationship Id="rId10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image" Target="../media/image3.emf"/><Relationship Id="rId6" Type="http://schemas.openxmlformats.org/officeDocument/2006/relationships/tags" Target="../tags/tag18.xml"/><Relationship Id="rId5" Type="http://schemas.openxmlformats.org/officeDocument/2006/relationships/image" Target="../media/image5.png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image" Target="../media/image4.png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216.xml"/><Relationship Id="rId8" Type="http://schemas.openxmlformats.org/officeDocument/2006/relationships/tags" Target="../tags/tag215.xml"/><Relationship Id="rId7" Type="http://schemas.openxmlformats.org/officeDocument/2006/relationships/image" Target="../media/image21.png"/><Relationship Id="rId6" Type="http://schemas.openxmlformats.org/officeDocument/2006/relationships/tags" Target="../tags/tag214.xml"/><Relationship Id="rId5" Type="http://schemas.openxmlformats.org/officeDocument/2006/relationships/image" Target="../media/image20.png"/><Relationship Id="rId4" Type="http://schemas.openxmlformats.org/officeDocument/2006/relationships/tags" Target="../tags/tag213.xml"/><Relationship Id="rId3" Type="http://schemas.openxmlformats.org/officeDocument/2006/relationships/image" Target="../media/image19.png"/><Relationship Id="rId2" Type="http://schemas.openxmlformats.org/officeDocument/2006/relationships/tags" Target="../tags/tag212.xml"/><Relationship Id="rId14" Type="http://schemas.openxmlformats.org/officeDocument/2006/relationships/tags" Target="../tags/tag221.xml"/><Relationship Id="rId13" Type="http://schemas.openxmlformats.org/officeDocument/2006/relationships/tags" Target="../tags/tag220.xml"/><Relationship Id="rId12" Type="http://schemas.openxmlformats.org/officeDocument/2006/relationships/tags" Target="../tags/tag219.xml"/><Relationship Id="rId11" Type="http://schemas.openxmlformats.org/officeDocument/2006/relationships/tags" Target="../tags/tag218.xml"/><Relationship Id="rId10" Type="http://schemas.openxmlformats.org/officeDocument/2006/relationships/tags" Target="../tags/tag21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image" Target="../media/image17.png"/><Relationship Id="rId7" Type="http://schemas.openxmlformats.org/officeDocument/2006/relationships/tags" Target="../tags/tag226.xml"/><Relationship Id="rId6" Type="http://schemas.openxmlformats.org/officeDocument/2006/relationships/image" Target="../media/image19.png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tags" Target="../tags/tag223.xml"/><Relationship Id="rId24" Type="http://schemas.openxmlformats.org/officeDocument/2006/relationships/tags" Target="../tags/tag238.xml"/><Relationship Id="rId23" Type="http://schemas.openxmlformats.org/officeDocument/2006/relationships/tags" Target="../tags/tag237.xml"/><Relationship Id="rId22" Type="http://schemas.openxmlformats.org/officeDocument/2006/relationships/tags" Target="../tags/tag236.xml"/><Relationship Id="rId21" Type="http://schemas.openxmlformats.org/officeDocument/2006/relationships/tags" Target="../tags/tag235.xml"/><Relationship Id="rId20" Type="http://schemas.openxmlformats.org/officeDocument/2006/relationships/tags" Target="../tags/tag234.xml"/><Relationship Id="rId2" Type="http://schemas.openxmlformats.org/officeDocument/2006/relationships/tags" Target="../tags/tag222.xml"/><Relationship Id="rId19" Type="http://schemas.openxmlformats.org/officeDocument/2006/relationships/image" Target="../media/image25.png"/><Relationship Id="rId18" Type="http://schemas.openxmlformats.org/officeDocument/2006/relationships/tags" Target="../tags/tag233.xml"/><Relationship Id="rId17" Type="http://schemas.openxmlformats.org/officeDocument/2006/relationships/image" Target="../media/image24.png"/><Relationship Id="rId16" Type="http://schemas.openxmlformats.org/officeDocument/2006/relationships/tags" Target="../tags/tag232.xml"/><Relationship Id="rId15" Type="http://schemas.openxmlformats.org/officeDocument/2006/relationships/tags" Target="../tags/tag231.xml"/><Relationship Id="rId14" Type="http://schemas.openxmlformats.org/officeDocument/2006/relationships/tags" Target="../tags/tag230.xml"/><Relationship Id="rId13" Type="http://schemas.openxmlformats.org/officeDocument/2006/relationships/tags" Target="../tags/tag229.xml"/><Relationship Id="rId12" Type="http://schemas.openxmlformats.org/officeDocument/2006/relationships/image" Target="../media/image23.png"/><Relationship Id="rId11" Type="http://schemas.openxmlformats.org/officeDocument/2006/relationships/tags" Target="../tags/tag228.xml"/><Relationship Id="rId10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243.xml"/><Relationship Id="rId8" Type="http://schemas.openxmlformats.org/officeDocument/2006/relationships/tags" Target="../tags/tag242.xml"/><Relationship Id="rId7" Type="http://schemas.openxmlformats.org/officeDocument/2006/relationships/image" Target="../media/image21.png"/><Relationship Id="rId6" Type="http://schemas.openxmlformats.org/officeDocument/2006/relationships/tags" Target="../tags/tag241.xml"/><Relationship Id="rId5" Type="http://schemas.openxmlformats.org/officeDocument/2006/relationships/image" Target="../media/image20.png"/><Relationship Id="rId4" Type="http://schemas.openxmlformats.org/officeDocument/2006/relationships/tags" Target="../tags/tag240.xml"/><Relationship Id="rId3" Type="http://schemas.openxmlformats.org/officeDocument/2006/relationships/image" Target="../media/image26.png"/><Relationship Id="rId2" Type="http://schemas.openxmlformats.org/officeDocument/2006/relationships/tags" Target="../tags/tag239.xml"/><Relationship Id="rId15" Type="http://schemas.openxmlformats.org/officeDocument/2006/relationships/tags" Target="../tags/tag249.xml"/><Relationship Id="rId14" Type="http://schemas.openxmlformats.org/officeDocument/2006/relationships/tags" Target="../tags/tag248.xml"/><Relationship Id="rId13" Type="http://schemas.openxmlformats.org/officeDocument/2006/relationships/tags" Target="../tags/tag247.xml"/><Relationship Id="rId12" Type="http://schemas.openxmlformats.org/officeDocument/2006/relationships/tags" Target="../tags/tag246.xml"/><Relationship Id="rId11" Type="http://schemas.openxmlformats.org/officeDocument/2006/relationships/tags" Target="../tags/tag245.xml"/><Relationship Id="rId10" Type="http://schemas.openxmlformats.org/officeDocument/2006/relationships/tags" Target="../tags/tag24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254.xml"/><Relationship Id="rId8" Type="http://schemas.openxmlformats.org/officeDocument/2006/relationships/tags" Target="../tags/tag253.xml"/><Relationship Id="rId7" Type="http://schemas.openxmlformats.org/officeDocument/2006/relationships/image" Target="../media/image21.png"/><Relationship Id="rId6" Type="http://schemas.openxmlformats.org/officeDocument/2006/relationships/tags" Target="../tags/tag252.xml"/><Relationship Id="rId5" Type="http://schemas.openxmlformats.org/officeDocument/2006/relationships/image" Target="../media/image20.png"/><Relationship Id="rId4" Type="http://schemas.openxmlformats.org/officeDocument/2006/relationships/tags" Target="../tags/tag251.xml"/><Relationship Id="rId3" Type="http://schemas.openxmlformats.org/officeDocument/2006/relationships/image" Target="../media/image19.png"/><Relationship Id="rId2" Type="http://schemas.openxmlformats.org/officeDocument/2006/relationships/tags" Target="../tags/tag250.xml"/><Relationship Id="rId17" Type="http://schemas.openxmlformats.org/officeDocument/2006/relationships/tags" Target="../tags/tag262.xml"/><Relationship Id="rId16" Type="http://schemas.openxmlformats.org/officeDocument/2006/relationships/tags" Target="../tags/tag261.xml"/><Relationship Id="rId15" Type="http://schemas.openxmlformats.org/officeDocument/2006/relationships/tags" Target="../tags/tag260.xml"/><Relationship Id="rId14" Type="http://schemas.openxmlformats.org/officeDocument/2006/relationships/tags" Target="../tags/tag259.xml"/><Relationship Id="rId13" Type="http://schemas.openxmlformats.org/officeDocument/2006/relationships/tags" Target="../tags/tag258.xml"/><Relationship Id="rId12" Type="http://schemas.openxmlformats.org/officeDocument/2006/relationships/tags" Target="../tags/tag257.xml"/><Relationship Id="rId11" Type="http://schemas.openxmlformats.org/officeDocument/2006/relationships/tags" Target="../tags/tag256.xml"/><Relationship Id="rId10" Type="http://schemas.openxmlformats.org/officeDocument/2006/relationships/tags" Target="../tags/tag25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269.xml"/><Relationship Id="rId8" Type="http://schemas.openxmlformats.org/officeDocument/2006/relationships/tags" Target="../tags/tag268.xml"/><Relationship Id="rId7" Type="http://schemas.openxmlformats.org/officeDocument/2006/relationships/tags" Target="../tags/tag267.xml"/><Relationship Id="rId6" Type="http://schemas.openxmlformats.org/officeDocument/2006/relationships/tags" Target="../tags/tag266.xml"/><Relationship Id="rId5" Type="http://schemas.openxmlformats.org/officeDocument/2006/relationships/image" Target="../media/image20.png"/><Relationship Id="rId4" Type="http://schemas.openxmlformats.org/officeDocument/2006/relationships/tags" Target="../tags/tag265.xml"/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6" Type="http://schemas.openxmlformats.org/officeDocument/2006/relationships/tags" Target="../tags/tag274.xml"/><Relationship Id="rId15" Type="http://schemas.openxmlformats.org/officeDocument/2006/relationships/tags" Target="../tags/tag273.xml"/><Relationship Id="rId14" Type="http://schemas.openxmlformats.org/officeDocument/2006/relationships/tags" Target="../tags/tag272.xml"/><Relationship Id="rId13" Type="http://schemas.openxmlformats.org/officeDocument/2006/relationships/tags" Target="../tags/tag271.xml"/><Relationship Id="rId12" Type="http://schemas.openxmlformats.org/officeDocument/2006/relationships/image" Target="../media/image21.png"/><Relationship Id="rId11" Type="http://schemas.openxmlformats.org/officeDocument/2006/relationships/tags" Target="../tags/tag270.xml"/><Relationship Id="rId10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tags" Target="../tags/tag277.xml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82.xml"/><Relationship Id="rId8" Type="http://schemas.openxmlformats.org/officeDocument/2006/relationships/tags" Target="../tags/tag281.xml"/><Relationship Id="rId7" Type="http://schemas.openxmlformats.org/officeDocument/2006/relationships/image" Target="../media/image21.png"/><Relationship Id="rId6" Type="http://schemas.openxmlformats.org/officeDocument/2006/relationships/tags" Target="../tags/tag280.xml"/><Relationship Id="rId5" Type="http://schemas.openxmlformats.org/officeDocument/2006/relationships/image" Target="../media/image20.png"/><Relationship Id="rId4" Type="http://schemas.openxmlformats.org/officeDocument/2006/relationships/tags" Target="../tags/tag279.xml"/><Relationship Id="rId3" Type="http://schemas.openxmlformats.org/officeDocument/2006/relationships/image" Target="../media/image19.png"/><Relationship Id="rId2" Type="http://schemas.openxmlformats.org/officeDocument/2006/relationships/tags" Target="../tags/tag278.xml"/><Relationship Id="rId15" Type="http://schemas.openxmlformats.org/officeDocument/2006/relationships/tags" Target="../tags/tag288.xml"/><Relationship Id="rId14" Type="http://schemas.openxmlformats.org/officeDocument/2006/relationships/tags" Target="../tags/tag287.xml"/><Relationship Id="rId13" Type="http://schemas.openxmlformats.org/officeDocument/2006/relationships/tags" Target="../tags/tag286.xml"/><Relationship Id="rId12" Type="http://schemas.openxmlformats.org/officeDocument/2006/relationships/tags" Target="../tags/tag285.xml"/><Relationship Id="rId11" Type="http://schemas.openxmlformats.org/officeDocument/2006/relationships/tags" Target="../tags/tag284.xml"/><Relationship Id="rId10" Type="http://schemas.openxmlformats.org/officeDocument/2006/relationships/tags" Target="../tags/tag283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93.xml"/><Relationship Id="rId8" Type="http://schemas.openxmlformats.org/officeDocument/2006/relationships/tags" Target="../tags/tag292.xml"/><Relationship Id="rId7" Type="http://schemas.openxmlformats.org/officeDocument/2006/relationships/image" Target="../media/image21.png"/><Relationship Id="rId6" Type="http://schemas.openxmlformats.org/officeDocument/2006/relationships/tags" Target="../tags/tag291.xml"/><Relationship Id="rId5" Type="http://schemas.openxmlformats.org/officeDocument/2006/relationships/image" Target="../media/image20.png"/><Relationship Id="rId4" Type="http://schemas.openxmlformats.org/officeDocument/2006/relationships/tags" Target="../tags/tag290.xml"/><Relationship Id="rId3" Type="http://schemas.openxmlformats.org/officeDocument/2006/relationships/image" Target="../media/image28.png"/><Relationship Id="rId2" Type="http://schemas.openxmlformats.org/officeDocument/2006/relationships/tags" Target="../tags/tag289.xml"/><Relationship Id="rId14" Type="http://schemas.openxmlformats.org/officeDocument/2006/relationships/tags" Target="../tags/tag298.xml"/><Relationship Id="rId13" Type="http://schemas.openxmlformats.org/officeDocument/2006/relationships/tags" Target="../tags/tag297.xml"/><Relationship Id="rId12" Type="http://schemas.openxmlformats.org/officeDocument/2006/relationships/tags" Target="../tags/tag296.xml"/><Relationship Id="rId11" Type="http://schemas.openxmlformats.org/officeDocument/2006/relationships/tags" Target="../tags/tag295.xml"/><Relationship Id="rId10" Type="http://schemas.openxmlformats.org/officeDocument/2006/relationships/tags" Target="../tags/tag294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303.xml"/><Relationship Id="rId8" Type="http://schemas.openxmlformats.org/officeDocument/2006/relationships/tags" Target="../tags/tag302.xml"/><Relationship Id="rId7" Type="http://schemas.openxmlformats.org/officeDocument/2006/relationships/image" Target="../media/image21.png"/><Relationship Id="rId6" Type="http://schemas.openxmlformats.org/officeDocument/2006/relationships/tags" Target="../tags/tag301.xml"/><Relationship Id="rId5" Type="http://schemas.openxmlformats.org/officeDocument/2006/relationships/image" Target="../media/image20.png"/><Relationship Id="rId4" Type="http://schemas.openxmlformats.org/officeDocument/2006/relationships/tags" Target="../tags/tag300.xml"/><Relationship Id="rId3" Type="http://schemas.openxmlformats.org/officeDocument/2006/relationships/image" Target="../media/image29.png"/><Relationship Id="rId2" Type="http://schemas.openxmlformats.org/officeDocument/2006/relationships/tags" Target="../tags/tag299.xml"/><Relationship Id="rId13" Type="http://schemas.openxmlformats.org/officeDocument/2006/relationships/tags" Target="../tags/tag307.xml"/><Relationship Id="rId12" Type="http://schemas.openxmlformats.org/officeDocument/2006/relationships/tags" Target="../tags/tag306.xml"/><Relationship Id="rId11" Type="http://schemas.openxmlformats.org/officeDocument/2006/relationships/tags" Target="../tags/tag305.xml"/><Relationship Id="rId10" Type="http://schemas.openxmlformats.org/officeDocument/2006/relationships/tags" Target="../tags/tag304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313.xml"/><Relationship Id="rId8" Type="http://schemas.openxmlformats.org/officeDocument/2006/relationships/image" Target="../media/image17.png"/><Relationship Id="rId7" Type="http://schemas.openxmlformats.org/officeDocument/2006/relationships/tags" Target="../tags/tag312.xml"/><Relationship Id="rId6" Type="http://schemas.openxmlformats.org/officeDocument/2006/relationships/image" Target="../media/image19.png"/><Relationship Id="rId5" Type="http://schemas.openxmlformats.org/officeDocument/2006/relationships/tags" Target="../tags/tag311.xml"/><Relationship Id="rId4" Type="http://schemas.openxmlformats.org/officeDocument/2006/relationships/tags" Target="../tags/tag310.xml"/><Relationship Id="rId3" Type="http://schemas.openxmlformats.org/officeDocument/2006/relationships/tags" Target="../tags/tag309.xml"/><Relationship Id="rId24" Type="http://schemas.openxmlformats.org/officeDocument/2006/relationships/tags" Target="../tags/tag324.xml"/><Relationship Id="rId23" Type="http://schemas.openxmlformats.org/officeDocument/2006/relationships/tags" Target="../tags/tag323.xml"/><Relationship Id="rId22" Type="http://schemas.openxmlformats.org/officeDocument/2006/relationships/tags" Target="../tags/tag322.xml"/><Relationship Id="rId21" Type="http://schemas.openxmlformats.org/officeDocument/2006/relationships/tags" Target="../tags/tag321.xml"/><Relationship Id="rId20" Type="http://schemas.openxmlformats.org/officeDocument/2006/relationships/tags" Target="../tags/tag320.xml"/><Relationship Id="rId2" Type="http://schemas.openxmlformats.org/officeDocument/2006/relationships/tags" Target="../tags/tag308.xml"/><Relationship Id="rId19" Type="http://schemas.openxmlformats.org/officeDocument/2006/relationships/image" Target="../media/image25.png"/><Relationship Id="rId18" Type="http://schemas.openxmlformats.org/officeDocument/2006/relationships/tags" Target="../tags/tag319.xml"/><Relationship Id="rId17" Type="http://schemas.openxmlformats.org/officeDocument/2006/relationships/image" Target="../media/image24.png"/><Relationship Id="rId16" Type="http://schemas.openxmlformats.org/officeDocument/2006/relationships/tags" Target="../tags/tag318.xml"/><Relationship Id="rId15" Type="http://schemas.openxmlformats.org/officeDocument/2006/relationships/tags" Target="../tags/tag317.xml"/><Relationship Id="rId14" Type="http://schemas.openxmlformats.org/officeDocument/2006/relationships/tags" Target="../tags/tag316.xml"/><Relationship Id="rId13" Type="http://schemas.openxmlformats.org/officeDocument/2006/relationships/tags" Target="../tags/tag315.xml"/><Relationship Id="rId12" Type="http://schemas.openxmlformats.org/officeDocument/2006/relationships/image" Target="../media/image23.png"/><Relationship Id="rId11" Type="http://schemas.openxmlformats.org/officeDocument/2006/relationships/tags" Target="../tags/tag314.xml"/><Relationship Id="rId10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3.emf"/><Relationship Id="rId3" Type="http://schemas.openxmlformats.org/officeDocument/2006/relationships/tags" Target="../tags/tag25.xml"/><Relationship Id="rId2" Type="http://schemas.openxmlformats.org/officeDocument/2006/relationships/image" Target="../media/image4.png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329.xml"/><Relationship Id="rId8" Type="http://schemas.openxmlformats.org/officeDocument/2006/relationships/image" Target="../media/image21.png"/><Relationship Id="rId7" Type="http://schemas.openxmlformats.org/officeDocument/2006/relationships/tags" Target="../tags/tag328.xml"/><Relationship Id="rId6" Type="http://schemas.openxmlformats.org/officeDocument/2006/relationships/image" Target="../media/image20.png"/><Relationship Id="rId5" Type="http://schemas.openxmlformats.org/officeDocument/2006/relationships/tags" Target="../tags/tag327.xml"/><Relationship Id="rId4" Type="http://schemas.openxmlformats.org/officeDocument/2006/relationships/tags" Target="../tags/tag326.xml"/><Relationship Id="rId3" Type="http://schemas.openxmlformats.org/officeDocument/2006/relationships/image" Target="../media/image30.png"/><Relationship Id="rId2" Type="http://schemas.openxmlformats.org/officeDocument/2006/relationships/tags" Target="../tags/tag325.xml"/><Relationship Id="rId14" Type="http://schemas.openxmlformats.org/officeDocument/2006/relationships/tags" Target="../tags/tag334.xml"/><Relationship Id="rId13" Type="http://schemas.openxmlformats.org/officeDocument/2006/relationships/tags" Target="../tags/tag333.xml"/><Relationship Id="rId12" Type="http://schemas.openxmlformats.org/officeDocument/2006/relationships/tags" Target="../tags/tag332.xml"/><Relationship Id="rId11" Type="http://schemas.openxmlformats.org/officeDocument/2006/relationships/tags" Target="../tags/tag331.xml"/><Relationship Id="rId10" Type="http://schemas.openxmlformats.org/officeDocument/2006/relationships/tags" Target="../tags/tag330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341.xml"/><Relationship Id="rId8" Type="http://schemas.openxmlformats.org/officeDocument/2006/relationships/tags" Target="../tags/tag340.xml"/><Relationship Id="rId7" Type="http://schemas.openxmlformats.org/officeDocument/2006/relationships/tags" Target="../tags/tag339.xml"/><Relationship Id="rId6" Type="http://schemas.openxmlformats.org/officeDocument/2006/relationships/tags" Target="../tags/tag338.xml"/><Relationship Id="rId5" Type="http://schemas.openxmlformats.org/officeDocument/2006/relationships/tags" Target="../tags/tag337.xml"/><Relationship Id="rId4" Type="http://schemas.openxmlformats.org/officeDocument/2006/relationships/image" Target="../media/image30.png"/><Relationship Id="rId3" Type="http://schemas.openxmlformats.org/officeDocument/2006/relationships/tags" Target="../tags/tag336.xml"/><Relationship Id="rId2" Type="http://schemas.openxmlformats.org/officeDocument/2006/relationships/tags" Target="../tags/tag335.xml"/><Relationship Id="rId10" Type="http://schemas.openxmlformats.org/officeDocument/2006/relationships/tags" Target="../tags/tag342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tags" Target="../tags/tag347.xml"/><Relationship Id="rId7" Type="http://schemas.openxmlformats.org/officeDocument/2006/relationships/image" Target="../media/image20.png"/><Relationship Id="rId6" Type="http://schemas.openxmlformats.org/officeDocument/2006/relationships/tags" Target="../tags/tag346.xml"/><Relationship Id="rId5" Type="http://schemas.openxmlformats.org/officeDocument/2006/relationships/tags" Target="../tags/tag345.xml"/><Relationship Id="rId4" Type="http://schemas.openxmlformats.org/officeDocument/2006/relationships/image" Target="../media/image30.png"/><Relationship Id="rId3" Type="http://schemas.openxmlformats.org/officeDocument/2006/relationships/tags" Target="../tags/tag344.xml"/><Relationship Id="rId2" Type="http://schemas.openxmlformats.org/officeDocument/2006/relationships/tags" Target="../tags/tag343.xml"/><Relationship Id="rId17" Type="http://schemas.openxmlformats.org/officeDocument/2006/relationships/tags" Target="../tags/tag355.xml"/><Relationship Id="rId16" Type="http://schemas.openxmlformats.org/officeDocument/2006/relationships/tags" Target="../tags/tag354.xml"/><Relationship Id="rId15" Type="http://schemas.openxmlformats.org/officeDocument/2006/relationships/tags" Target="../tags/tag353.xml"/><Relationship Id="rId14" Type="http://schemas.openxmlformats.org/officeDocument/2006/relationships/tags" Target="../tags/tag352.xml"/><Relationship Id="rId13" Type="http://schemas.openxmlformats.org/officeDocument/2006/relationships/tags" Target="../tags/tag351.xml"/><Relationship Id="rId12" Type="http://schemas.openxmlformats.org/officeDocument/2006/relationships/tags" Target="../tags/tag350.xml"/><Relationship Id="rId11" Type="http://schemas.openxmlformats.org/officeDocument/2006/relationships/tags" Target="../tags/tag349.xml"/><Relationship Id="rId10" Type="http://schemas.openxmlformats.org/officeDocument/2006/relationships/tags" Target="../tags/tag348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tags" Target="../tags/tag360.xml"/><Relationship Id="rId7" Type="http://schemas.openxmlformats.org/officeDocument/2006/relationships/image" Target="../media/image20.png"/><Relationship Id="rId6" Type="http://schemas.openxmlformats.org/officeDocument/2006/relationships/tags" Target="../tags/tag359.xml"/><Relationship Id="rId5" Type="http://schemas.openxmlformats.org/officeDocument/2006/relationships/tags" Target="../tags/tag358.xml"/><Relationship Id="rId4" Type="http://schemas.openxmlformats.org/officeDocument/2006/relationships/image" Target="../media/image30.png"/><Relationship Id="rId3" Type="http://schemas.openxmlformats.org/officeDocument/2006/relationships/tags" Target="../tags/tag357.xml"/><Relationship Id="rId2" Type="http://schemas.openxmlformats.org/officeDocument/2006/relationships/tags" Target="../tags/tag356.xml"/><Relationship Id="rId17" Type="http://schemas.openxmlformats.org/officeDocument/2006/relationships/tags" Target="../tags/tag368.xml"/><Relationship Id="rId16" Type="http://schemas.openxmlformats.org/officeDocument/2006/relationships/tags" Target="../tags/tag367.xml"/><Relationship Id="rId15" Type="http://schemas.openxmlformats.org/officeDocument/2006/relationships/tags" Target="../tags/tag366.xml"/><Relationship Id="rId14" Type="http://schemas.openxmlformats.org/officeDocument/2006/relationships/tags" Target="../tags/tag365.xml"/><Relationship Id="rId13" Type="http://schemas.openxmlformats.org/officeDocument/2006/relationships/tags" Target="../tags/tag364.xml"/><Relationship Id="rId12" Type="http://schemas.openxmlformats.org/officeDocument/2006/relationships/tags" Target="../tags/tag363.xml"/><Relationship Id="rId11" Type="http://schemas.openxmlformats.org/officeDocument/2006/relationships/tags" Target="../tags/tag362.xml"/><Relationship Id="rId10" Type="http://schemas.openxmlformats.org/officeDocument/2006/relationships/tags" Target="../tags/tag361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tags" Target="../tags/tag373.xml"/><Relationship Id="rId7" Type="http://schemas.openxmlformats.org/officeDocument/2006/relationships/image" Target="../media/image20.png"/><Relationship Id="rId6" Type="http://schemas.openxmlformats.org/officeDocument/2006/relationships/tags" Target="../tags/tag372.xml"/><Relationship Id="rId5" Type="http://schemas.openxmlformats.org/officeDocument/2006/relationships/tags" Target="../tags/tag371.xml"/><Relationship Id="rId4" Type="http://schemas.openxmlformats.org/officeDocument/2006/relationships/image" Target="../media/image30.png"/><Relationship Id="rId3" Type="http://schemas.openxmlformats.org/officeDocument/2006/relationships/tags" Target="../tags/tag370.xml"/><Relationship Id="rId2" Type="http://schemas.openxmlformats.org/officeDocument/2006/relationships/tags" Target="../tags/tag369.xml"/><Relationship Id="rId17" Type="http://schemas.openxmlformats.org/officeDocument/2006/relationships/tags" Target="../tags/tag381.xml"/><Relationship Id="rId16" Type="http://schemas.openxmlformats.org/officeDocument/2006/relationships/tags" Target="../tags/tag380.xml"/><Relationship Id="rId15" Type="http://schemas.openxmlformats.org/officeDocument/2006/relationships/tags" Target="../tags/tag379.xml"/><Relationship Id="rId14" Type="http://schemas.openxmlformats.org/officeDocument/2006/relationships/tags" Target="../tags/tag378.xml"/><Relationship Id="rId13" Type="http://schemas.openxmlformats.org/officeDocument/2006/relationships/tags" Target="../tags/tag377.xml"/><Relationship Id="rId12" Type="http://schemas.openxmlformats.org/officeDocument/2006/relationships/tags" Target="../tags/tag376.xml"/><Relationship Id="rId11" Type="http://schemas.openxmlformats.org/officeDocument/2006/relationships/tags" Target="../tags/tag375.xml"/><Relationship Id="rId10" Type="http://schemas.openxmlformats.org/officeDocument/2006/relationships/tags" Target="../tags/tag374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386.xml"/><Relationship Id="rId8" Type="http://schemas.openxmlformats.org/officeDocument/2006/relationships/image" Target="../media/image21.png"/><Relationship Id="rId7" Type="http://schemas.openxmlformats.org/officeDocument/2006/relationships/tags" Target="../tags/tag385.xml"/><Relationship Id="rId6" Type="http://schemas.openxmlformats.org/officeDocument/2006/relationships/image" Target="../media/image20.png"/><Relationship Id="rId5" Type="http://schemas.openxmlformats.org/officeDocument/2006/relationships/tags" Target="../tags/tag384.xml"/><Relationship Id="rId4" Type="http://schemas.openxmlformats.org/officeDocument/2006/relationships/image" Target="../media/image30.png"/><Relationship Id="rId3" Type="http://schemas.openxmlformats.org/officeDocument/2006/relationships/tags" Target="../tags/tag383.xml"/><Relationship Id="rId2" Type="http://schemas.openxmlformats.org/officeDocument/2006/relationships/tags" Target="../tags/tag382.xml"/><Relationship Id="rId18" Type="http://schemas.openxmlformats.org/officeDocument/2006/relationships/tags" Target="../tags/tag395.xml"/><Relationship Id="rId17" Type="http://schemas.openxmlformats.org/officeDocument/2006/relationships/tags" Target="../tags/tag394.xml"/><Relationship Id="rId16" Type="http://schemas.openxmlformats.org/officeDocument/2006/relationships/tags" Target="../tags/tag393.xml"/><Relationship Id="rId15" Type="http://schemas.openxmlformats.org/officeDocument/2006/relationships/tags" Target="../tags/tag392.xml"/><Relationship Id="rId14" Type="http://schemas.openxmlformats.org/officeDocument/2006/relationships/tags" Target="../tags/tag391.xml"/><Relationship Id="rId13" Type="http://schemas.openxmlformats.org/officeDocument/2006/relationships/tags" Target="../tags/tag390.xml"/><Relationship Id="rId12" Type="http://schemas.openxmlformats.org/officeDocument/2006/relationships/tags" Target="../tags/tag389.xml"/><Relationship Id="rId11" Type="http://schemas.openxmlformats.org/officeDocument/2006/relationships/tags" Target="../tags/tag388.xml"/><Relationship Id="rId10" Type="http://schemas.openxmlformats.org/officeDocument/2006/relationships/tags" Target="../tags/tag387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402.xml"/><Relationship Id="rId8" Type="http://schemas.openxmlformats.org/officeDocument/2006/relationships/tags" Target="../tags/tag401.xml"/><Relationship Id="rId7" Type="http://schemas.openxmlformats.org/officeDocument/2006/relationships/tags" Target="../tags/tag400.xml"/><Relationship Id="rId6" Type="http://schemas.openxmlformats.org/officeDocument/2006/relationships/tags" Target="../tags/tag399.xml"/><Relationship Id="rId5" Type="http://schemas.openxmlformats.org/officeDocument/2006/relationships/tags" Target="../tags/tag398.xml"/><Relationship Id="rId4" Type="http://schemas.openxmlformats.org/officeDocument/2006/relationships/image" Target="../media/image19.png"/><Relationship Id="rId3" Type="http://schemas.openxmlformats.org/officeDocument/2006/relationships/tags" Target="../tags/tag397.xml"/><Relationship Id="rId2" Type="http://schemas.openxmlformats.org/officeDocument/2006/relationships/tags" Target="../tags/tag396.xml"/><Relationship Id="rId10" Type="http://schemas.openxmlformats.org/officeDocument/2006/relationships/tags" Target="../tags/tag403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image" Target="../media/image7.png"/><Relationship Id="rId3" Type="http://schemas.openxmlformats.org/officeDocument/2006/relationships/tags" Target="../tags/tag35.xml"/><Relationship Id="rId2" Type="http://schemas.openxmlformats.org/officeDocument/2006/relationships/image" Target="../media/image4.png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image" Target="../media/image7.png"/><Relationship Id="rId3" Type="http://schemas.openxmlformats.org/officeDocument/2006/relationships/tags" Target="../tags/tag43.xml"/><Relationship Id="rId2" Type="http://schemas.openxmlformats.org/officeDocument/2006/relationships/image" Target="../media/image4.png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image" Target="../media/image3.emf"/><Relationship Id="rId6" Type="http://schemas.openxmlformats.org/officeDocument/2006/relationships/tags" Target="../tags/tag55.xml"/><Relationship Id="rId5" Type="http://schemas.openxmlformats.org/officeDocument/2006/relationships/image" Target="../media/image7.png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image" Target="../media/image4.png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image" Target="../media/image7.png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image" Target="../media/image3.emf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image" Target="../media/image4.png"/><Relationship Id="rId16" Type="http://schemas.openxmlformats.org/officeDocument/2006/relationships/tags" Target="../tags/tag75.xml"/><Relationship Id="rId15" Type="http://schemas.openxmlformats.org/officeDocument/2006/relationships/tags" Target="../tags/tag74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emf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image" Target="../media/image6.png"/><Relationship Id="rId5" Type="http://schemas.openxmlformats.org/officeDocument/2006/relationships/tags" Target="../tags/tag78.xml"/><Relationship Id="rId4" Type="http://schemas.openxmlformats.org/officeDocument/2006/relationships/image" Target="../media/image1.png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8" Type="http://schemas.openxmlformats.org/officeDocument/2006/relationships/tags" Target="../tags/tag89.xml"/><Relationship Id="rId17" Type="http://schemas.openxmlformats.org/officeDocument/2006/relationships/tags" Target="../tags/tag88.xml"/><Relationship Id="rId16" Type="http://schemas.openxmlformats.org/officeDocument/2006/relationships/tags" Target="../tags/tag87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542254B-CDC3-49BE-A44D-A7640E0ECD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068B1A95-C7F9-4CC5-A465-48D7056879E1}" type="slidenum">
              <a:rPr lang="zh-CN" altLang="en-US" smtClean="0"/>
            </a:fld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615" y="119380"/>
            <a:ext cx="6047105" cy="5986780"/>
          </a:xfrm>
          <a:prstGeom prst="rect">
            <a:avLst/>
          </a:prstGeom>
        </p:spPr>
      </p:pic>
      <p:sp>
        <p:nvSpPr>
          <p:cNvPr id="12" name="椭圆 11"/>
          <p:cNvSpPr/>
          <p:nvPr userDrawn="1">
            <p:custDataLst>
              <p:tags r:id="rId9"/>
            </p:custDataLst>
          </p:nvPr>
        </p:nvSpPr>
        <p:spPr>
          <a:xfrm>
            <a:off x="4189095" y="1522095"/>
            <a:ext cx="3814445" cy="38144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3" name="椭圆 12"/>
          <p:cNvSpPr/>
          <p:nvPr userDrawn="1">
            <p:custDataLst>
              <p:tags r:id="rId10"/>
            </p:custDataLst>
          </p:nvPr>
        </p:nvSpPr>
        <p:spPr>
          <a:xfrm>
            <a:off x="4363085" y="1696085"/>
            <a:ext cx="3465830" cy="3465830"/>
          </a:xfrm>
          <a:prstGeom prst="ellipse">
            <a:avLst/>
          </a:prstGeom>
          <a:noFill/>
          <a:ln w="1905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555605" y="164465"/>
            <a:ext cx="1496695" cy="1460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 rot="5400000">
            <a:off x="10555605" y="5161915"/>
            <a:ext cx="1496695" cy="1460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2"/>
          <a:stretch>
            <a:fillRect/>
          </a:stretch>
        </p:blipFill>
        <p:spPr>
          <a:xfrm rot="10800000">
            <a:off x="299085" y="5161915"/>
            <a:ext cx="1496695" cy="1460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2"/>
          <a:stretch>
            <a:fillRect/>
          </a:stretch>
        </p:blipFill>
        <p:spPr>
          <a:xfrm rot="16200000">
            <a:off x="299085" y="164465"/>
            <a:ext cx="1496695" cy="1460500"/>
          </a:xfrm>
          <a:prstGeom prst="rect">
            <a:avLst/>
          </a:prstGeom>
        </p:spPr>
      </p:pic>
      <p:sp>
        <p:nvSpPr>
          <p:cNvPr id="2" name=".标题 1"/>
          <p:cNvSpPr>
            <a:spLocks noGrp="1"/>
          </p:cNvSpPr>
          <p:nvPr>
            <p:ph type="ctrTitle" hasCustomPrompt="1"/>
            <p:custDataLst>
              <p:tags r:id="rId16"/>
            </p:custDataLst>
          </p:nvPr>
        </p:nvSpPr>
        <p:spPr>
          <a:xfrm>
            <a:off x="4521600" y="2533095"/>
            <a:ext cx="3139200" cy="939600"/>
          </a:xfrm>
        </p:spPr>
        <p:txBody>
          <a:bodyPr lIns="90000" tIns="46800" rIns="90000" bIns="46800" anchor="ctr">
            <a:normAutofit/>
          </a:bodyPr>
          <a:lstStyle>
            <a:lvl1pPr algn="ctr">
              <a:defRPr sz="5400" spc="0" baseline="0">
                <a:solidFill>
                  <a:schemeClr val="accent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3" hasCustomPrompt="1"/>
            <p:custDataLst>
              <p:tags r:id="rId17"/>
            </p:custDataLst>
          </p:nvPr>
        </p:nvSpPr>
        <p:spPr>
          <a:xfrm>
            <a:off x="4783002" y="3519105"/>
            <a:ext cx="2653200" cy="338400"/>
          </a:xfrm>
        </p:spPr>
        <p:txBody>
          <a:bodyPr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编辑副标题</a:t>
            </a:r>
            <a:endParaRPr lang="zh-CN" altLang="en-US" dirty="0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4" hasCustomPrompt="1"/>
            <p:custDataLst>
              <p:tags r:id="rId18"/>
            </p:custDataLst>
          </p:nvPr>
        </p:nvSpPr>
        <p:spPr>
          <a:xfrm>
            <a:off x="4769999" y="4064225"/>
            <a:ext cx="1326001" cy="338400"/>
          </a:xfrm>
        </p:spPr>
        <p:txBody>
          <a:bodyPr/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5" hasCustomPrompt="1"/>
            <p:custDataLst>
              <p:tags r:id="rId19"/>
            </p:custDataLst>
          </p:nvPr>
        </p:nvSpPr>
        <p:spPr>
          <a:xfrm>
            <a:off x="6166167" y="4064225"/>
            <a:ext cx="1418400" cy="338400"/>
          </a:xfrm>
        </p:spPr>
        <p:txBody>
          <a:bodyPr/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12192000" cy="6877550"/>
            <a:chOff x="0" y="0"/>
            <a:chExt cx="12192000" cy="6877550"/>
          </a:xfrm>
        </p:grpSpPr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749" y="5309978"/>
              <a:ext cx="4714501" cy="156757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749" y="0"/>
              <a:ext cx="4714501" cy="1567572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1176958" y="1"/>
              <a:ext cx="1015042" cy="9906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5400000">
              <a:off x="11213326" y="5879327"/>
              <a:ext cx="990599" cy="966746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>
              <p:custDataLst>
                <p:tags r:id="rId1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10800000">
              <a:off x="0" y="5867399"/>
              <a:ext cx="1015042" cy="9906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>
              <p:custDataLst>
                <p:tags r:id="rId1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16200000">
              <a:off x="-11925" y="11927"/>
              <a:ext cx="990599" cy="966746"/>
            </a:xfrm>
            <a:prstGeom prst="rect">
              <a:avLst/>
            </a:prstGeom>
          </p:spPr>
        </p:pic>
        <p:sp>
          <p:nvSpPr>
            <p:cNvPr id="19" name="矩形 18"/>
            <p:cNvSpPr/>
            <p:nvPr userDrawn="1">
              <p:custDataLst>
                <p:tags r:id="rId1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7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3"/>
            </p:custDataLst>
          </p:nvPr>
        </p:nvGrpSpPr>
        <p:grpSpPr>
          <a:xfrm>
            <a:off x="291838" y="136941"/>
            <a:ext cx="11752580" cy="6493510"/>
            <a:chOff x="471" y="231"/>
            <a:chExt cx="18508" cy="10226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" y="686"/>
              <a:ext cx="9523" cy="9428"/>
            </a:xfrm>
            <a:prstGeom prst="rect">
              <a:avLst/>
            </a:prstGeom>
          </p:spPr>
        </p:pic>
        <p:sp>
          <p:nvSpPr>
            <p:cNvPr id="7" name="椭圆 6"/>
            <p:cNvSpPr/>
            <p:nvPr>
              <p:custDataLst>
                <p:tags r:id="rId6"/>
              </p:custDataLst>
            </p:nvPr>
          </p:nvSpPr>
          <p:spPr>
            <a:xfrm>
              <a:off x="6597" y="2397"/>
              <a:ext cx="6007" cy="60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>
              <p:custDataLst>
                <p:tags r:id="rId7"/>
              </p:custDataLst>
            </p:nvPr>
          </p:nvSpPr>
          <p:spPr>
            <a:xfrm>
              <a:off x="6871" y="2671"/>
              <a:ext cx="5458" cy="5458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9" name="图片 8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6623" y="259"/>
              <a:ext cx="2357" cy="23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5400000">
              <a:off x="16623" y="8129"/>
              <a:ext cx="2357" cy="23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10800000">
              <a:off x="471" y="8129"/>
              <a:ext cx="2357" cy="23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16200000">
              <a:off x="471" y="259"/>
              <a:ext cx="2357" cy="230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3"/>
            </p:custDataLst>
          </p:nvPr>
        </p:nvSpPr>
        <p:spPr>
          <a:xfrm>
            <a:off x="4362993" y="2595390"/>
            <a:ext cx="3466011" cy="1293371"/>
          </a:xfrm>
        </p:spPr>
        <p:txBody>
          <a:bodyPr lIns="90000" tIns="46800" rIns="90000" bIns="46800" anchor="ctr">
            <a:normAutofit/>
          </a:bodyPr>
          <a:lstStyle>
            <a:lvl1pPr algn="ctr">
              <a:defRPr sz="6000" spc="0" baseline="0">
                <a:solidFill>
                  <a:schemeClr val="accent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/>
          <a:p>
            <a:fld id="{C542254B-CDC3-49BE-A44D-A7640E0ECD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068B1A95-C7F9-4CC5-A465-48D7056879E1}" type="slidenum">
              <a:rPr lang="zh-CN" altLang="en-US" smtClean="0"/>
            </a:fld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3" hasCustomPrompt="1"/>
            <p:custDataLst>
              <p:tags r:id="rId17"/>
            </p:custDataLst>
          </p:nvPr>
        </p:nvSpPr>
        <p:spPr>
          <a:xfrm>
            <a:off x="4355520" y="3963551"/>
            <a:ext cx="3465829" cy="43672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45" y="5354320"/>
            <a:ext cx="12285345" cy="15138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079480" y="164465"/>
            <a:ext cx="972185" cy="9486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rot="16200000">
            <a:off x="304800" y="158750"/>
            <a:ext cx="996315" cy="9721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880" y="5309870"/>
            <a:ext cx="4714240" cy="15678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880" y="0"/>
            <a:ext cx="4714240" cy="15678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177270" y="0"/>
            <a:ext cx="1014730" cy="990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 rot="5400000">
            <a:off x="11213465" y="5879465"/>
            <a:ext cx="990600" cy="9664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8"/>
          <a:stretch>
            <a:fillRect/>
          </a:stretch>
        </p:blipFill>
        <p:spPr>
          <a:xfrm rot="10800000">
            <a:off x="0" y="5867400"/>
            <a:ext cx="1014730" cy="990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8"/>
          <a:stretch>
            <a:fillRect/>
          </a:stretch>
        </p:blipFill>
        <p:spPr>
          <a:xfrm rot="16200000">
            <a:off x="-12065" y="12065"/>
            <a:ext cx="990600" cy="96647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2"/>
            </p:custDataLst>
          </p:nvPr>
        </p:nvSpPr>
        <p:spPr>
          <a:xfrm>
            <a:off x="292735" y="304165"/>
            <a:ext cx="11606530" cy="62496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3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23" y="5354321"/>
            <a:ext cx="12285323" cy="15138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23" y="5354321"/>
            <a:ext cx="12285323" cy="151384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93323" y="0"/>
            <a:ext cx="12285323" cy="151384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23" y="5354321"/>
            <a:ext cx="12285323" cy="15138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42120" y="6517005"/>
            <a:ext cx="2849880" cy="351155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959223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750" y="-66228"/>
            <a:ext cx="4714501" cy="156757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23" y="5354321"/>
            <a:ext cx="12285323" cy="15138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email"/>
          <a:srcRect/>
          <a:stretch>
            <a:fillRect/>
          </a:stretch>
        </p:blipFill>
        <p:spPr>
          <a:xfrm rot="13260000">
            <a:off x="3704590" y="-1502410"/>
            <a:ext cx="3617595" cy="4262120"/>
          </a:xfrm>
          <a:custGeom>
            <a:avLst/>
            <a:gdLst>
              <a:gd name="connsiteX0" fmla="*/ 3617595 w 3617595"/>
              <a:gd name="connsiteY0" fmla="*/ 1413996 h 4262120"/>
              <a:gd name="connsiteX1" fmla="*/ 341203 w 3617595"/>
              <a:gd name="connsiteY1" fmla="*/ 4262120 h 4262120"/>
              <a:gd name="connsiteX2" fmla="*/ 0 w 3617595"/>
              <a:gd name="connsiteY2" fmla="*/ 4262120 h 4262120"/>
              <a:gd name="connsiteX3" fmla="*/ 0 w 3617595"/>
              <a:gd name="connsiteY3" fmla="*/ 0 h 4262120"/>
              <a:gd name="connsiteX4" fmla="*/ 3617595 w 3617595"/>
              <a:gd name="connsiteY4" fmla="*/ 0 h 4262120"/>
              <a:gd name="connsiteX5" fmla="*/ 3617595 w 3617595"/>
              <a:gd name="connsiteY5" fmla="*/ 4262120 h 4262120"/>
              <a:gd name="connsiteX6" fmla="*/ 3598761 w 3617595"/>
              <a:gd name="connsiteY6" fmla="*/ 4262120 h 4262120"/>
              <a:gd name="connsiteX7" fmla="*/ 3617595 w 3617595"/>
              <a:gd name="connsiteY7" fmla="*/ 4245748 h 426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7595" h="4262120">
                <a:moveTo>
                  <a:pt x="3617595" y="1413996"/>
                </a:moveTo>
                <a:lnTo>
                  <a:pt x="341203" y="4262120"/>
                </a:lnTo>
                <a:lnTo>
                  <a:pt x="0" y="4262120"/>
                </a:lnTo>
                <a:lnTo>
                  <a:pt x="0" y="0"/>
                </a:lnTo>
                <a:lnTo>
                  <a:pt x="3617595" y="0"/>
                </a:lnTo>
                <a:close/>
                <a:moveTo>
                  <a:pt x="3617595" y="4262120"/>
                </a:moveTo>
                <a:lnTo>
                  <a:pt x="3598761" y="4262120"/>
                </a:lnTo>
                <a:lnTo>
                  <a:pt x="3617595" y="4245748"/>
                </a:lnTo>
                <a:close/>
              </a:path>
            </a:pathLst>
          </a:custGeom>
          <a:ln>
            <a:noFill/>
          </a:ln>
        </p:spPr>
      </p:pic>
      <p:grpSp>
        <p:nvGrpSpPr>
          <p:cNvPr id="3" name="组合 2"/>
          <p:cNvGrpSpPr/>
          <p:nvPr userDrawn="1">
            <p:custDataLst>
              <p:tags r:id="rId4"/>
            </p:custDataLst>
          </p:nvPr>
        </p:nvGrpSpPr>
        <p:grpSpPr>
          <a:xfrm>
            <a:off x="-156210" y="-17145"/>
            <a:ext cx="12952095" cy="8042910"/>
            <a:chOff x="-246" y="-27"/>
            <a:chExt cx="20397" cy="12666"/>
          </a:xfrm>
        </p:grpSpPr>
        <p:pic>
          <p:nvPicPr>
            <p:cNvPr id="9" name="图片 8" descr="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>
              <a:off x="0" y="-27"/>
              <a:ext cx="5085" cy="4913"/>
            </a:xfrm>
            <a:prstGeom prst="rect">
              <a:avLst/>
            </a:prstGeom>
          </p:spPr>
        </p:pic>
        <p:pic>
          <p:nvPicPr>
            <p:cNvPr id="12" name="图片 11" descr="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>
              <a:off x="13897" y="4867"/>
              <a:ext cx="6255" cy="6712"/>
            </a:xfrm>
            <a:prstGeom prst="rect">
              <a:avLst/>
            </a:prstGeom>
          </p:spPr>
        </p:pic>
        <p:pic>
          <p:nvPicPr>
            <p:cNvPr id="7" name="图片 6" descr="1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email"/>
            <a:stretch>
              <a:fillRect/>
            </a:stretch>
          </p:blipFill>
          <p:spPr>
            <a:xfrm>
              <a:off x="12468" y="-27"/>
              <a:ext cx="6711" cy="4947"/>
            </a:xfrm>
            <a:prstGeom prst="rect">
              <a:avLst/>
            </a:prstGeom>
          </p:spPr>
        </p:pic>
        <p:pic>
          <p:nvPicPr>
            <p:cNvPr id="8" name="图片 7" descr="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>
              <a:off x="-246" y="4867"/>
              <a:ext cx="6034" cy="5948"/>
            </a:xfrm>
            <a:prstGeom prst="rect">
              <a:avLst/>
            </a:prstGeom>
          </p:spPr>
        </p:pic>
        <p:pic>
          <p:nvPicPr>
            <p:cNvPr id="15" name="图片 14" descr="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3" cstate="email"/>
            <a:srcRect/>
            <a:stretch>
              <a:fillRect/>
            </a:stretch>
          </p:blipFill>
          <p:spPr>
            <a:xfrm rot="1800000">
              <a:off x="8685" y="5927"/>
              <a:ext cx="5697" cy="6712"/>
            </a:xfrm>
            <a:custGeom>
              <a:avLst/>
              <a:gdLst>
                <a:gd name="connsiteX0" fmla="*/ 0 w 3617595"/>
                <a:gd name="connsiteY0" fmla="*/ 0 h 4262120"/>
                <a:gd name="connsiteX1" fmla="*/ 3617595 w 3617595"/>
                <a:gd name="connsiteY1" fmla="*/ 0 h 4262120"/>
                <a:gd name="connsiteX2" fmla="*/ 3617595 w 3617595"/>
                <a:gd name="connsiteY2" fmla="*/ 2199068 h 4262120"/>
                <a:gd name="connsiteX3" fmla="*/ 44283 w 3617595"/>
                <a:gd name="connsiteY3" fmla="*/ 4262120 h 4262120"/>
                <a:gd name="connsiteX4" fmla="*/ 0 w 3617595"/>
                <a:gd name="connsiteY4" fmla="*/ 4262120 h 4262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7595" h="4262120">
                  <a:moveTo>
                    <a:pt x="0" y="0"/>
                  </a:moveTo>
                  <a:lnTo>
                    <a:pt x="3617595" y="0"/>
                  </a:lnTo>
                  <a:lnTo>
                    <a:pt x="3617595" y="2199068"/>
                  </a:lnTo>
                  <a:lnTo>
                    <a:pt x="44283" y="4262120"/>
                  </a:lnTo>
                  <a:lnTo>
                    <a:pt x="0" y="4262120"/>
                  </a:lnTo>
                  <a:close/>
                </a:path>
              </a:pathLst>
            </a:custGeom>
          </p:spPr>
        </p:pic>
        <p:pic>
          <p:nvPicPr>
            <p:cNvPr id="11" name="图片 10" descr="5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 cstate="email"/>
            <a:stretch>
              <a:fillRect/>
            </a:stretch>
          </p:blipFill>
          <p:spPr>
            <a:xfrm rot="2700000">
              <a:off x="5337" y="8209"/>
              <a:ext cx="2171" cy="2434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 cstate="email"/>
            <a:stretch>
              <a:fillRect/>
            </a:stretch>
          </p:blipFill>
          <p:spPr>
            <a:xfrm>
              <a:off x="1485" y="5377"/>
              <a:ext cx="5557" cy="4595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 cstate="email"/>
            <a:stretch>
              <a:fillRect/>
            </a:stretch>
          </p:blipFill>
          <p:spPr>
            <a:xfrm>
              <a:off x="11327" y="782"/>
              <a:ext cx="5557" cy="459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7" cstate="email"/>
            <a:stretch>
              <a:fillRect/>
            </a:stretch>
          </p:blipFill>
          <p:spPr>
            <a:xfrm>
              <a:off x="2518" y="782"/>
              <a:ext cx="5557" cy="459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7" cstate="email"/>
            <a:stretch>
              <a:fillRect/>
            </a:stretch>
          </p:blipFill>
          <p:spPr>
            <a:xfrm>
              <a:off x="7042" y="6918"/>
              <a:ext cx="5557" cy="4595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 cstate="email"/>
            <a:stretch>
              <a:fillRect/>
            </a:stretch>
          </p:blipFill>
          <p:spPr>
            <a:xfrm>
              <a:off x="1485" y="4131"/>
              <a:ext cx="647" cy="53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 cstate="email"/>
            <a:stretch>
              <a:fillRect/>
            </a:stretch>
          </p:blipFill>
          <p:spPr>
            <a:xfrm>
              <a:off x="16884" y="4229"/>
              <a:ext cx="743" cy="741"/>
            </a:xfrm>
            <a:prstGeom prst="rect">
              <a:avLst/>
            </a:prstGeom>
          </p:spPr>
        </p:pic>
      </p:grpSp>
      <p:sp>
        <p:nvSpPr>
          <p:cNvPr id="20" name="标题 19"/>
          <p:cNvSpPr>
            <a:spLocks noGrp="1"/>
          </p:cNvSpPr>
          <p:nvPr>
            <p:ph type="ctrTitle" hasCustomPrompt="1"/>
            <p:custDataLst>
              <p:tags r:id="rId25"/>
            </p:custDataLst>
          </p:nvPr>
        </p:nvSpPr>
        <p:spPr>
          <a:xfrm>
            <a:off x="2264400" y="2196000"/>
            <a:ext cx="7664400" cy="1324800"/>
          </a:xfrm>
        </p:spPr>
        <p:txBody>
          <a:bodyPr anchor="b">
            <a:normAutofit/>
          </a:bodyPr>
          <a:lstStyle>
            <a:lvl1pPr algn="ctr">
              <a:defRPr sz="80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9" name="副标题 2"/>
          <p:cNvSpPr>
            <a:spLocks noGrp="1"/>
          </p:cNvSpPr>
          <p:nvPr>
            <p:ph type="subTitle" idx="1" hasCustomPrompt="1"/>
            <p:custDataLst>
              <p:tags r:id="rId26"/>
            </p:custDataLst>
          </p:nvPr>
        </p:nvSpPr>
        <p:spPr>
          <a:xfrm>
            <a:off x="4708800" y="3542400"/>
            <a:ext cx="2775600" cy="45360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  <p:custDataLst>
              <p:tags r:id="rId30"/>
            </p:custDataLst>
          </p:nvPr>
        </p:nvSpPr>
        <p:spPr>
          <a:xfrm>
            <a:off x="3484800" y="4356000"/>
            <a:ext cx="2214000" cy="374400"/>
          </a:xfrm>
        </p:spPr>
        <p:txBody>
          <a:bodyPr/>
          <a:lstStyle>
            <a:lvl1pPr marL="0" indent="0" eaLnBrk="1" fontAlgn="auto" latinLnBrk="0" hangingPunct="1">
              <a:lnSpc>
                <a:spcPct val="120000"/>
              </a:lnSpc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4" hasCustomPrompt="1"/>
            <p:custDataLst>
              <p:tags r:id="rId31"/>
            </p:custDataLst>
          </p:nvPr>
        </p:nvSpPr>
        <p:spPr>
          <a:xfrm>
            <a:off x="6705600" y="4356000"/>
            <a:ext cx="1946275" cy="374400"/>
          </a:xfrm>
        </p:spPr>
        <p:txBody>
          <a:bodyPr/>
          <a:lstStyle>
            <a:lvl1pPr marL="0" indent="0" algn="r" eaLnBrk="1" fontAlgn="auto" latinLnBrk="0" hangingPunct="1">
              <a:lnSpc>
                <a:spcPct val="120000"/>
              </a:lnSpc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3"/>
            </p:custDataLst>
          </p:nvPr>
        </p:nvGrpSpPr>
        <p:grpSpPr>
          <a:xfrm>
            <a:off x="-93345" y="0"/>
            <a:ext cx="12284710" cy="6868160"/>
            <a:chOff x="-147" y="0"/>
            <a:chExt cx="19346" cy="10816"/>
          </a:xfrm>
        </p:grpSpPr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" y="8432"/>
              <a:ext cx="19347" cy="238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7408" y="0"/>
              <a:ext cx="1723" cy="1682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rot="16200000">
              <a:off x="48" y="21"/>
              <a:ext cx="1723" cy="1682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 rot="10800000">
            <a:off x="9275445" y="4060190"/>
            <a:ext cx="2917190" cy="282003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435850" y="194310"/>
            <a:ext cx="4026535" cy="277050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11462385" y="2273300"/>
            <a:ext cx="538480" cy="4470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29615" y="2496820"/>
            <a:ext cx="4026535" cy="277050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800000">
            <a:off x="374650" y="5380355"/>
            <a:ext cx="538480" cy="4470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10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 userDrawn="1">
            <p:ph idx="1"/>
            <p:custDataLst>
              <p:tags r:id="rId11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1538605" y="1299845"/>
            <a:ext cx="9042400" cy="42151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1369695" y="1185545"/>
            <a:ext cx="9353550" cy="44672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A4D5C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grpSp>
        <p:nvGrpSpPr>
          <p:cNvPr id="12" name="组合 11"/>
          <p:cNvGrpSpPr/>
          <p:nvPr userDrawn="1">
            <p:custDataLst>
              <p:tags r:id="rId4"/>
            </p:custDataLst>
          </p:nvPr>
        </p:nvGrpSpPr>
        <p:grpSpPr>
          <a:xfrm>
            <a:off x="1369695" y="992505"/>
            <a:ext cx="9353550" cy="4659630"/>
            <a:chOff x="2157" y="1563"/>
            <a:chExt cx="14730" cy="7338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>
              <a:off x="2157" y="1867"/>
              <a:ext cx="4825" cy="466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>
              <a:off x="3137" y="7049"/>
              <a:ext cx="647" cy="53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email"/>
            <a:stretch>
              <a:fillRect/>
            </a:stretch>
          </p:blipFill>
          <p:spPr>
            <a:xfrm flipH="1" flipV="1">
              <a:off x="12491" y="4653"/>
              <a:ext cx="4396" cy="4249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3880" y="4446"/>
              <a:ext cx="4513" cy="3141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1198" y="1895"/>
              <a:ext cx="4513" cy="314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4183" y="1563"/>
              <a:ext cx="4513" cy="3141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8392" y="4856"/>
              <a:ext cx="4513" cy="3141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 cstate="email"/>
            <a:stretch>
              <a:fillRect/>
            </a:stretch>
          </p:blipFill>
          <p:spPr>
            <a:xfrm>
              <a:off x="15849" y="3919"/>
              <a:ext cx="603" cy="507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 cstate="email"/>
            <a:stretch>
              <a:fillRect/>
            </a:stretch>
          </p:blipFill>
          <p:spPr>
            <a:xfrm>
              <a:off x="5670" y="2509"/>
              <a:ext cx="525" cy="36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0"/>
            </p:custDataLst>
          </p:nvPr>
        </p:nvSpPr>
        <p:spPr>
          <a:xfrm>
            <a:off x="3358800" y="3254400"/>
            <a:ext cx="5475600" cy="770400"/>
          </a:xfrm>
        </p:spPr>
        <p:txBody>
          <a:bodyPr anchor="b">
            <a:normAutofit/>
          </a:bodyPr>
          <a:lstStyle>
            <a:lvl1pPr algn="ctr" eaLnBrk="1" fontAlgn="auto" latinLnBrk="0" hangingPunct="1">
              <a:defRPr sz="4000" b="1" u="none" strike="noStrike" kern="1200" cap="none" spc="6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3744000" y="4064400"/>
            <a:ext cx="4705200" cy="453600"/>
          </a:xfrm>
        </p:spPr>
        <p:txBody>
          <a:bodyPr>
            <a:normAutofit/>
          </a:bodyPr>
          <a:lstStyle>
            <a:lvl1pPr marL="0" indent="0" algn="ctr" eaLnBrk="1" fontAlgn="auto" latinLnBrk="0" hangingPunct="1">
              <a:lnSpc>
                <a:spcPct val="120000"/>
              </a:lnSpc>
              <a:buNone/>
              <a:defRPr sz="1400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10800000">
            <a:off x="9472295" y="4229100"/>
            <a:ext cx="2719705" cy="26289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435850" y="194310"/>
            <a:ext cx="4026535" cy="27705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11462385" y="2273300"/>
            <a:ext cx="538480" cy="44704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29615" y="2496820"/>
            <a:ext cx="4026535" cy="277050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800000">
            <a:off x="374650" y="5380355"/>
            <a:ext cx="538480" cy="4470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1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2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defRPr sz="1600"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600"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600"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600"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600"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 rot="10800000">
            <a:off x="9254490" y="4018915"/>
            <a:ext cx="2937510" cy="283908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435850" y="194310"/>
            <a:ext cx="4026535" cy="277050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11462385" y="2273300"/>
            <a:ext cx="538480" cy="44704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29615" y="2496820"/>
            <a:ext cx="4026535" cy="277050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800000">
            <a:off x="374650" y="5380355"/>
            <a:ext cx="538480" cy="4470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1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2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3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4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>
            <p:custDataLst>
              <p:tags r:id="rId2"/>
            </p:custDataLst>
          </p:nvPr>
        </p:nvSpPr>
        <p:spPr>
          <a:xfrm>
            <a:off x="202565" y="194310"/>
            <a:ext cx="11798300" cy="64712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 userDrawn="1">
            <p:custDataLst>
              <p:tags r:id="rId3"/>
            </p:custDataLst>
          </p:nvPr>
        </p:nvSpPr>
        <p:spPr>
          <a:xfrm>
            <a:off x="-12065" y="0"/>
            <a:ext cx="12204065" cy="6858000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A4D5C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304800" y="2965450"/>
            <a:ext cx="4026535" cy="27711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435850" y="194310"/>
            <a:ext cx="4026535" cy="27711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1053465" y="194310"/>
            <a:ext cx="4026535" cy="27711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4331335" y="3894455"/>
            <a:ext cx="4026535" cy="27711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 cstate="email"/>
          <a:stretch>
            <a:fillRect/>
          </a:stretch>
        </p:blipFill>
        <p:spPr>
          <a:xfrm>
            <a:off x="304800" y="2214245"/>
            <a:ext cx="468630" cy="3244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cstate="email"/>
          <a:stretch>
            <a:fillRect/>
          </a:stretch>
        </p:blipFill>
        <p:spPr>
          <a:xfrm>
            <a:off x="11462385" y="2273300"/>
            <a:ext cx="538480" cy="4470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 userDrawn="1"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 userDrawn="1"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 userDrawn="1"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 rot="10800000">
            <a:off x="9109075" y="3877945"/>
            <a:ext cx="3082925" cy="298005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435850" y="194310"/>
            <a:ext cx="4026535" cy="277050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11462385" y="2273300"/>
            <a:ext cx="538480" cy="44704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29615" y="2496820"/>
            <a:ext cx="4026535" cy="277050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800000">
            <a:off x="374650" y="5380355"/>
            <a:ext cx="538480" cy="4470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1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2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2351405" cy="22733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435850" y="194310"/>
            <a:ext cx="4026535" cy="277050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11462385" y="2273300"/>
            <a:ext cx="538480" cy="44704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29615" y="2496820"/>
            <a:ext cx="4026535" cy="27705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800000">
            <a:off x="374650" y="5380355"/>
            <a:ext cx="538480" cy="44704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0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1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2040890" cy="197294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435850" y="194310"/>
            <a:ext cx="4026535" cy="277050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11462385" y="2273300"/>
            <a:ext cx="538480" cy="44704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29615" y="2496820"/>
            <a:ext cx="4026535" cy="27705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800000">
            <a:off x="374650" y="5380355"/>
            <a:ext cx="538480" cy="44704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538605" y="1299845"/>
            <a:ext cx="9042400" cy="42151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369695" y="1185545"/>
            <a:ext cx="9353550" cy="44672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A4D5C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 userDrawn="1">
            <p:custDataLst>
              <p:tags r:id="rId4"/>
            </p:custDataLst>
          </p:nvPr>
        </p:nvGrpSpPr>
        <p:grpSpPr>
          <a:xfrm>
            <a:off x="1369695" y="992505"/>
            <a:ext cx="9353550" cy="4657725"/>
            <a:chOff x="2157" y="1563"/>
            <a:chExt cx="14730" cy="7335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>
              <a:off x="2157" y="1867"/>
              <a:ext cx="4825" cy="46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>
              <a:off x="3137" y="7049"/>
              <a:ext cx="647" cy="53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email"/>
            <a:stretch>
              <a:fillRect/>
            </a:stretch>
          </p:blipFill>
          <p:spPr>
            <a:xfrm flipH="1" flipV="1">
              <a:off x="12491" y="4650"/>
              <a:ext cx="4396" cy="4249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3880" y="4446"/>
              <a:ext cx="4513" cy="3141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1198" y="1895"/>
              <a:ext cx="4513" cy="3141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4183" y="1563"/>
              <a:ext cx="4513" cy="3141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8392" y="4856"/>
              <a:ext cx="4513" cy="314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 cstate="email"/>
            <a:stretch>
              <a:fillRect/>
            </a:stretch>
          </p:blipFill>
          <p:spPr>
            <a:xfrm>
              <a:off x="15849" y="3919"/>
              <a:ext cx="603" cy="507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 cstate="email"/>
            <a:stretch>
              <a:fillRect/>
            </a:stretch>
          </p:blipFill>
          <p:spPr>
            <a:xfrm>
              <a:off x="5670" y="2509"/>
              <a:ext cx="525" cy="36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0"/>
            </p:custDataLst>
          </p:nvPr>
        </p:nvSpPr>
        <p:spPr>
          <a:xfrm>
            <a:off x="2708486" y="2605661"/>
            <a:ext cx="6675968" cy="1177938"/>
          </a:xfrm>
        </p:spPr>
        <p:txBody>
          <a:bodyPr anchor="ctr" anchorCtr="0">
            <a:normAutofit/>
          </a:bodyPr>
          <a:lstStyle>
            <a:lvl1pPr algn="ctr"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3" hasCustomPrompt="1"/>
            <p:custDataLst>
              <p:tags r:id="rId24"/>
            </p:custDataLst>
          </p:nvPr>
        </p:nvSpPr>
        <p:spPr>
          <a:xfrm>
            <a:off x="3819057" y="3921430"/>
            <a:ext cx="4275016" cy="44419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587700" y="117852"/>
            <a:ext cx="1534784" cy="149766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10587700" y="5242480"/>
            <a:ext cx="1534784" cy="14976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/>
          <a:stretch>
            <a:fillRect/>
          </a:stretch>
        </p:blipFill>
        <p:spPr>
          <a:xfrm rot="10800000">
            <a:off x="70167" y="5242480"/>
            <a:ext cx="1534784" cy="14976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"/>
          <a:stretch>
            <a:fillRect/>
          </a:stretch>
        </p:blipFill>
        <p:spPr>
          <a:xfrm rot="16200000">
            <a:off x="70167" y="117852"/>
            <a:ext cx="1534784" cy="149766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37" y="3135209"/>
            <a:ext cx="4834210" cy="160771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10"/>
            </p:custDataLst>
          </p:nvPr>
        </p:nvSpPr>
        <p:spPr>
          <a:xfrm>
            <a:off x="3091800" y="2101846"/>
            <a:ext cx="5518800" cy="871200"/>
          </a:xfrm>
        </p:spPr>
        <p:txBody>
          <a:bodyPr lIns="90000" tIns="46800" rIns="90000" bIns="46800" anchor="ctr">
            <a:normAutofit/>
          </a:bodyPr>
          <a:lstStyle>
            <a:lvl1pPr algn="ctr">
              <a:defRPr sz="4400" spc="0" baseline="0">
                <a:solidFill>
                  <a:schemeClr val="accent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C542254B-CDC3-49BE-A44D-A7640E0ECD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068B1A95-C7F9-4CC5-A465-48D7056879E1}" type="slidenum">
              <a:rPr lang="zh-CN" altLang="en-US" smtClean="0"/>
            </a:fld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 userDrawn="1">
            <p:ph type="body" sz="quarter" idx="13" hasCustomPrompt="1"/>
            <p:custDataLst>
              <p:tags r:id="rId14"/>
            </p:custDataLst>
          </p:nvPr>
        </p:nvSpPr>
        <p:spPr>
          <a:xfrm>
            <a:off x="2839142" y="4972133"/>
            <a:ext cx="6199200" cy="1019180"/>
          </a:xfrm>
        </p:spPr>
        <p:txBody>
          <a:bodyPr/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7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442720" cy="13944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rot="10800000">
            <a:off x="10749280" y="5463540"/>
            <a:ext cx="1442720" cy="13944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email"/>
          <a:stretch>
            <a:fillRect/>
          </a:stretch>
        </p:blipFill>
        <p:spPr>
          <a:xfrm>
            <a:off x="7435850" y="194310"/>
            <a:ext cx="4026535" cy="27705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cstate="email"/>
          <a:stretch>
            <a:fillRect/>
          </a:stretch>
        </p:blipFill>
        <p:spPr>
          <a:xfrm>
            <a:off x="11462385" y="2273300"/>
            <a:ext cx="538480" cy="4470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6" cstate="email"/>
          <a:stretch>
            <a:fillRect/>
          </a:stretch>
        </p:blipFill>
        <p:spPr>
          <a:xfrm>
            <a:off x="729615" y="2496820"/>
            <a:ext cx="4026535" cy="27705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8" cstate="email"/>
          <a:stretch>
            <a:fillRect/>
          </a:stretch>
        </p:blipFill>
        <p:spPr>
          <a:xfrm rot="19800000">
            <a:off x="374650" y="5380355"/>
            <a:ext cx="538480" cy="4470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/>
        <p:txBody>
          <a:bodyPr/>
          <a:lstStyle>
            <a:lvl1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735" y="304165"/>
            <a:ext cx="11606530" cy="6249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442720" cy="13944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rot="10800000">
            <a:off x="10749280" y="5463540"/>
            <a:ext cx="1442720" cy="13944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442720" cy="13944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rot="10800000">
            <a:off x="10749280" y="5463540"/>
            <a:ext cx="1442720" cy="13944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7435850" y="194310"/>
            <a:ext cx="4026535" cy="27705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email"/>
          <a:stretch>
            <a:fillRect/>
          </a:stretch>
        </p:blipFill>
        <p:spPr>
          <a:xfrm>
            <a:off x="11462385" y="2273300"/>
            <a:ext cx="538480" cy="4470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729615" y="2496820"/>
            <a:ext cx="4026535" cy="277050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 cstate="email"/>
          <a:stretch>
            <a:fillRect/>
          </a:stretch>
        </p:blipFill>
        <p:spPr>
          <a:xfrm rot="19800000">
            <a:off x="374650" y="5380355"/>
            <a:ext cx="538480" cy="4470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2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6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7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442720" cy="13944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rot="10800000">
            <a:off x="10749280" y="5463540"/>
            <a:ext cx="1442720" cy="13944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7435850" y="194310"/>
            <a:ext cx="4026535" cy="27705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email"/>
          <a:stretch>
            <a:fillRect/>
          </a:stretch>
        </p:blipFill>
        <p:spPr>
          <a:xfrm>
            <a:off x="11462385" y="2273300"/>
            <a:ext cx="538480" cy="4470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729615" y="2496820"/>
            <a:ext cx="4026535" cy="277050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 cstate="email"/>
          <a:stretch>
            <a:fillRect/>
          </a:stretch>
        </p:blipFill>
        <p:spPr>
          <a:xfrm rot="19800000">
            <a:off x="374650" y="5380355"/>
            <a:ext cx="538480" cy="4470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6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7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442720" cy="13944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rot="10800000">
            <a:off x="10749280" y="5463540"/>
            <a:ext cx="1442720" cy="13944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7435850" y="194310"/>
            <a:ext cx="4026535" cy="27705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email"/>
          <a:stretch>
            <a:fillRect/>
          </a:stretch>
        </p:blipFill>
        <p:spPr>
          <a:xfrm>
            <a:off x="11462385" y="2273300"/>
            <a:ext cx="538480" cy="4470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729615" y="2496820"/>
            <a:ext cx="4026535" cy="277050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 cstate="email"/>
          <a:stretch>
            <a:fillRect/>
          </a:stretch>
        </p:blipFill>
        <p:spPr>
          <a:xfrm rot="19800000">
            <a:off x="374650" y="5380355"/>
            <a:ext cx="538480" cy="4470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6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7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10800000">
            <a:off x="10749280" y="5463540"/>
            <a:ext cx="1442720" cy="13944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email"/>
          <a:stretch>
            <a:fillRect/>
          </a:stretch>
        </p:blipFill>
        <p:spPr>
          <a:xfrm>
            <a:off x="7435850" y="194310"/>
            <a:ext cx="4026535" cy="277050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cstate="email"/>
          <a:stretch>
            <a:fillRect/>
          </a:stretch>
        </p:blipFill>
        <p:spPr>
          <a:xfrm>
            <a:off x="11462385" y="2273300"/>
            <a:ext cx="538480" cy="44704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6" cstate="email"/>
          <a:stretch>
            <a:fillRect/>
          </a:stretch>
        </p:blipFill>
        <p:spPr>
          <a:xfrm>
            <a:off x="729615" y="2496820"/>
            <a:ext cx="4026535" cy="277050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8" cstate="email"/>
          <a:stretch>
            <a:fillRect/>
          </a:stretch>
        </p:blipFill>
        <p:spPr>
          <a:xfrm rot="19800000">
            <a:off x="374650" y="5380355"/>
            <a:ext cx="538480" cy="4470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spc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5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6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7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8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email"/>
          <a:stretch>
            <a:fillRect/>
          </a:stretch>
        </p:blipFill>
        <p:spPr>
          <a:xfrm>
            <a:off x="0" y="0"/>
            <a:ext cx="3393440" cy="32804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 cstate="email"/>
          <a:stretch>
            <a:fillRect/>
          </a:stretch>
        </p:blipFill>
        <p:spPr>
          <a:xfrm rot="10800000">
            <a:off x="8798560" y="3577590"/>
            <a:ext cx="3393440" cy="32804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" y="6107772"/>
            <a:ext cx="6082924" cy="7502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537" y="6107772"/>
            <a:ext cx="6082924" cy="7502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" y="6107772"/>
            <a:ext cx="6082924" cy="7502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537" y="6107772"/>
            <a:ext cx="6082924" cy="7502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7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9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0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3"/>
            </p:custDataLst>
          </p:nvPr>
        </p:nvGrpSpPr>
        <p:grpSpPr>
          <a:xfrm>
            <a:off x="6350" y="147320"/>
            <a:ext cx="12178030" cy="6710045"/>
            <a:chOff x="10" y="232"/>
            <a:chExt cx="19178" cy="10567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" y="9619"/>
              <a:ext cx="9579" cy="11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7256" y="232"/>
              <a:ext cx="1723" cy="1682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0" y="9619"/>
              <a:ext cx="9579" cy="1181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3"/>
            </p:custDataLst>
          </p:nvPr>
        </p:nvGrpSpPr>
        <p:grpSpPr>
          <a:xfrm>
            <a:off x="6350" y="0"/>
            <a:ext cx="12178030" cy="6857365"/>
            <a:chOff x="10" y="0"/>
            <a:chExt cx="19178" cy="10799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7408" y="0"/>
              <a:ext cx="1723" cy="1682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 userDrawn="1">
              <p:custDataLst>
                <p:tags r:id="rId6"/>
              </p:custDataLst>
            </p:nvPr>
          </p:nvGrpSpPr>
          <p:grpSpPr>
            <a:xfrm>
              <a:off x="10" y="9619"/>
              <a:ext cx="19179" cy="1181"/>
              <a:chOff x="6539" y="6107772"/>
              <a:chExt cx="12178922" cy="750228"/>
            </a:xfrm>
          </p:grpSpPr>
          <p:pic>
            <p:nvPicPr>
              <p:cNvPr id="8" name="图片 7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" y="6107772"/>
                <a:ext cx="6082924" cy="750228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2537" y="6107772"/>
                <a:ext cx="6082924" cy="750228"/>
              </a:xfrm>
              <a:prstGeom prst="rect">
                <a:avLst/>
              </a:prstGeom>
            </p:spPr>
          </p:pic>
        </p:grpSp>
        <p:pic>
          <p:nvPicPr>
            <p:cNvPr id="11" name="图片 10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rot="16200000">
              <a:off x="48" y="21"/>
              <a:ext cx="1723" cy="1682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2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3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12192000" cy="6877550"/>
            <a:chOff x="0" y="0"/>
            <a:chExt cx="12192000" cy="6877550"/>
          </a:xfrm>
        </p:grpSpPr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749" y="5309978"/>
              <a:ext cx="4714501" cy="1567572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749" y="0"/>
              <a:ext cx="4714501" cy="1567572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1176958" y="1"/>
              <a:ext cx="1015042" cy="9906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5400000">
              <a:off x="11213326" y="5879327"/>
              <a:ext cx="990599" cy="966746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>
              <p:custDataLst>
                <p:tags r:id="rId1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10800000">
              <a:off x="0" y="5867399"/>
              <a:ext cx="1015042" cy="99060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>
              <p:custDataLst>
                <p:tags r:id="rId1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16200000">
              <a:off x="-11925" y="11927"/>
              <a:ext cx="990599" cy="966746"/>
            </a:xfrm>
            <a:prstGeom prst="rect">
              <a:avLst/>
            </a:prstGeom>
          </p:spPr>
        </p:pic>
        <p:sp>
          <p:nvSpPr>
            <p:cNvPr id="20" name="矩形 19"/>
            <p:cNvSpPr/>
            <p:nvPr userDrawn="1">
              <p:custDataLst>
                <p:tags r:id="rId1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4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5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indent="0" eaLnBrk="1" fontAlgn="auto" latinLnBrk="0" hangingPunct="1">
              <a:defRPr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indent="0" eaLnBrk="1" fontAlgn="auto" latinLnBrk="0" hangingPunct="1">
              <a:defRPr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indent="0" eaLnBrk="1" fontAlgn="auto" latinLnBrk="0" hangingPunct="1">
              <a:defRPr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indent="0" eaLnBrk="1" fontAlgn="auto" latinLnBrk="0" hangingPunct="1">
              <a:defRPr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tags" Target="../tags/tag190.xml"/><Relationship Id="rId23" Type="http://schemas.openxmlformats.org/officeDocument/2006/relationships/tags" Target="../tags/tag189.xml"/><Relationship Id="rId22" Type="http://schemas.openxmlformats.org/officeDocument/2006/relationships/tags" Target="../tags/tag188.xml"/><Relationship Id="rId21" Type="http://schemas.openxmlformats.org/officeDocument/2006/relationships/tags" Target="../tags/tag187.xml"/><Relationship Id="rId20" Type="http://schemas.openxmlformats.org/officeDocument/2006/relationships/tags" Target="../tags/tag186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85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5" Type="http://schemas.openxmlformats.org/officeDocument/2006/relationships/theme" Target="../theme/theme2.xml"/><Relationship Id="rId24" Type="http://schemas.openxmlformats.org/officeDocument/2006/relationships/tags" Target="../tags/tag409.xml"/><Relationship Id="rId23" Type="http://schemas.openxmlformats.org/officeDocument/2006/relationships/tags" Target="../tags/tag408.xml"/><Relationship Id="rId22" Type="http://schemas.openxmlformats.org/officeDocument/2006/relationships/tags" Target="../tags/tag407.xml"/><Relationship Id="rId21" Type="http://schemas.openxmlformats.org/officeDocument/2006/relationships/tags" Target="../tags/tag406.xml"/><Relationship Id="rId20" Type="http://schemas.openxmlformats.org/officeDocument/2006/relationships/tags" Target="../tags/tag405.xml"/><Relationship Id="rId2" Type="http://schemas.openxmlformats.org/officeDocument/2006/relationships/slideLayout" Target="../slideLayouts/slideLayout20.xml"/><Relationship Id="rId19" Type="http://schemas.openxmlformats.org/officeDocument/2006/relationships/tags" Target="../tags/tag404.xml"/><Relationship Id="rId18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tags" Target="../tags/tag412.xml"/><Relationship Id="rId2" Type="http://schemas.openxmlformats.org/officeDocument/2006/relationships/tags" Target="../tags/tag411.xml"/><Relationship Id="rId1" Type="http://schemas.openxmlformats.org/officeDocument/2006/relationships/tags" Target="../tags/tag410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677.xml"/><Relationship Id="rId8" Type="http://schemas.openxmlformats.org/officeDocument/2006/relationships/tags" Target="../tags/tag676.xml"/><Relationship Id="rId7" Type="http://schemas.openxmlformats.org/officeDocument/2006/relationships/image" Target="../media/image21.png"/><Relationship Id="rId6" Type="http://schemas.openxmlformats.org/officeDocument/2006/relationships/tags" Target="../tags/tag675.xml"/><Relationship Id="rId5" Type="http://schemas.openxmlformats.org/officeDocument/2006/relationships/image" Target="../media/image20.png"/><Relationship Id="rId4" Type="http://schemas.openxmlformats.org/officeDocument/2006/relationships/tags" Target="../tags/tag674.xml"/><Relationship Id="rId3" Type="http://schemas.openxmlformats.org/officeDocument/2006/relationships/tags" Target="../tags/tag673.xml"/><Relationship Id="rId2" Type="http://schemas.openxmlformats.org/officeDocument/2006/relationships/image" Target="../media/image30.png"/><Relationship Id="rId13" Type="http://schemas.openxmlformats.org/officeDocument/2006/relationships/slideLayout" Target="../slideLayouts/slideLayout25.xml"/><Relationship Id="rId12" Type="http://schemas.openxmlformats.org/officeDocument/2006/relationships/tags" Target="../tags/tag679.xml"/><Relationship Id="rId11" Type="http://schemas.openxmlformats.org/officeDocument/2006/relationships/image" Target="../media/image43.png"/><Relationship Id="rId10" Type="http://schemas.openxmlformats.org/officeDocument/2006/relationships/tags" Target="../tags/tag678.xml"/><Relationship Id="rId1" Type="http://schemas.openxmlformats.org/officeDocument/2006/relationships/tags" Target="../tags/tag67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tags" Target="../tags/tag682.xml"/><Relationship Id="rId2" Type="http://schemas.openxmlformats.org/officeDocument/2006/relationships/tags" Target="../tags/tag681.xml"/><Relationship Id="rId1" Type="http://schemas.openxmlformats.org/officeDocument/2006/relationships/tags" Target="../tags/tag68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18.xml"/><Relationship Id="rId8" Type="http://schemas.openxmlformats.org/officeDocument/2006/relationships/tags" Target="../tags/tag417.xml"/><Relationship Id="rId71" Type="http://schemas.openxmlformats.org/officeDocument/2006/relationships/slideLayout" Target="../slideLayouts/slideLayout25.xml"/><Relationship Id="rId70" Type="http://schemas.openxmlformats.org/officeDocument/2006/relationships/tags" Target="../tags/tag479.xml"/><Relationship Id="rId7" Type="http://schemas.openxmlformats.org/officeDocument/2006/relationships/image" Target="../media/image21.png"/><Relationship Id="rId69" Type="http://schemas.openxmlformats.org/officeDocument/2006/relationships/tags" Target="../tags/tag478.xml"/><Relationship Id="rId68" Type="http://schemas.openxmlformats.org/officeDocument/2006/relationships/tags" Target="../tags/tag477.xml"/><Relationship Id="rId67" Type="http://schemas.openxmlformats.org/officeDocument/2006/relationships/tags" Target="../tags/tag476.xml"/><Relationship Id="rId66" Type="http://schemas.openxmlformats.org/officeDocument/2006/relationships/tags" Target="../tags/tag475.xml"/><Relationship Id="rId65" Type="http://schemas.openxmlformats.org/officeDocument/2006/relationships/tags" Target="../tags/tag474.xml"/><Relationship Id="rId64" Type="http://schemas.openxmlformats.org/officeDocument/2006/relationships/tags" Target="../tags/tag473.xml"/><Relationship Id="rId63" Type="http://schemas.openxmlformats.org/officeDocument/2006/relationships/tags" Target="../tags/tag472.xml"/><Relationship Id="rId62" Type="http://schemas.openxmlformats.org/officeDocument/2006/relationships/tags" Target="../tags/tag471.xml"/><Relationship Id="rId61" Type="http://schemas.openxmlformats.org/officeDocument/2006/relationships/tags" Target="../tags/tag470.xml"/><Relationship Id="rId60" Type="http://schemas.openxmlformats.org/officeDocument/2006/relationships/tags" Target="../tags/tag469.xml"/><Relationship Id="rId6" Type="http://schemas.openxmlformats.org/officeDocument/2006/relationships/tags" Target="../tags/tag416.xml"/><Relationship Id="rId59" Type="http://schemas.openxmlformats.org/officeDocument/2006/relationships/tags" Target="../tags/tag468.xml"/><Relationship Id="rId58" Type="http://schemas.openxmlformats.org/officeDocument/2006/relationships/tags" Target="../tags/tag467.xml"/><Relationship Id="rId57" Type="http://schemas.openxmlformats.org/officeDocument/2006/relationships/tags" Target="../tags/tag466.xml"/><Relationship Id="rId56" Type="http://schemas.openxmlformats.org/officeDocument/2006/relationships/tags" Target="../tags/tag465.xml"/><Relationship Id="rId55" Type="http://schemas.openxmlformats.org/officeDocument/2006/relationships/tags" Target="../tags/tag464.xml"/><Relationship Id="rId54" Type="http://schemas.openxmlformats.org/officeDocument/2006/relationships/tags" Target="../tags/tag463.xml"/><Relationship Id="rId53" Type="http://schemas.openxmlformats.org/officeDocument/2006/relationships/tags" Target="../tags/tag462.xml"/><Relationship Id="rId52" Type="http://schemas.openxmlformats.org/officeDocument/2006/relationships/tags" Target="../tags/tag461.xml"/><Relationship Id="rId51" Type="http://schemas.openxmlformats.org/officeDocument/2006/relationships/tags" Target="../tags/tag460.xml"/><Relationship Id="rId50" Type="http://schemas.openxmlformats.org/officeDocument/2006/relationships/tags" Target="../tags/tag459.xml"/><Relationship Id="rId5" Type="http://schemas.openxmlformats.org/officeDocument/2006/relationships/image" Target="../media/image20.png"/><Relationship Id="rId49" Type="http://schemas.openxmlformats.org/officeDocument/2006/relationships/tags" Target="../tags/tag458.xml"/><Relationship Id="rId48" Type="http://schemas.openxmlformats.org/officeDocument/2006/relationships/tags" Target="../tags/tag457.xml"/><Relationship Id="rId47" Type="http://schemas.openxmlformats.org/officeDocument/2006/relationships/tags" Target="../tags/tag456.xml"/><Relationship Id="rId46" Type="http://schemas.openxmlformats.org/officeDocument/2006/relationships/tags" Target="../tags/tag455.xml"/><Relationship Id="rId45" Type="http://schemas.openxmlformats.org/officeDocument/2006/relationships/tags" Target="../tags/tag454.xml"/><Relationship Id="rId44" Type="http://schemas.openxmlformats.org/officeDocument/2006/relationships/tags" Target="../tags/tag453.xml"/><Relationship Id="rId43" Type="http://schemas.openxmlformats.org/officeDocument/2006/relationships/tags" Target="../tags/tag452.xml"/><Relationship Id="rId42" Type="http://schemas.openxmlformats.org/officeDocument/2006/relationships/tags" Target="../tags/tag451.xml"/><Relationship Id="rId41" Type="http://schemas.openxmlformats.org/officeDocument/2006/relationships/tags" Target="../tags/tag450.xml"/><Relationship Id="rId40" Type="http://schemas.openxmlformats.org/officeDocument/2006/relationships/tags" Target="../tags/tag449.xml"/><Relationship Id="rId4" Type="http://schemas.openxmlformats.org/officeDocument/2006/relationships/tags" Target="../tags/tag415.xml"/><Relationship Id="rId39" Type="http://schemas.openxmlformats.org/officeDocument/2006/relationships/tags" Target="../tags/tag448.xml"/><Relationship Id="rId38" Type="http://schemas.openxmlformats.org/officeDocument/2006/relationships/tags" Target="../tags/tag447.xml"/><Relationship Id="rId37" Type="http://schemas.openxmlformats.org/officeDocument/2006/relationships/tags" Target="../tags/tag446.xml"/><Relationship Id="rId36" Type="http://schemas.openxmlformats.org/officeDocument/2006/relationships/tags" Target="../tags/tag445.xml"/><Relationship Id="rId35" Type="http://schemas.openxmlformats.org/officeDocument/2006/relationships/tags" Target="../tags/tag444.xml"/><Relationship Id="rId34" Type="http://schemas.openxmlformats.org/officeDocument/2006/relationships/tags" Target="../tags/tag443.xml"/><Relationship Id="rId33" Type="http://schemas.openxmlformats.org/officeDocument/2006/relationships/tags" Target="../tags/tag442.xml"/><Relationship Id="rId32" Type="http://schemas.openxmlformats.org/officeDocument/2006/relationships/tags" Target="../tags/tag441.xml"/><Relationship Id="rId31" Type="http://schemas.openxmlformats.org/officeDocument/2006/relationships/tags" Target="../tags/tag440.xml"/><Relationship Id="rId30" Type="http://schemas.openxmlformats.org/officeDocument/2006/relationships/tags" Target="../tags/tag439.xml"/><Relationship Id="rId3" Type="http://schemas.openxmlformats.org/officeDocument/2006/relationships/tags" Target="../tags/tag414.xml"/><Relationship Id="rId29" Type="http://schemas.openxmlformats.org/officeDocument/2006/relationships/tags" Target="../tags/tag438.xml"/><Relationship Id="rId28" Type="http://schemas.openxmlformats.org/officeDocument/2006/relationships/tags" Target="../tags/tag437.xml"/><Relationship Id="rId27" Type="http://schemas.openxmlformats.org/officeDocument/2006/relationships/tags" Target="../tags/tag436.xml"/><Relationship Id="rId26" Type="http://schemas.openxmlformats.org/officeDocument/2006/relationships/tags" Target="../tags/tag435.xml"/><Relationship Id="rId25" Type="http://schemas.openxmlformats.org/officeDocument/2006/relationships/tags" Target="../tags/tag434.xml"/><Relationship Id="rId24" Type="http://schemas.openxmlformats.org/officeDocument/2006/relationships/tags" Target="../tags/tag433.xml"/><Relationship Id="rId23" Type="http://schemas.openxmlformats.org/officeDocument/2006/relationships/tags" Target="../tags/tag432.xml"/><Relationship Id="rId22" Type="http://schemas.openxmlformats.org/officeDocument/2006/relationships/tags" Target="../tags/tag431.xml"/><Relationship Id="rId21" Type="http://schemas.openxmlformats.org/officeDocument/2006/relationships/tags" Target="../tags/tag430.xml"/><Relationship Id="rId20" Type="http://schemas.openxmlformats.org/officeDocument/2006/relationships/tags" Target="../tags/tag429.xml"/><Relationship Id="rId2" Type="http://schemas.openxmlformats.org/officeDocument/2006/relationships/image" Target="../media/image30.png"/><Relationship Id="rId19" Type="http://schemas.openxmlformats.org/officeDocument/2006/relationships/tags" Target="../tags/tag428.xml"/><Relationship Id="rId18" Type="http://schemas.openxmlformats.org/officeDocument/2006/relationships/tags" Target="../tags/tag427.xml"/><Relationship Id="rId17" Type="http://schemas.openxmlformats.org/officeDocument/2006/relationships/tags" Target="../tags/tag426.xml"/><Relationship Id="rId16" Type="http://schemas.openxmlformats.org/officeDocument/2006/relationships/tags" Target="../tags/tag425.xml"/><Relationship Id="rId15" Type="http://schemas.openxmlformats.org/officeDocument/2006/relationships/tags" Target="../tags/tag424.xml"/><Relationship Id="rId14" Type="http://schemas.openxmlformats.org/officeDocument/2006/relationships/tags" Target="../tags/tag423.xml"/><Relationship Id="rId13" Type="http://schemas.openxmlformats.org/officeDocument/2006/relationships/tags" Target="../tags/tag422.xml"/><Relationship Id="rId12" Type="http://schemas.openxmlformats.org/officeDocument/2006/relationships/tags" Target="../tags/tag421.xml"/><Relationship Id="rId11" Type="http://schemas.openxmlformats.org/officeDocument/2006/relationships/tags" Target="../tags/tag420.xml"/><Relationship Id="rId10" Type="http://schemas.openxmlformats.org/officeDocument/2006/relationships/tags" Target="../tags/tag419.xml"/><Relationship Id="rId1" Type="http://schemas.openxmlformats.org/officeDocument/2006/relationships/tags" Target="../tags/tag413.xml"/></Relationships>
</file>

<file path=ppt/slides/_rels/slide3.xml.rels><?xml version="1.0" encoding="UTF-8" standalone="yes"?>
<Relationships xmlns="http://schemas.openxmlformats.org/package/2006/relationships"><Relationship Id="rId99" Type="http://schemas.openxmlformats.org/officeDocument/2006/relationships/tags" Target="../tags/tag575.xml"/><Relationship Id="rId98" Type="http://schemas.openxmlformats.org/officeDocument/2006/relationships/tags" Target="../tags/tag574.xml"/><Relationship Id="rId97" Type="http://schemas.openxmlformats.org/officeDocument/2006/relationships/tags" Target="../tags/tag573.xml"/><Relationship Id="rId96" Type="http://schemas.openxmlformats.org/officeDocument/2006/relationships/tags" Target="../tags/tag572.xml"/><Relationship Id="rId95" Type="http://schemas.openxmlformats.org/officeDocument/2006/relationships/tags" Target="../tags/tag571.xml"/><Relationship Id="rId94" Type="http://schemas.openxmlformats.org/officeDocument/2006/relationships/tags" Target="../tags/tag570.xml"/><Relationship Id="rId93" Type="http://schemas.openxmlformats.org/officeDocument/2006/relationships/tags" Target="../tags/tag569.xml"/><Relationship Id="rId92" Type="http://schemas.openxmlformats.org/officeDocument/2006/relationships/tags" Target="../tags/tag568.xml"/><Relationship Id="rId91" Type="http://schemas.openxmlformats.org/officeDocument/2006/relationships/tags" Target="../tags/tag567.xml"/><Relationship Id="rId90" Type="http://schemas.openxmlformats.org/officeDocument/2006/relationships/tags" Target="../tags/tag566.xml"/><Relationship Id="rId9" Type="http://schemas.openxmlformats.org/officeDocument/2006/relationships/tags" Target="../tags/tag485.xml"/><Relationship Id="rId89" Type="http://schemas.openxmlformats.org/officeDocument/2006/relationships/tags" Target="../tags/tag565.xml"/><Relationship Id="rId88" Type="http://schemas.openxmlformats.org/officeDocument/2006/relationships/tags" Target="../tags/tag564.xml"/><Relationship Id="rId87" Type="http://schemas.openxmlformats.org/officeDocument/2006/relationships/tags" Target="../tags/tag563.xml"/><Relationship Id="rId86" Type="http://schemas.openxmlformats.org/officeDocument/2006/relationships/tags" Target="../tags/tag562.xml"/><Relationship Id="rId85" Type="http://schemas.openxmlformats.org/officeDocument/2006/relationships/tags" Target="../tags/tag561.xml"/><Relationship Id="rId84" Type="http://schemas.openxmlformats.org/officeDocument/2006/relationships/tags" Target="../tags/tag560.xml"/><Relationship Id="rId83" Type="http://schemas.openxmlformats.org/officeDocument/2006/relationships/tags" Target="../tags/tag559.xml"/><Relationship Id="rId82" Type="http://schemas.openxmlformats.org/officeDocument/2006/relationships/tags" Target="../tags/tag558.xml"/><Relationship Id="rId81" Type="http://schemas.openxmlformats.org/officeDocument/2006/relationships/tags" Target="../tags/tag557.xml"/><Relationship Id="rId80" Type="http://schemas.openxmlformats.org/officeDocument/2006/relationships/tags" Target="../tags/tag556.xml"/><Relationship Id="rId8" Type="http://schemas.openxmlformats.org/officeDocument/2006/relationships/tags" Target="../tags/tag484.xml"/><Relationship Id="rId79" Type="http://schemas.openxmlformats.org/officeDocument/2006/relationships/tags" Target="../tags/tag555.xml"/><Relationship Id="rId78" Type="http://schemas.openxmlformats.org/officeDocument/2006/relationships/tags" Target="../tags/tag554.xml"/><Relationship Id="rId77" Type="http://schemas.openxmlformats.org/officeDocument/2006/relationships/tags" Target="../tags/tag553.xml"/><Relationship Id="rId76" Type="http://schemas.openxmlformats.org/officeDocument/2006/relationships/tags" Target="../tags/tag552.xml"/><Relationship Id="rId75" Type="http://schemas.openxmlformats.org/officeDocument/2006/relationships/tags" Target="../tags/tag551.xml"/><Relationship Id="rId74" Type="http://schemas.openxmlformats.org/officeDocument/2006/relationships/tags" Target="../tags/tag550.xml"/><Relationship Id="rId73" Type="http://schemas.openxmlformats.org/officeDocument/2006/relationships/tags" Target="../tags/tag549.xml"/><Relationship Id="rId72" Type="http://schemas.openxmlformats.org/officeDocument/2006/relationships/tags" Target="../tags/tag548.xml"/><Relationship Id="rId71" Type="http://schemas.openxmlformats.org/officeDocument/2006/relationships/tags" Target="../tags/tag547.xml"/><Relationship Id="rId70" Type="http://schemas.openxmlformats.org/officeDocument/2006/relationships/tags" Target="../tags/tag546.xml"/><Relationship Id="rId7" Type="http://schemas.openxmlformats.org/officeDocument/2006/relationships/image" Target="../media/image21.png"/><Relationship Id="rId69" Type="http://schemas.openxmlformats.org/officeDocument/2006/relationships/tags" Target="../tags/tag545.xml"/><Relationship Id="rId68" Type="http://schemas.openxmlformats.org/officeDocument/2006/relationships/tags" Target="../tags/tag544.xml"/><Relationship Id="rId67" Type="http://schemas.openxmlformats.org/officeDocument/2006/relationships/tags" Target="../tags/tag543.xml"/><Relationship Id="rId66" Type="http://schemas.openxmlformats.org/officeDocument/2006/relationships/tags" Target="../tags/tag542.xml"/><Relationship Id="rId65" Type="http://schemas.openxmlformats.org/officeDocument/2006/relationships/tags" Target="../tags/tag541.xml"/><Relationship Id="rId64" Type="http://schemas.openxmlformats.org/officeDocument/2006/relationships/tags" Target="../tags/tag540.xml"/><Relationship Id="rId63" Type="http://schemas.openxmlformats.org/officeDocument/2006/relationships/tags" Target="../tags/tag539.xml"/><Relationship Id="rId62" Type="http://schemas.openxmlformats.org/officeDocument/2006/relationships/tags" Target="../tags/tag538.xml"/><Relationship Id="rId61" Type="http://schemas.openxmlformats.org/officeDocument/2006/relationships/tags" Target="../tags/tag537.xml"/><Relationship Id="rId60" Type="http://schemas.openxmlformats.org/officeDocument/2006/relationships/tags" Target="../tags/tag536.xml"/><Relationship Id="rId6" Type="http://schemas.openxmlformats.org/officeDocument/2006/relationships/tags" Target="../tags/tag483.xml"/><Relationship Id="rId59" Type="http://schemas.openxmlformats.org/officeDocument/2006/relationships/tags" Target="../tags/tag535.xml"/><Relationship Id="rId58" Type="http://schemas.openxmlformats.org/officeDocument/2006/relationships/tags" Target="../tags/tag534.xml"/><Relationship Id="rId57" Type="http://schemas.openxmlformats.org/officeDocument/2006/relationships/tags" Target="../tags/tag533.xml"/><Relationship Id="rId56" Type="http://schemas.openxmlformats.org/officeDocument/2006/relationships/tags" Target="../tags/tag532.xml"/><Relationship Id="rId55" Type="http://schemas.openxmlformats.org/officeDocument/2006/relationships/tags" Target="../tags/tag531.xml"/><Relationship Id="rId54" Type="http://schemas.openxmlformats.org/officeDocument/2006/relationships/tags" Target="../tags/tag530.xml"/><Relationship Id="rId53" Type="http://schemas.openxmlformats.org/officeDocument/2006/relationships/tags" Target="../tags/tag529.xml"/><Relationship Id="rId52" Type="http://schemas.openxmlformats.org/officeDocument/2006/relationships/tags" Target="../tags/tag528.xml"/><Relationship Id="rId51" Type="http://schemas.openxmlformats.org/officeDocument/2006/relationships/tags" Target="../tags/tag527.xml"/><Relationship Id="rId50" Type="http://schemas.openxmlformats.org/officeDocument/2006/relationships/tags" Target="../tags/tag526.xml"/><Relationship Id="rId5" Type="http://schemas.openxmlformats.org/officeDocument/2006/relationships/image" Target="../media/image20.png"/><Relationship Id="rId49" Type="http://schemas.openxmlformats.org/officeDocument/2006/relationships/tags" Target="../tags/tag525.xml"/><Relationship Id="rId48" Type="http://schemas.openxmlformats.org/officeDocument/2006/relationships/tags" Target="../tags/tag524.xml"/><Relationship Id="rId47" Type="http://schemas.openxmlformats.org/officeDocument/2006/relationships/tags" Target="../tags/tag523.xml"/><Relationship Id="rId46" Type="http://schemas.openxmlformats.org/officeDocument/2006/relationships/tags" Target="../tags/tag522.xml"/><Relationship Id="rId45" Type="http://schemas.openxmlformats.org/officeDocument/2006/relationships/tags" Target="../tags/tag521.xml"/><Relationship Id="rId44" Type="http://schemas.openxmlformats.org/officeDocument/2006/relationships/tags" Target="../tags/tag520.xml"/><Relationship Id="rId43" Type="http://schemas.openxmlformats.org/officeDocument/2006/relationships/tags" Target="../tags/tag519.xml"/><Relationship Id="rId42" Type="http://schemas.openxmlformats.org/officeDocument/2006/relationships/tags" Target="../tags/tag518.xml"/><Relationship Id="rId41" Type="http://schemas.openxmlformats.org/officeDocument/2006/relationships/tags" Target="../tags/tag517.xml"/><Relationship Id="rId40" Type="http://schemas.openxmlformats.org/officeDocument/2006/relationships/tags" Target="../tags/tag516.xml"/><Relationship Id="rId4" Type="http://schemas.openxmlformats.org/officeDocument/2006/relationships/tags" Target="../tags/tag482.xml"/><Relationship Id="rId39" Type="http://schemas.openxmlformats.org/officeDocument/2006/relationships/tags" Target="../tags/tag515.xml"/><Relationship Id="rId38" Type="http://schemas.openxmlformats.org/officeDocument/2006/relationships/tags" Target="../tags/tag514.xml"/><Relationship Id="rId37" Type="http://schemas.openxmlformats.org/officeDocument/2006/relationships/tags" Target="../tags/tag513.xml"/><Relationship Id="rId36" Type="http://schemas.openxmlformats.org/officeDocument/2006/relationships/tags" Target="../tags/tag512.xml"/><Relationship Id="rId35" Type="http://schemas.openxmlformats.org/officeDocument/2006/relationships/tags" Target="../tags/tag511.xml"/><Relationship Id="rId34" Type="http://schemas.openxmlformats.org/officeDocument/2006/relationships/tags" Target="../tags/tag510.xml"/><Relationship Id="rId33" Type="http://schemas.openxmlformats.org/officeDocument/2006/relationships/tags" Target="../tags/tag509.xml"/><Relationship Id="rId32" Type="http://schemas.openxmlformats.org/officeDocument/2006/relationships/tags" Target="../tags/tag508.xml"/><Relationship Id="rId31" Type="http://schemas.openxmlformats.org/officeDocument/2006/relationships/tags" Target="../tags/tag507.xml"/><Relationship Id="rId30" Type="http://schemas.openxmlformats.org/officeDocument/2006/relationships/tags" Target="../tags/tag506.xml"/><Relationship Id="rId3" Type="http://schemas.openxmlformats.org/officeDocument/2006/relationships/tags" Target="../tags/tag481.xml"/><Relationship Id="rId29" Type="http://schemas.openxmlformats.org/officeDocument/2006/relationships/tags" Target="../tags/tag505.xml"/><Relationship Id="rId28" Type="http://schemas.openxmlformats.org/officeDocument/2006/relationships/tags" Target="../tags/tag504.xml"/><Relationship Id="rId27" Type="http://schemas.openxmlformats.org/officeDocument/2006/relationships/tags" Target="../tags/tag503.xml"/><Relationship Id="rId26" Type="http://schemas.openxmlformats.org/officeDocument/2006/relationships/tags" Target="../tags/tag502.xml"/><Relationship Id="rId25" Type="http://schemas.openxmlformats.org/officeDocument/2006/relationships/tags" Target="../tags/tag501.xml"/><Relationship Id="rId24" Type="http://schemas.openxmlformats.org/officeDocument/2006/relationships/tags" Target="../tags/tag500.xml"/><Relationship Id="rId23" Type="http://schemas.openxmlformats.org/officeDocument/2006/relationships/tags" Target="../tags/tag499.xml"/><Relationship Id="rId22" Type="http://schemas.openxmlformats.org/officeDocument/2006/relationships/tags" Target="../tags/tag498.xml"/><Relationship Id="rId21" Type="http://schemas.openxmlformats.org/officeDocument/2006/relationships/tags" Target="../tags/tag497.xml"/><Relationship Id="rId20" Type="http://schemas.openxmlformats.org/officeDocument/2006/relationships/tags" Target="../tags/tag496.xml"/><Relationship Id="rId2" Type="http://schemas.openxmlformats.org/officeDocument/2006/relationships/image" Target="../media/image30.png"/><Relationship Id="rId19" Type="http://schemas.openxmlformats.org/officeDocument/2006/relationships/tags" Target="../tags/tag495.xml"/><Relationship Id="rId18" Type="http://schemas.openxmlformats.org/officeDocument/2006/relationships/tags" Target="../tags/tag494.xml"/><Relationship Id="rId17" Type="http://schemas.openxmlformats.org/officeDocument/2006/relationships/tags" Target="../tags/tag493.xml"/><Relationship Id="rId16" Type="http://schemas.openxmlformats.org/officeDocument/2006/relationships/tags" Target="../tags/tag492.xml"/><Relationship Id="rId15" Type="http://schemas.openxmlformats.org/officeDocument/2006/relationships/tags" Target="../tags/tag491.xml"/><Relationship Id="rId14" Type="http://schemas.openxmlformats.org/officeDocument/2006/relationships/tags" Target="../tags/tag490.xml"/><Relationship Id="rId13" Type="http://schemas.openxmlformats.org/officeDocument/2006/relationships/tags" Target="../tags/tag489.xml"/><Relationship Id="rId12" Type="http://schemas.openxmlformats.org/officeDocument/2006/relationships/tags" Target="../tags/tag488.xml"/><Relationship Id="rId11" Type="http://schemas.openxmlformats.org/officeDocument/2006/relationships/tags" Target="../tags/tag487.xml"/><Relationship Id="rId106" Type="http://schemas.openxmlformats.org/officeDocument/2006/relationships/notesSlide" Target="../notesSlides/notesSlide1.xml"/><Relationship Id="rId105" Type="http://schemas.openxmlformats.org/officeDocument/2006/relationships/slideLayout" Target="../slideLayouts/slideLayout25.xml"/><Relationship Id="rId104" Type="http://schemas.openxmlformats.org/officeDocument/2006/relationships/tags" Target="../tags/tag580.xml"/><Relationship Id="rId103" Type="http://schemas.openxmlformats.org/officeDocument/2006/relationships/tags" Target="../tags/tag579.xml"/><Relationship Id="rId102" Type="http://schemas.openxmlformats.org/officeDocument/2006/relationships/tags" Target="../tags/tag578.xml"/><Relationship Id="rId101" Type="http://schemas.openxmlformats.org/officeDocument/2006/relationships/tags" Target="../tags/tag577.xml"/><Relationship Id="rId100" Type="http://schemas.openxmlformats.org/officeDocument/2006/relationships/tags" Target="../tags/tag576.xml"/><Relationship Id="rId10" Type="http://schemas.openxmlformats.org/officeDocument/2006/relationships/tags" Target="../tags/tag486.xml"/><Relationship Id="rId1" Type="http://schemas.openxmlformats.org/officeDocument/2006/relationships/tags" Target="../tags/tag48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86.xml"/><Relationship Id="rId8" Type="http://schemas.openxmlformats.org/officeDocument/2006/relationships/tags" Target="../tags/tag585.xml"/><Relationship Id="rId7" Type="http://schemas.openxmlformats.org/officeDocument/2006/relationships/image" Target="../media/image21.png"/><Relationship Id="rId6" Type="http://schemas.openxmlformats.org/officeDocument/2006/relationships/tags" Target="../tags/tag584.xml"/><Relationship Id="rId5" Type="http://schemas.openxmlformats.org/officeDocument/2006/relationships/image" Target="../media/image20.png"/><Relationship Id="rId4" Type="http://schemas.openxmlformats.org/officeDocument/2006/relationships/tags" Target="../tags/tag583.xml"/><Relationship Id="rId3" Type="http://schemas.openxmlformats.org/officeDocument/2006/relationships/tags" Target="../tags/tag582.xml"/><Relationship Id="rId2" Type="http://schemas.openxmlformats.org/officeDocument/2006/relationships/image" Target="../media/image30.png"/><Relationship Id="rId15" Type="http://schemas.openxmlformats.org/officeDocument/2006/relationships/slideLayout" Target="../slideLayouts/slideLayout25.xml"/><Relationship Id="rId14" Type="http://schemas.openxmlformats.org/officeDocument/2006/relationships/tags" Target="../tags/tag588.xml"/><Relationship Id="rId13" Type="http://schemas.openxmlformats.org/officeDocument/2006/relationships/image" Target="../media/image33.png"/><Relationship Id="rId12" Type="http://schemas.openxmlformats.org/officeDocument/2006/relationships/image" Target="../media/image32.jpeg"/><Relationship Id="rId11" Type="http://schemas.openxmlformats.org/officeDocument/2006/relationships/image" Target="../media/image31.png"/><Relationship Id="rId10" Type="http://schemas.openxmlformats.org/officeDocument/2006/relationships/tags" Target="../tags/tag587.xml"/><Relationship Id="rId1" Type="http://schemas.openxmlformats.org/officeDocument/2006/relationships/tags" Target="../tags/tag58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94.xml"/><Relationship Id="rId8" Type="http://schemas.openxmlformats.org/officeDocument/2006/relationships/tags" Target="../tags/tag593.xml"/><Relationship Id="rId7" Type="http://schemas.openxmlformats.org/officeDocument/2006/relationships/image" Target="../media/image21.png"/><Relationship Id="rId6" Type="http://schemas.openxmlformats.org/officeDocument/2006/relationships/tags" Target="../tags/tag592.xml"/><Relationship Id="rId5" Type="http://schemas.openxmlformats.org/officeDocument/2006/relationships/image" Target="../media/image20.png"/><Relationship Id="rId4" Type="http://schemas.openxmlformats.org/officeDocument/2006/relationships/tags" Target="../tags/tag591.xml"/><Relationship Id="rId3" Type="http://schemas.openxmlformats.org/officeDocument/2006/relationships/tags" Target="../tags/tag590.xml"/><Relationship Id="rId24" Type="http://schemas.openxmlformats.org/officeDocument/2006/relationships/slideLayout" Target="../slideLayouts/slideLayout25.xml"/><Relationship Id="rId23" Type="http://schemas.openxmlformats.org/officeDocument/2006/relationships/tags" Target="../tags/tag607.xml"/><Relationship Id="rId22" Type="http://schemas.openxmlformats.org/officeDocument/2006/relationships/tags" Target="../tags/tag606.xml"/><Relationship Id="rId21" Type="http://schemas.openxmlformats.org/officeDocument/2006/relationships/tags" Target="../tags/tag605.xml"/><Relationship Id="rId20" Type="http://schemas.openxmlformats.org/officeDocument/2006/relationships/tags" Target="../tags/tag604.xml"/><Relationship Id="rId2" Type="http://schemas.openxmlformats.org/officeDocument/2006/relationships/image" Target="../media/image30.png"/><Relationship Id="rId19" Type="http://schemas.openxmlformats.org/officeDocument/2006/relationships/tags" Target="../tags/tag603.xml"/><Relationship Id="rId18" Type="http://schemas.openxmlformats.org/officeDocument/2006/relationships/tags" Target="../tags/tag602.xml"/><Relationship Id="rId17" Type="http://schemas.openxmlformats.org/officeDocument/2006/relationships/tags" Target="../tags/tag601.xml"/><Relationship Id="rId16" Type="http://schemas.openxmlformats.org/officeDocument/2006/relationships/tags" Target="../tags/tag600.xml"/><Relationship Id="rId15" Type="http://schemas.openxmlformats.org/officeDocument/2006/relationships/tags" Target="../tags/tag599.xml"/><Relationship Id="rId14" Type="http://schemas.openxmlformats.org/officeDocument/2006/relationships/tags" Target="../tags/tag598.xml"/><Relationship Id="rId13" Type="http://schemas.openxmlformats.org/officeDocument/2006/relationships/tags" Target="../tags/tag597.xml"/><Relationship Id="rId12" Type="http://schemas.openxmlformats.org/officeDocument/2006/relationships/tags" Target="../tags/tag596.xml"/><Relationship Id="rId11" Type="http://schemas.openxmlformats.org/officeDocument/2006/relationships/tags" Target="../tags/tag595.xml"/><Relationship Id="rId10" Type="http://schemas.openxmlformats.org/officeDocument/2006/relationships/image" Target="../media/image34.png"/><Relationship Id="rId1" Type="http://schemas.openxmlformats.org/officeDocument/2006/relationships/tags" Target="../tags/tag58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13.xml"/><Relationship Id="rId8" Type="http://schemas.openxmlformats.org/officeDocument/2006/relationships/tags" Target="../tags/tag612.xml"/><Relationship Id="rId7" Type="http://schemas.openxmlformats.org/officeDocument/2006/relationships/image" Target="../media/image21.png"/><Relationship Id="rId6" Type="http://schemas.openxmlformats.org/officeDocument/2006/relationships/tags" Target="../tags/tag611.xml"/><Relationship Id="rId5" Type="http://schemas.openxmlformats.org/officeDocument/2006/relationships/image" Target="../media/image20.png"/><Relationship Id="rId42" Type="http://schemas.openxmlformats.org/officeDocument/2006/relationships/slideLayout" Target="../slideLayouts/slideLayout25.xml"/><Relationship Id="rId41" Type="http://schemas.openxmlformats.org/officeDocument/2006/relationships/tags" Target="../tags/tag644.xml"/><Relationship Id="rId40" Type="http://schemas.openxmlformats.org/officeDocument/2006/relationships/tags" Target="../tags/tag643.xml"/><Relationship Id="rId4" Type="http://schemas.openxmlformats.org/officeDocument/2006/relationships/tags" Target="../tags/tag610.xml"/><Relationship Id="rId39" Type="http://schemas.openxmlformats.org/officeDocument/2006/relationships/tags" Target="../tags/tag642.xml"/><Relationship Id="rId38" Type="http://schemas.openxmlformats.org/officeDocument/2006/relationships/tags" Target="../tags/tag641.xml"/><Relationship Id="rId37" Type="http://schemas.openxmlformats.org/officeDocument/2006/relationships/tags" Target="../tags/tag640.xml"/><Relationship Id="rId36" Type="http://schemas.openxmlformats.org/officeDocument/2006/relationships/tags" Target="../tags/tag639.xml"/><Relationship Id="rId35" Type="http://schemas.openxmlformats.org/officeDocument/2006/relationships/tags" Target="../tags/tag638.xml"/><Relationship Id="rId34" Type="http://schemas.openxmlformats.org/officeDocument/2006/relationships/tags" Target="../tags/tag637.xml"/><Relationship Id="rId33" Type="http://schemas.openxmlformats.org/officeDocument/2006/relationships/tags" Target="../tags/tag636.xml"/><Relationship Id="rId32" Type="http://schemas.openxmlformats.org/officeDocument/2006/relationships/tags" Target="../tags/tag635.xml"/><Relationship Id="rId31" Type="http://schemas.openxmlformats.org/officeDocument/2006/relationships/tags" Target="../tags/tag634.xml"/><Relationship Id="rId30" Type="http://schemas.openxmlformats.org/officeDocument/2006/relationships/tags" Target="../tags/tag633.xml"/><Relationship Id="rId3" Type="http://schemas.openxmlformats.org/officeDocument/2006/relationships/tags" Target="../tags/tag609.xml"/><Relationship Id="rId29" Type="http://schemas.openxmlformats.org/officeDocument/2006/relationships/tags" Target="../tags/tag632.xml"/><Relationship Id="rId28" Type="http://schemas.openxmlformats.org/officeDocument/2006/relationships/tags" Target="../tags/tag631.xml"/><Relationship Id="rId27" Type="http://schemas.openxmlformats.org/officeDocument/2006/relationships/tags" Target="../tags/tag630.xml"/><Relationship Id="rId26" Type="http://schemas.openxmlformats.org/officeDocument/2006/relationships/tags" Target="../tags/tag629.xml"/><Relationship Id="rId25" Type="http://schemas.openxmlformats.org/officeDocument/2006/relationships/tags" Target="../tags/tag628.xml"/><Relationship Id="rId24" Type="http://schemas.openxmlformats.org/officeDocument/2006/relationships/tags" Target="../tags/tag627.xml"/><Relationship Id="rId23" Type="http://schemas.openxmlformats.org/officeDocument/2006/relationships/tags" Target="../tags/tag626.xml"/><Relationship Id="rId22" Type="http://schemas.openxmlformats.org/officeDocument/2006/relationships/tags" Target="../tags/tag625.xml"/><Relationship Id="rId21" Type="http://schemas.openxmlformats.org/officeDocument/2006/relationships/tags" Target="../tags/tag624.xml"/><Relationship Id="rId20" Type="http://schemas.openxmlformats.org/officeDocument/2006/relationships/tags" Target="../tags/tag623.xml"/><Relationship Id="rId2" Type="http://schemas.openxmlformats.org/officeDocument/2006/relationships/image" Target="../media/image30.png"/><Relationship Id="rId19" Type="http://schemas.openxmlformats.org/officeDocument/2006/relationships/tags" Target="../tags/tag622.xml"/><Relationship Id="rId18" Type="http://schemas.openxmlformats.org/officeDocument/2006/relationships/tags" Target="../tags/tag621.xml"/><Relationship Id="rId17" Type="http://schemas.openxmlformats.org/officeDocument/2006/relationships/tags" Target="../tags/tag620.xml"/><Relationship Id="rId16" Type="http://schemas.openxmlformats.org/officeDocument/2006/relationships/tags" Target="../tags/tag619.xml"/><Relationship Id="rId15" Type="http://schemas.openxmlformats.org/officeDocument/2006/relationships/tags" Target="../tags/tag618.xml"/><Relationship Id="rId14" Type="http://schemas.openxmlformats.org/officeDocument/2006/relationships/tags" Target="../tags/tag617.xml"/><Relationship Id="rId13" Type="http://schemas.openxmlformats.org/officeDocument/2006/relationships/tags" Target="../tags/tag616.xml"/><Relationship Id="rId12" Type="http://schemas.openxmlformats.org/officeDocument/2006/relationships/tags" Target="../tags/tag615.xml"/><Relationship Id="rId11" Type="http://schemas.openxmlformats.org/officeDocument/2006/relationships/tags" Target="../tags/tag614.xml"/><Relationship Id="rId10" Type="http://schemas.openxmlformats.org/officeDocument/2006/relationships/image" Target="../media/image34.png"/><Relationship Id="rId1" Type="http://schemas.openxmlformats.org/officeDocument/2006/relationships/tags" Target="../tags/tag60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650.xml"/><Relationship Id="rId8" Type="http://schemas.openxmlformats.org/officeDocument/2006/relationships/tags" Target="../tags/tag649.xml"/><Relationship Id="rId7" Type="http://schemas.openxmlformats.org/officeDocument/2006/relationships/image" Target="../media/image21.png"/><Relationship Id="rId6" Type="http://schemas.openxmlformats.org/officeDocument/2006/relationships/tags" Target="../tags/tag648.xml"/><Relationship Id="rId5" Type="http://schemas.openxmlformats.org/officeDocument/2006/relationships/image" Target="../media/image20.png"/><Relationship Id="rId4" Type="http://schemas.openxmlformats.org/officeDocument/2006/relationships/tags" Target="../tags/tag647.xml"/><Relationship Id="rId3" Type="http://schemas.openxmlformats.org/officeDocument/2006/relationships/tags" Target="../tags/tag646.xml"/><Relationship Id="rId2" Type="http://schemas.openxmlformats.org/officeDocument/2006/relationships/image" Target="../media/image30.png"/><Relationship Id="rId14" Type="http://schemas.openxmlformats.org/officeDocument/2006/relationships/slideLayout" Target="../slideLayouts/slideLayout25.xml"/><Relationship Id="rId13" Type="http://schemas.openxmlformats.org/officeDocument/2006/relationships/tags" Target="../tags/tag653.xml"/><Relationship Id="rId12" Type="http://schemas.openxmlformats.org/officeDocument/2006/relationships/image" Target="../media/image35.jpeg"/><Relationship Id="rId11" Type="http://schemas.openxmlformats.org/officeDocument/2006/relationships/tags" Target="../tags/tag652.xml"/><Relationship Id="rId10" Type="http://schemas.openxmlformats.org/officeDocument/2006/relationships/tags" Target="../tags/tag651.xml"/><Relationship Id="rId1" Type="http://schemas.openxmlformats.org/officeDocument/2006/relationships/tags" Target="../tags/tag64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659.xml"/><Relationship Id="rId8" Type="http://schemas.openxmlformats.org/officeDocument/2006/relationships/tags" Target="../tags/tag658.xml"/><Relationship Id="rId7" Type="http://schemas.openxmlformats.org/officeDocument/2006/relationships/image" Target="../media/image21.png"/><Relationship Id="rId6" Type="http://schemas.openxmlformats.org/officeDocument/2006/relationships/tags" Target="../tags/tag657.xml"/><Relationship Id="rId5" Type="http://schemas.openxmlformats.org/officeDocument/2006/relationships/image" Target="../media/image20.png"/><Relationship Id="rId4" Type="http://schemas.openxmlformats.org/officeDocument/2006/relationships/tags" Target="../tags/tag656.xml"/><Relationship Id="rId3" Type="http://schemas.openxmlformats.org/officeDocument/2006/relationships/tags" Target="../tags/tag655.xml"/><Relationship Id="rId2" Type="http://schemas.openxmlformats.org/officeDocument/2006/relationships/image" Target="../media/image30.png"/><Relationship Id="rId13" Type="http://schemas.openxmlformats.org/officeDocument/2006/relationships/slideLayout" Target="../slideLayouts/slideLayout25.xml"/><Relationship Id="rId12" Type="http://schemas.openxmlformats.org/officeDocument/2006/relationships/tags" Target="../tags/tag661.xml"/><Relationship Id="rId11" Type="http://schemas.openxmlformats.org/officeDocument/2006/relationships/image" Target="../media/image36.jpeg"/><Relationship Id="rId10" Type="http://schemas.openxmlformats.org/officeDocument/2006/relationships/tags" Target="../tags/tag660.xml"/><Relationship Id="rId1" Type="http://schemas.openxmlformats.org/officeDocument/2006/relationships/tags" Target="../tags/tag65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667.xml"/><Relationship Id="rId8" Type="http://schemas.openxmlformats.org/officeDocument/2006/relationships/tags" Target="../tags/tag666.xml"/><Relationship Id="rId7" Type="http://schemas.openxmlformats.org/officeDocument/2006/relationships/image" Target="../media/image21.png"/><Relationship Id="rId6" Type="http://schemas.openxmlformats.org/officeDocument/2006/relationships/tags" Target="../tags/tag665.xml"/><Relationship Id="rId5" Type="http://schemas.openxmlformats.org/officeDocument/2006/relationships/image" Target="../media/image20.png"/><Relationship Id="rId4" Type="http://schemas.openxmlformats.org/officeDocument/2006/relationships/tags" Target="../tags/tag664.xml"/><Relationship Id="rId3" Type="http://schemas.openxmlformats.org/officeDocument/2006/relationships/tags" Target="../tags/tag663.xml"/><Relationship Id="rId20" Type="http://schemas.openxmlformats.org/officeDocument/2006/relationships/slideLayout" Target="../slideLayouts/slideLayout25.xml"/><Relationship Id="rId2" Type="http://schemas.openxmlformats.org/officeDocument/2006/relationships/image" Target="../media/image30.png"/><Relationship Id="rId19" Type="http://schemas.openxmlformats.org/officeDocument/2006/relationships/tags" Target="../tags/tag671.xml"/><Relationship Id="rId18" Type="http://schemas.openxmlformats.org/officeDocument/2006/relationships/image" Target="../media/image42.png"/><Relationship Id="rId17" Type="http://schemas.openxmlformats.org/officeDocument/2006/relationships/image" Target="../media/image41.jpeg"/><Relationship Id="rId16" Type="http://schemas.openxmlformats.org/officeDocument/2006/relationships/tags" Target="../tags/tag670.xml"/><Relationship Id="rId15" Type="http://schemas.openxmlformats.org/officeDocument/2006/relationships/tags" Target="../tags/tag669.xml"/><Relationship Id="rId14" Type="http://schemas.openxmlformats.org/officeDocument/2006/relationships/image" Target="../media/image40.jpeg"/><Relationship Id="rId13" Type="http://schemas.openxmlformats.org/officeDocument/2006/relationships/image" Target="../media/image39.jpeg"/><Relationship Id="rId12" Type="http://schemas.openxmlformats.org/officeDocument/2006/relationships/image" Target="../media/image38.png"/><Relationship Id="rId11" Type="http://schemas.openxmlformats.org/officeDocument/2006/relationships/image" Target="../media/image37.jpeg"/><Relationship Id="rId10" Type="http://schemas.openxmlformats.org/officeDocument/2006/relationships/tags" Target="../tags/tag668.xml"/><Relationship Id="rId1" Type="http://schemas.openxmlformats.org/officeDocument/2006/relationships/tags" Target="../tags/tag6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624965" y="2294255"/>
            <a:ext cx="8942705" cy="1324610"/>
          </a:xfrm>
        </p:spPr>
        <p:txBody>
          <a:bodyPr>
            <a:normAutofit fontScale="90000"/>
          </a:bodyPr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zh-CN" sz="4890">
                <a:solidFill>
                  <a:schemeClr val="dk1">
                    <a:lumMod val="85000"/>
                    <a:lumOff val="15000"/>
                  </a:schemeClr>
                </a:solidFill>
              </a:rPr>
              <a:t>大班数学活动：</a:t>
            </a:r>
            <a:endParaRPr lang="zh-CN" altLang="zh-CN" sz="4890">
              <a:solidFill>
                <a:schemeClr val="dk1">
                  <a:lumMod val="85000"/>
                  <a:lumOff val="15000"/>
                </a:schemeClr>
              </a:solidFill>
            </a:endParaRPr>
          </a:p>
          <a:p>
            <a:pPr marL="285750" lvl="1" indent="0" algn="l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kumimoji="0" lang="zh-CN" altLang="zh-CN" sz="7200" b="1" i="0" u="none" strike="noStrike" kern="1200" cap="none" spc="200" normalizeH="0" baseline="0" noProof="1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rPr>
              <a:t>认识10以内的单双数</a:t>
            </a:r>
            <a:r>
              <a:rPr lang="zh-CN" altLang="zh-CN" sz="7335">
                <a:solidFill>
                  <a:schemeClr val="dk1">
                    <a:lumMod val="85000"/>
                    <a:lumOff val="15000"/>
                  </a:schemeClr>
                </a:solidFill>
                <a:latin typeface="Berlin Sans FB Demi" panose="020E0802020502020306" charset="0"/>
                <a:cs typeface="Berlin Sans FB Demi" panose="020E0802020502020306" charset="0"/>
              </a:rPr>
              <a:t> </a:t>
            </a:r>
            <a:endParaRPr lang="zh-CN" altLang="zh-CN" sz="7335">
              <a:solidFill>
                <a:schemeClr val="dk1">
                  <a:lumMod val="85000"/>
                  <a:lumOff val="15000"/>
                </a:schemeClr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5083810" y="4364355"/>
            <a:ext cx="5681980" cy="1123315"/>
          </a:xfrm>
        </p:spPr>
        <p:txBody>
          <a:bodyPr>
            <a:noAutofit/>
          </a:bodyPr>
          <a:p>
            <a:pPr marL="0" lvl="0" indent="-285750" algn="ctr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rPr>
              <a:t>泸县天兴镇中心幼儿园   祝娟</a:t>
            </a:r>
            <a:endParaRPr lang="zh-CN" altLang="en-US" sz="2000">
              <a:solidFill>
                <a:schemeClr val="dk1">
                  <a:lumMod val="85000"/>
                  <a:lumOff val="15000"/>
                </a:schemeClr>
              </a:solidFill>
              <a:sym typeface="+mn-ea"/>
            </a:endParaRPr>
          </a:p>
          <a:p>
            <a:pPr marL="0" lvl="0" indent="-285750" algn="ctr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en-US" altLang="zh-CN" sz="2000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rPr>
              <a:t>                         2022年5月</a:t>
            </a:r>
            <a:endParaRPr lang="en-US" altLang="zh-CN" sz="2000">
              <a:solidFill>
                <a:schemeClr val="dk1">
                  <a:lumMod val="85000"/>
                  <a:lumOff val="15000"/>
                </a:schemeClr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442720" cy="13944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 rot="10800000">
            <a:off x="10749280" y="5463540"/>
            <a:ext cx="1442720" cy="13944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435850" y="194310"/>
            <a:ext cx="4026535" cy="27705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11462385" y="2273300"/>
            <a:ext cx="538480" cy="4470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29615" y="2496820"/>
            <a:ext cx="4026535" cy="27705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800000">
            <a:off x="374650" y="5380355"/>
            <a:ext cx="538480" cy="44704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805815" y="802640"/>
            <a:ext cx="42532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五、记一记</a:t>
            </a:r>
            <a:endParaRPr lang="zh-CN" altLang="en-US" sz="2400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1610" y="1394460"/>
            <a:ext cx="6513830" cy="524192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zh-CN" sz="6000">
                <a:solidFill>
                  <a:schemeClr val="tx1">
                    <a:lumMod val="85000"/>
                    <a:lumOff val="15000"/>
                  </a:schemeClr>
                </a:solidFill>
              </a:rPr>
              <a:t>谢谢大家 ！</a:t>
            </a:r>
            <a:endParaRPr lang="zh-CN" altLang="zh-CN" sz="6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</a:rPr>
              <a:t>单击此处添加副标题</a:t>
            </a:r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442720" cy="13944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 rot="10800000">
            <a:off x="10749280" y="5463540"/>
            <a:ext cx="1442720" cy="13944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435850" y="194310"/>
            <a:ext cx="4026535" cy="27705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11462385" y="2273300"/>
            <a:ext cx="538480" cy="4470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29615" y="2496820"/>
            <a:ext cx="4026535" cy="27705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800000">
            <a:off x="374650" y="5380355"/>
            <a:ext cx="538480" cy="447040"/>
          </a:xfrm>
          <a:prstGeom prst="rect">
            <a:avLst/>
          </a:prstGeom>
        </p:spPr>
      </p:pic>
      <p:graphicFrame>
        <p:nvGraphicFramePr>
          <p:cNvPr id="16" name="表格 15"/>
          <p:cNvGraphicFramePr/>
          <p:nvPr>
            <p:custDataLst>
              <p:tags r:id="rId10"/>
            </p:custDataLst>
          </p:nvPr>
        </p:nvGraphicFramePr>
        <p:xfrm>
          <a:off x="2049780" y="377825"/>
          <a:ext cx="8599805" cy="6235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2805"/>
                <a:gridCol w="852805"/>
                <a:gridCol w="852805"/>
                <a:gridCol w="852805"/>
                <a:gridCol w="852805"/>
                <a:gridCol w="852805"/>
                <a:gridCol w="852805"/>
                <a:gridCol w="852805"/>
                <a:gridCol w="852805"/>
                <a:gridCol w="924560"/>
              </a:tblGrid>
              <a:tr h="5314315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7" name="组合 36"/>
          <p:cNvGrpSpPr/>
          <p:nvPr/>
        </p:nvGrpSpPr>
        <p:grpSpPr>
          <a:xfrm>
            <a:off x="9956800" y="542290"/>
            <a:ext cx="444500" cy="5037455"/>
            <a:chOff x="15702" y="810"/>
            <a:chExt cx="700" cy="7933"/>
          </a:xfrm>
        </p:grpSpPr>
        <p:sp>
          <p:nvSpPr>
            <p:cNvPr id="22" name="椭圆 21"/>
            <p:cNvSpPr/>
            <p:nvPr>
              <p:custDataLst>
                <p:tags r:id="rId11"/>
              </p:custDataLst>
            </p:nvPr>
          </p:nvSpPr>
          <p:spPr>
            <a:xfrm>
              <a:off x="15702" y="810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/>
            <p:cNvSpPr/>
            <p:nvPr>
              <p:custDataLst>
                <p:tags r:id="rId12"/>
              </p:custDataLst>
            </p:nvPr>
          </p:nvSpPr>
          <p:spPr>
            <a:xfrm>
              <a:off x="15702" y="1603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椭圆 28"/>
            <p:cNvSpPr/>
            <p:nvPr>
              <p:custDataLst>
                <p:tags r:id="rId13"/>
              </p:custDataLst>
            </p:nvPr>
          </p:nvSpPr>
          <p:spPr>
            <a:xfrm>
              <a:off x="15702" y="8105"/>
              <a:ext cx="700" cy="63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椭圆 29"/>
            <p:cNvSpPr/>
            <p:nvPr>
              <p:custDataLst>
                <p:tags r:id="rId14"/>
              </p:custDataLst>
            </p:nvPr>
          </p:nvSpPr>
          <p:spPr>
            <a:xfrm>
              <a:off x="15702" y="2396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椭圆 30"/>
            <p:cNvSpPr/>
            <p:nvPr>
              <p:custDataLst>
                <p:tags r:id="rId15"/>
              </p:custDataLst>
            </p:nvPr>
          </p:nvSpPr>
          <p:spPr>
            <a:xfrm>
              <a:off x="15702" y="3189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椭圆 31"/>
            <p:cNvSpPr/>
            <p:nvPr>
              <p:custDataLst>
                <p:tags r:id="rId16"/>
              </p:custDataLst>
            </p:nvPr>
          </p:nvSpPr>
          <p:spPr>
            <a:xfrm>
              <a:off x="15702" y="400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椭圆 32"/>
            <p:cNvSpPr/>
            <p:nvPr>
              <p:custDataLst>
                <p:tags r:id="rId17"/>
              </p:custDataLst>
            </p:nvPr>
          </p:nvSpPr>
          <p:spPr>
            <a:xfrm>
              <a:off x="15702" y="4781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椭圆 33"/>
            <p:cNvSpPr/>
            <p:nvPr>
              <p:custDataLst>
                <p:tags r:id="rId18"/>
              </p:custDataLst>
            </p:nvPr>
          </p:nvSpPr>
          <p:spPr>
            <a:xfrm>
              <a:off x="15702" y="5612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椭圆 34"/>
            <p:cNvSpPr/>
            <p:nvPr>
              <p:custDataLst>
                <p:tags r:id="rId19"/>
              </p:custDataLst>
            </p:nvPr>
          </p:nvSpPr>
          <p:spPr>
            <a:xfrm>
              <a:off x="15702" y="6443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椭圆 35"/>
            <p:cNvSpPr/>
            <p:nvPr>
              <p:custDataLst>
                <p:tags r:id="rId20"/>
              </p:custDataLst>
            </p:nvPr>
          </p:nvSpPr>
          <p:spPr>
            <a:xfrm>
              <a:off x="15702" y="727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112885" y="1045845"/>
            <a:ext cx="444500" cy="4533900"/>
            <a:chOff x="15702" y="1603"/>
            <a:chExt cx="700" cy="7140"/>
          </a:xfrm>
        </p:grpSpPr>
        <p:sp>
          <p:nvSpPr>
            <p:cNvPr id="40" name="椭圆 39"/>
            <p:cNvSpPr/>
            <p:nvPr>
              <p:custDataLst>
                <p:tags r:id="rId21"/>
              </p:custDataLst>
            </p:nvPr>
          </p:nvSpPr>
          <p:spPr>
            <a:xfrm>
              <a:off x="15702" y="1603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椭圆 40"/>
            <p:cNvSpPr/>
            <p:nvPr>
              <p:custDataLst>
                <p:tags r:id="rId22"/>
              </p:custDataLst>
            </p:nvPr>
          </p:nvSpPr>
          <p:spPr>
            <a:xfrm>
              <a:off x="15702" y="8105"/>
              <a:ext cx="700" cy="63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椭圆 41"/>
            <p:cNvSpPr/>
            <p:nvPr>
              <p:custDataLst>
                <p:tags r:id="rId23"/>
              </p:custDataLst>
            </p:nvPr>
          </p:nvSpPr>
          <p:spPr>
            <a:xfrm>
              <a:off x="15702" y="2396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椭圆 42"/>
            <p:cNvSpPr/>
            <p:nvPr>
              <p:custDataLst>
                <p:tags r:id="rId24"/>
              </p:custDataLst>
            </p:nvPr>
          </p:nvSpPr>
          <p:spPr>
            <a:xfrm>
              <a:off x="15702" y="3189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椭圆 43"/>
            <p:cNvSpPr/>
            <p:nvPr>
              <p:custDataLst>
                <p:tags r:id="rId25"/>
              </p:custDataLst>
            </p:nvPr>
          </p:nvSpPr>
          <p:spPr>
            <a:xfrm>
              <a:off x="15702" y="400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椭圆 44"/>
            <p:cNvSpPr/>
            <p:nvPr>
              <p:custDataLst>
                <p:tags r:id="rId26"/>
              </p:custDataLst>
            </p:nvPr>
          </p:nvSpPr>
          <p:spPr>
            <a:xfrm>
              <a:off x="15702" y="4781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椭圆 45"/>
            <p:cNvSpPr/>
            <p:nvPr>
              <p:custDataLst>
                <p:tags r:id="rId27"/>
              </p:custDataLst>
            </p:nvPr>
          </p:nvSpPr>
          <p:spPr>
            <a:xfrm>
              <a:off x="15702" y="5612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椭圆 46"/>
            <p:cNvSpPr/>
            <p:nvPr>
              <p:custDataLst>
                <p:tags r:id="rId28"/>
              </p:custDataLst>
            </p:nvPr>
          </p:nvSpPr>
          <p:spPr>
            <a:xfrm>
              <a:off x="15702" y="6443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椭圆 47"/>
            <p:cNvSpPr/>
            <p:nvPr>
              <p:custDataLst>
                <p:tags r:id="rId29"/>
              </p:custDataLst>
            </p:nvPr>
          </p:nvSpPr>
          <p:spPr>
            <a:xfrm>
              <a:off x="15702" y="727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268970" y="1549400"/>
            <a:ext cx="444500" cy="4030345"/>
            <a:chOff x="15702" y="2396"/>
            <a:chExt cx="700" cy="6347"/>
          </a:xfrm>
        </p:grpSpPr>
        <p:sp>
          <p:nvSpPr>
            <p:cNvPr id="52" name="椭圆 51"/>
            <p:cNvSpPr/>
            <p:nvPr>
              <p:custDataLst>
                <p:tags r:id="rId30"/>
              </p:custDataLst>
            </p:nvPr>
          </p:nvSpPr>
          <p:spPr>
            <a:xfrm>
              <a:off x="15702" y="8105"/>
              <a:ext cx="700" cy="63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椭圆 52"/>
            <p:cNvSpPr/>
            <p:nvPr>
              <p:custDataLst>
                <p:tags r:id="rId31"/>
              </p:custDataLst>
            </p:nvPr>
          </p:nvSpPr>
          <p:spPr>
            <a:xfrm>
              <a:off x="15702" y="2396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椭圆 53"/>
            <p:cNvSpPr/>
            <p:nvPr>
              <p:custDataLst>
                <p:tags r:id="rId32"/>
              </p:custDataLst>
            </p:nvPr>
          </p:nvSpPr>
          <p:spPr>
            <a:xfrm>
              <a:off x="15702" y="3189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椭圆 54"/>
            <p:cNvSpPr/>
            <p:nvPr>
              <p:custDataLst>
                <p:tags r:id="rId33"/>
              </p:custDataLst>
            </p:nvPr>
          </p:nvSpPr>
          <p:spPr>
            <a:xfrm>
              <a:off x="15702" y="400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椭圆 55"/>
            <p:cNvSpPr/>
            <p:nvPr>
              <p:custDataLst>
                <p:tags r:id="rId34"/>
              </p:custDataLst>
            </p:nvPr>
          </p:nvSpPr>
          <p:spPr>
            <a:xfrm>
              <a:off x="15702" y="4781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椭圆 56"/>
            <p:cNvSpPr/>
            <p:nvPr>
              <p:custDataLst>
                <p:tags r:id="rId35"/>
              </p:custDataLst>
            </p:nvPr>
          </p:nvSpPr>
          <p:spPr>
            <a:xfrm>
              <a:off x="15702" y="5612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椭圆 57"/>
            <p:cNvSpPr/>
            <p:nvPr>
              <p:custDataLst>
                <p:tags r:id="rId36"/>
              </p:custDataLst>
            </p:nvPr>
          </p:nvSpPr>
          <p:spPr>
            <a:xfrm>
              <a:off x="15702" y="6443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椭圆 58"/>
            <p:cNvSpPr/>
            <p:nvPr>
              <p:custDataLst>
                <p:tags r:id="rId37"/>
              </p:custDataLst>
            </p:nvPr>
          </p:nvSpPr>
          <p:spPr>
            <a:xfrm>
              <a:off x="15702" y="727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425055" y="2052955"/>
            <a:ext cx="444500" cy="3526790"/>
            <a:chOff x="15702" y="3189"/>
            <a:chExt cx="700" cy="5554"/>
          </a:xfrm>
        </p:grpSpPr>
        <p:sp>
          <p:nvSpPr>
            <p:cNvPr id="61" name="椭圆 60"/>
            <p:cNvSpPr/>
            <p:nvPr>
              <p:custDataLst>
                <p:tags r:id="rId38"/>
              </p:custDataLst>
            </p:nvPr>
          </p:nvSpPr>
          <p:spPr>
            <a:xfrm>
              <a:off x="15702" y="8105"/>
              <a:ext cx="700" cy="63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椭圆 62"/>
            <p:cNvSpPr/>
            <p:nvPr>
              <p:custDataLst>
                <p:tags r:id="rId39"/>
              </p:custDataLst>
            </p:nvPr>
          </p:nvSpPr>
          <p:spPr>
            <a:xfrm>
              <a:off x="15702" y="3189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椭圆 63"/>
            <p:cNvSpPr/>
            <p:nvPr>
              <p:custDataLst>
                <p:tags r:id="rId40"/>
              </p:custDataLst>
            </p:nvPr>
          </p:nvSpPr>
          <p:spPr>
            <a:xfrm>
              <a:off x="15702" y="400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椭圆 64"/>
            <p:cNvSpPr/>
            <p:nvPr>
              <p:custDataLst>
                <p:tags r:id="rId41"/>
              </p:custDataLst>
            </p:nvPr>
          </p:nvSpPr>
          <p:spPr>
            <a:xfrm>
              <a:off x="15702" y="4781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椭圆 65"/>
            <p:cNvSpPr/>
            <p:nvPr>
              <p:custDataLst>
                <p:tags r:id="rId42"/>
              </p:custDataLst>
            </p:nvPr>
          </p:nvSpPr>
          <p:spPr>
            <a:xfrm>
              <a:off x="15702" y="5612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椭圆 66"/>
            <p:cNvSpPr/>
            <p:nvPr>
              <p:custDataLst>
                <p:tags r:id="rId43"/>
              </p:custDataLst>
            </p:nvPr>
          </p:nvSpPr>
          <p:spPr>
            <a:xfrm>
              <a:off x="15702" y="6443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椭圆 67"/>
            <p:cNvSpPr/>
            <p:nvPr>
              <p:custDataLst>
                <p:tags r:id="rId44"/>
              </p:custDataLst>
            </p:nvPr>
          </p:nvSpPr>
          <p:spPr>
            <a:xfrm>
              <a:off x="15702" y="727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581140" y="2570480"/>
            <a:ext cx="444500" cy="3009265"/>
            <a:chOff x="15702" y="4004"/>
            <a:chExt cx="700" cy="4739"/>
          </a:xfrm>
        </p:grpSpPr>
        <p:sp>
          <p:nvSpPr>
            <p:cNvPr id="70" name="椭圆 69"/>
            <p:cNvSpPr/>
            <p:nvPr>
              <p:custDataLst>
                <p:tags r:id="rId45"/>
              </p:custDataLst>
            </p:nvPr>
          </p:nvSpPr>
          <p:spPr>
            <a:xfrm>
              <a:off x="15702" y="8105"/>
              <a:ext cx="700" cy="63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椭圆 72"/>
            <p:cNvSpPr/>
            <p:nvPr>
              <p:custDataLst>
                <p:tags r:id="rId46"/>
              </p:custDataLst>
            </p:nvPr>
          </p:nvSpPr>
          <p:spPr>
            <a:xfrm>
              <a:off x="15702" y="400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椭圆 73"/>
            <p:cNvSpPr/>
            <p:nvPr>
              <p:custDataLst>
                <p:tags r:id="rId47"/>
              </p:custDataLst>
            </p:nvPr>
          </p:nvSpPr>
          <p:spPr>
            <a:xfrm>
              <a:off x="15702" y="4781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椭圆 74"/>
            <p:cNvSpPr/>
            <p:nvPr>
              <p:custDataLst>
                <p:tags r:id="rId48"/>
              </p:custDataLst>
            </p:nvPr>
          </p:nvSpPr>
          <p:spPr>
            <a:xfrm>
              <a:off x="15702" y="5612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椭圆 75"/>
            <p:cNvSpPr/>
            <p:nvPr>
              <p:custDataLst>
                <p:tags r:id="rId49"/>
              </p:custDataLst>
            </p:nvPr>
          </p:nvSpPr>
          <p:spPr>
            <a:xfrm>
              <a:off x="15702" y="6443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椭圆 76"/>
            <p:cNvSpPr/>
            <p:nvPr>
              <p:custDataLst>
                <p:tags r:id="rId50"/>
              </p:custDataLst>
            </p:nvPr>
          </p:nvSpPr>
          <p:spPr>
            <a:xfrm>
              <a:off x="15702" y="727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5680710" y="3063875"/>
            <a:ext cx="444500" cy="2515870"/>
            <a:chOff x="15702" y="4781"/>
            <a:chExt cx="700" cy="3962"/>
          </a:xfrm>
        </p:grpSpPr>
        <p:sp>
          <p:nvSpPr>
            <p:cNvPr id="79" name="椭圆 78"/>
            <p:cNvSpPr/>
            <p:nvPr>
              <p:custDataLst>
                <p:tags r:id="rId51"/>
              </p:custDataLst>
            </p:nvPr>
          </p:nvSpPr>
          <p:spPr>
            <a:xfrm>
              <a:off x="15702" y="8105"/>
              <a:ext cx="700" cy="63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椭圆 82"/>
            <p:cNvSpPr/>
            <p:nvPr>
              <p:custDataLst>
                <p:tags r:id="rId52"/>
              </p:custDataLst>
            </p:nvPr>
          </p:nvSpPr>
          <p:spPr>
            <a:xfrm>
              <a:off x="15702" y="4781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椭圆 83"/>
            <p:cNvSpPr/>
            <p:nvPr>
              <p:custDataLst>
                <p:tags r:id="rId53"/>
              </p:custDataLst>
            </p:nvPr>
          </p:nvSpPr>
          <p:spPr>
            <a:xfrm>
              <a:off x="15702" y="5612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椭圆 84"/>
            <p:cNvSpPr/>
            <p:nvPr>
              <p:custDataLst>
                <p:tags r:id="rId54"/>
              </p:custDataLst>
            </p:nvPr>
          </p:nvSpPr>
          <p:spPr>
            <a:xfrm>
              <a:off x="15702" y="6443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椭圆 85"/>
            <p:cNvSpPr/>
            <p:nvPr>
              <p:custDataLst>
                <p:tags r:id="rId55"/>
              </p:custDataLst>
            </p:nvPr>
          </p:nvSpPr>
          <p:spPr>
            <a:xfrm>
              <a:off x="15702" y="727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4838065" y="3515995"/>
            <a:ext cx="444500" cy="1988185"/>
            <a:chOff x="15702" y="5612"/>
            <a:chExt cx="700" cy="3131"/>
          </a:xfrm>
        </p:grpSpPr>
        <p:sp>
          <p:nvSpPr>
            <p:cNvPr id="88" name="椭圆 87"/>
            <p:cNvSpPr/>
            <p:nvPr>
              <p:custDataLst>
                <p:tags r:id="rId56"/>
              </p:custDataLst>
            </p:nvPr>
          </p:nvSpPr>
          <p:spPr>
            <a:xfrm>
              <a:off x="15702" y="8105"/>
              <a:ext cx="700" cy="63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椭圆 89"/>
            <p:cNvSpPr/>
            <p:nvPr>
              <p:custDataLst>
                <p:tags r:id="rId57"/>
              </p:custDataLst>
            </p:nvPr>
          </p:nvSpPr>
          <p:spPr>
            <a:xfrm>
              <a:off x="15702" y="5612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椭圆 90"/>
            <p:cNvSpPr/>
            <p:nvPr>
              <p:custDataLst>
                <p:tags r:id="rId58"/>
              </p:custDataLst>
            </p:nvPr>
          </p:nvSpPr>
          <p:spPr>
            <a:xfrm>
              <a:off x="15702" y="6443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椭圆 91"/>
            <p:cNvSpPr/>
            <p:nvPr>
              <p:custDataLst>
                <p:tags r:id="rId59"/>
              </p:custDataLst>
            </p:nvPr>
          </p:nvSpPr>
          <p:spPr>
            <a:xfrm>
              <a:off x="15702" y="727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4004310" y="4043680"/>
            <a:ext cx="444500" cy="1460500"/>
            <a:chOff x="15702" y="6443"/>
            <a:chExt cx="700" cy="2300"/>
          </a:xfrm>
        </p:grpSpPr>
        <p:sp>
          <p:nvSpPr>
            <p:cNvPr id="94" name="椭圆 93"/>
            <p:cNvSpPr/>
            <p:nvPr>
              <p:custDataLst>
                <p:tags r:id="rId60"/>
              </p:custDataLst>
            </p:nvPr>
          </p:nvSpPr>
          <p:spPr>
            <a:xfrm>
              <a:off x="15702" y="8105"/>
              <a:ext cx="700" cy="63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椭圆 96"/>
            <p:cNvSpPr/>
            <p:nvPr>
              <p:custDataLst>
                <p:tags r:id="rId61"/>
              </p:custDataLst>
            </p:nvPr>
          </p:nvSpPr>
          <p:spPr>
            <a:xfrm>
              <a:off x="15702" y="6443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椭圆 97"/>
            <p:cNvSpPr/>
            <p:nvPr>
              <p:custDataLst>
                <p:tags r:id="rId62"/>
              </p:custDataLst>
            </p:nvPr>
          </p:nvSpPr>
          <p:spPr>
            <a:xfrm>
              <a:off x="15702" y="727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078480" y="4646930"/>
            <a:ext cx="444500" cy="932815"/>
            <a:chOff x="15702" y="7274"/>
            <a:chExt cx="700" cy="1469"/>
          </a:xfrm>
        </p:grpSpPr>
        <p:sp>
          <p:nvSpPr>
            <p:cNvPr id="100" name="椭圆 99"/>
            <p:cNvSpPr/>
            <p:nvPr>
              <p:custDataLst>
                <p:tags r:id="rId63"/>
              </p:custDataLst>
            </p:nvPr>
          </p:nvSpPr>
          <p:spPr>
            <a:xfrm>
              <a:off x="15702" y="8105"/>
              <a:ext cx="700" cy="63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椭圆 101"/>
            <p:cNvSpPr/>
            <p:nvPr>
              <p:custDataLst>
                <p:tags r:id="rId64"/>
              </p:custDataLst>
            </p:nvPr>
          </p:nvSpPr>
          <p:spPr>
            <a:xfrm>
              <a:off x="15702" y="727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4" name="椭圆 103"/>
          <p:cNvSpPr/>
          <p:nvPr>
            <p:custDataLst>
              <p:tags r:id="rId65"/>
            </p:custDataLst>
          </p:nvPr>
        </p:nvSpPr>
        <p:spPr>
          <a:xfrm>
            <a:off x="2193925" y="5226050"/>
            <a:ext cx="444500" cy="40513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" name="椭圆 111"/>
          <p:cNvSpPr/>
          <p:nvPr>
            <p:custDataLst>
              <p:tags r:id="rId66"/>
            </p:custDataLst>
          </p:nvPr>
        </p:nvSpPr>
        <p:spPr>
          <a:xfrm>
            <a:off x="2986405" y="4537710"/>
            <a:ext cx="645795" cy="109347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3" name="椭圆 112"/>
          <p:cNvSpPr/>
          <p:nvPr>
            <p:custDataLst>
              <p:tags r:id="rId67"/>
            </p:custDataLst>
          </p:nvPr>
        </p:nvSpPr>
        <p:spPr>
          <a:xfrm>
            <a:off x="3903980" y="4537075"/>
            <a:ext cx="645795" cy="109347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61" name="表格 160"/>
          <p:cNvGraphicFramePr/>
          <p:nvPr/>
        </p:nvGraphicFramePr>
        <p:xfrm>
          <a:off x="2056130" y="5692140"/>
          <a:ext cx="8586470" cy="532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9470"/>
                <a:gridCol w="852805"/>
                <a:gridCol w="852805"/>
                <a:gridCol w="852805"/>
                <a:gridCol w="852805"/>
                <a:gridCol w="852805"/>
                <a:gridCol w="852805"/>
                <a:gridCol w="852805"/>
                <a:gridCol w="852805"/>
                <a:gridCol w="924560"/>
              </a:tblGrid>
              <a:tr h="5321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62" name="文本框 161"/>
          <p:cNvSpPr txBox="1"/>
          <p:nvPr/>
        </p:nvSpPr>
        <p:spPr>
          <a:xfrm>
            <a:off x="94615" y="1143000"/>
            <a:ext cx="1838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一、看一看</a:t>
            </a:r>
            <a:endParaRPr lang="zh-CN" altLang="en-US" sz="2400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>
            <p:custDataLst>
              <p:tags r:id="rId68"/>
            </p:custDataLst>
          </p:nvPr>
        </p:nvSpPr>
        <p:spPr>
          <a:xfrm>
            <a:off x="4737100" y="4570730"/>
            <a:ext cx="645795" cy="106045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>
            <p:custDataLst>
              <p:tags r:id="rId69"/>
            </p:custDataLst>
          </p:nvPr>
        </p:nvSpPr>
        <p:spPr>
          <a:xfrm>
            <a:off x="4756150" y="3443605"/>
            <a:ext cx="645795" cy="109347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70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bldLvl="0" animBg="1"/>
      <p:bldP spid="112" grpId="1" animBg="1"/>
      <p:bldP spid="113" grpId="0" bldLvl="0" animBg="1"/>
      <p:bldP spid="113" grpId="1" animBg="1"/>
      <p:bldP spid="4" grpId="0" bldLvl="0" animBg="1"/>
      <p:bldP spid="4" grpId="1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442720" cy="13944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 rot="10800000">
            <a:off x="10749280" y="5463540"/>
            <a:ext cx="1442720" cy="13944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435850" y="194310"/>
            <a:ext cx="4026535" cy="27705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11462385" y="2273300"/>
            <a:ext cx="538480" cy="4470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29615" y="2496820"/>
            <a:ext cx="4026535" cy="27705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800000">
            <a:off x="374650" y="5380355"/>
            <a:ext cx="538480" cy="447040"/>
          </a:xfrm>
          <a:prstGeom prst="rect">
            <a:avLst/>
          </a:prstGeom>
        </p:spPr>
      </p:pic>
      <p:graphicFrame>
        <p:nvGraphicFramePr>
          <p:cNvPr id="16" name="表格 15"/>
          <p:cNvGraphicFramePr/>
          <p:nvPr>
            <p:custDataLst>
              <p:tags r:id="rId10"/>
            </p:custDataLst>
          </p:nvPr>
        </p:nvGraphicFramePr>
        <p:xfrm>
          <a:off x="2049780" y="377825"/>
          <a:ext cx="8599805" cy="6235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2805"/>
                <a:gridCol w="852805"/>
                <a:gridCol w="852805"/>
                <a:gridCol w="852805"/>
                <a:gridCol w="852805"/>
                <a:gridCol w="852805"/>
                <a:gridCol w="852805"/>
                <a:gridCol w="852805"/>
                <a:gridCol w="852805"/>
                <a:gridCol w="924560"/>
              </a:tblGrid>
              <a:tr h="5314315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7" name="组合 36"/>
          <p:cNvGrpSpPr/>
          <p:nvPr/>
        </p:nvGrpSpPr>
        <p:grpSpPr>
          <a:xfrm>
            <a:off x="9956800" y="542290"/>
            <a:ext cx="444500" cy="5037455"/>
            <a:chOff x="15702" y="810"/>
            <a:chExt cx="700" cy="7933"/>
          </a:xfrm>
        </p:grpSpPr>
        <p:sp>
          <p:nvSpPr>
            <p:cNvPr id="22" name="椭圆 21"/>
            <p:cNvSpPr/>
            <p:nvPr>
              <p:custDataLst>
                <p:tags r:id="rId11"/>
              </p:custDataLst>
            </p:nvPr>
          </p:nvSpPr>
          <p:spPr>
            <a:xfrm>
              <a:off x="15702" y="810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/>
            <p:cNvSpPr/>
            <p:nvPr>
              <p:custDataLst>
                <p:tags r:id="rId12"/>
              </p:custDataLst>
            </p:nvPr>
          </p:nvSpPr>
          <p:spPr>
            <a:xfrm>
              <a:off x="15702" y="1603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椭圆 28"/>
            <p:cNvSpPr/>
            <p:nvPr>
              <p:custDataLst>
                <p:tags r:id="rId13"/>
              </p:custDataLst>
            </p:nvPr>
          </p:nvSpPr>
          <p:spPr>
            <a:xfrm>
              <a:off x="15702" y="8105"/>
              <a:ext cx="700" cy="63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椭圆 29"/>
            <p:cNvSpPr/>
            <p:nvPr>
              <p:custDataLst>
                <p:tags r:id="rId14"/>
              </p:custDataLst>
            </p:nvPr>
          </p:nvSpPr>
          <p:spPr>
            <a:xfrm>
              <a:off x="15702" y="2396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椭圆 30"/>
            <p:cNvSpPr/>
            <p:nvPr>
              <p:custDataLst>
                <p:tags r:id="rId15"/>
              </p:custDataLst>
            </p:nvPr>
          </p:nvSpPr>
          <p:spPr>
            <a:xfrm>
              <a:off x="15702" y="3189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椭圆 31"/>
            <p:cNvSpPr/>
            <p:nvPr>
              <p:custDataLst>
                <p:tags r:id="rId16"/>
              </p:custDataLst>
            </p:nvPr>
          </p:nvSpPr>
          <p:spPr>
            <a:xfrm>
              <a:off x="15702" y="400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椭圆 32"/>
            <p:cNvSpPr/>
            <p:nvPr>
              <p:custDataLst>
                <p:tags r:id="rId17"/>
              </p:custDataLst>
            </p:nvPr>
          </p:nvSpPr>
          <p:spPr>
            <a:xfrm>
              <a:off x="15702" y="4781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椭圆 33"/>
            <p:cNvSpPr/>
            <p:nvPr>
              <p:custDataLst>
                <p:tags r:id="rId18"/>
              </p:custDataLst>
            </p:nvPr>
          </p:nvSpPr>
          <p:spPr>
            <a:xfrm>
              <a:off x="15702" y="5612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椭圆 34"/>
            <p:cNvSpPr/>
            <p:nvPr>
              <p:custDataLst>
                <p:tags r:id="rId19"/>
              </p:custDataLst>
            </p:nvPr>
          </p:nvSpPr>
          <p:spPr>
            <a:xfrm>
              <a:off x="15702" y="6443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椭圆 35"/>
            <p:cNvSpPr/>
            <p:nvPr>
              <p:custDataLst>
                <p:tags r:id="rId20"/>
              </p:custDataLst>
            </p:nvPr>
          </p:nvSpPr>
          <p:spPr>
            <a:xfrm>
              <a:off x="15702" y="727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112885" y="1045845"/>
            <a:ext cx="444500" cy="4533900"/>
            <a:chOff x="15702" y="1603"/>
            <a:chExt cx="700" cy="7140"/>
          </a:xfrm>
        </p:grpSpPr>
        <p:sp>
          <p:nvSpPr>
            <p:cNvPr id="40" name="椭圆 39"/>
            <p:cNvSpPr/>
            <p:nvPr>
              <p:custDataLst>
                <p:tags r:id="rId21"/>
              </p:custDataLst>
            </p:nvPr>
          </p:nvSpPr>
          <p:spPr>
            <a:xfrm>
              <a:off x="15702" y="1603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椭圆 40"/>
            <p:cNvSpPr/>
            <p:nvPr>
              <p:custDataLst>
                <p:tags r:id="rId22"/>
              </p:custDataLst>
            </p:nvPr>
          </p:nvSpPr>
          <p:spPr>
            <a:xfrm>
              <a:off x="15702" y="8105"/>
              <a:ext cx="700" cy="63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椭圆 41"/>
            <p:cNvSpPr/>
            <p:nvPr>
              <p:custDataLst>
                <p:tags r:id="rId23"/>
              </p:custDataLst>
            </p:nvPr>
          </p:nvSpPr>
          <p:spPr>
            <a:xfrm>
              <a:off x="15702" y="2396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椭圆 42"/>
            <p:cNvSpPr/>
            <p:nvPr>
              <p:custDataLst>
                <p:tags r:id="rId24"/>
              </p:custDataLst>
            </p:nvPr>
          </p:nvSpPr>
          <p:spPr>
            <a:xfrm>
              <a:off x="15702" y="3189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椭圆 43"/>
            <p:cNvSpPr/>
            <p:nvPr>
              <p:custDataLst>
                <p:tags r:id="rId25"/>
              </p:custDataLst>
            </p:nvPr>
          </p:nvSpPr>
          <p:spPr>
            <a:xfrm>
              <a:off x="15702" y="400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椭圆 44"/>
            <p:cNvSpPr/>
            <p:nvPr>
              <p:custDataLst>
                <p:tags r:id="rId26"/>
              </p:custDataLst>
            </p:nvPr>
          </p:nvSpPr>
          <p:spPr>
            <a:xfrm>
              <a:off x="15702" y="4781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椭圆 45"/>
            <p:cNvSpPr/>
            <p:nvPr>
              <p:custDataLst>
                <p:tags r:id="rId27"/>
              </p:custDataLst>
            </p:nvPr>
          </p:nvSpPr>
          <p:spPr>
            <a:xfrm>
              <a:off x="15702" y="5612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椭圆 46"/>
            <p:cNvSpPr/>
            <p:nvPr>
              <p:custDataLst>
                <p:tags r:id="rId28"/>
              </p:custDataLst>
            </p:nvPr>
          </p:nvSpPr>
          <p:spPr>
            <a:xfrm>
              <a:off x="15702" y="6443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椭圆 47"/>
            <p:cNvSpPr/>
            <p:nvPr>
              <p:custDataLst>
                <p:tags r:id="rId29"/>
              </p:custDataLst>
            </p:nvPr>
          </p:nvSpPr>
          <p:spPr>
            <a:xfrm>
              <a:off x="15702" y="727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268970" y="1549400"/>
            <a:ext cx="444500" cy="4030345"/>
            <a:chOff x="15702" y="2396"/>
            <a:chExt cx="700" cy="6347"/>
          </a:xfrm>
        </p:grpSpPr>
        <p:sp>
          <p:nvSpPr>
            <p:cNvPr id="52" name="椭圆 51"/>
            <p:cNvSpPr/>
            <p:nvPr>
              <p:custDataLst>
                <p:tags r:id="rId30"/>
              </p:custDataLst>
            </p:nvPr>
          </p:nvSpPr>
          <p:spPr>
            <a:xfrm>
              <a:off x="15702" y="8105"/>
              <a:ext cx="700" cy="63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椭圆 52"/>
            <p:cNvSpPr/>
            <p:nvPr>
              <p:custDataLst>
                <p:tags r:id="rId31"/>
              </p:custDataLst>
            </p:nvPr>
          </p:nvSpPr>
          <p:spPr>
            <a:xfrm>
              <a:off x="15702" y="2396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椭圆 53"/>
            <p:cNvSpPr/>
            <p:nvPr>
              <p:custDataLst>
                <p:tags r:id="rId32"/>
              </p:custDataLst>
            </p:nvPr>
          </p:nvSpPr>
          <p:spPr>
            <a:xfrm>
              <a:off x="15702" y="3189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椭圆 54"/>
            <p:cNvSpPr/>
            <p:nvPr>
              <p:custDataLst>
                <p:tags r:id="rId33"/>
              </p:custDataLst>
            </p:nvPr>
          </p:nvSpPr>
          <p:spPr>
            <a:xfrm>
              <a:off x="15702" y="400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椭圆 55"/>
            <p:cNvSpPr/>
            <p:nvPr>
              <p:custDataLst>
                <p:tags r:id="rId34"/>
              </p:custDataLst>
            </p:nvPr>
          </p:nvSpPr>
          <p:spPr>
            <a:xfrm>
              <a:off x="15702" y="4781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椭圆 56"/>
            <p:cNvSpPr/>
            <p:nvPr>
              <p:custDataLst>
                <p:tags r:id="rId35"/>
              </p:custDataLst>
            </p:nvPr>
          </p:nvSpPr>
          <p:spPr>
            <a:xfrm>
              <a:off x="15702" y="5612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椭圆 57"/>
            <p:cNvSpPr/>
            <p:nvPr>
              <p:custDataLst>
                <p:tags r:id="rId36"/>
              </p:custDataLst>
            </p:nvPr>
          </p:nvSpPr>
          <p:spPr>
            <a:xfrm>
              <a:off x="15702" y="6443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椭圆 58"/>
            <p:cNvSpPr/>
            <p:nvPr>
              <p:custDataLst>
                <p:tags r:id="rId37"/>
              </p:custDataLst>
            </p:nvPr>
          </p:nvSpPr>
          <p:spPr>
            <a:xfrm>
              <a:off x="15702" y="727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425055" y="2052955"/>
            <a:ext cx="444500" cy="3526790"/>
            <a:chOff x="15702" y="3189"/>
            <a:chExt cx="700" cy="5554"/>
          </a:xfrm>
        </p:grpSpPr>
        <p:sp>
          <p:nvSpPr>
            <p:cNvPr id="61" name="椭圆 60"/>
            <p:cNvSpPr/>
            <p:nvPr>
              <p:custDataLst>
                <p:tags r:id="rId38"/>
              </p:custDataLst>
            </p:nvPr>
          </p:nvSpPr>
          <p:spPr>
            <a:xfrm>
              <a:off x="15702" y="8105"/>
              <a:ext cx="700" cy="63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椭圆 62"/>
            <p:cNvSpPr/>
            <p:nvPr>
              <p:custDataLst>
                <p:tags r:id="rId39"/>
              </p:custDataLst>
            </p:nvPr>
          </p:nvSpPr>
          <p:spPr>
            <a:xfrm>
              <a:off x="15702" y="3189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椭圆 63"/>
            <p:cNvSpPr/>
            <p:nvPr>
              <p:custDataLst>
                <p:tags r:id="rId40"/>
              </p:custDataLst>
            </p:nvPr>
          </p:nvSpPr>
          <p:spPr>
            <a:xfrm>
              <a:off x="15702" y="400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椭圆 64"/>
            <p:cNvSpPr/>
            <p:nvPr>
              <p:custDataLst>
                <p:tags r:id="rId41"/>
              </p:custDataLst>
            </p:nvPr>
          </p:nvSpPr>
          <p:spPr>
            <a:xfrm>
              <a:off x="15702" y="4781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椭圆 65"/>
            <p:cNvSpPr/>
            <p:nvPr>
              <p:custDataLst>
                <p:tags r:id="rId42"/>
              </p:custDataLst>
            </p:nvPr>
          </p:nvSpPr>
          <p:spPr>
            <a:xfrm>
              <a:off x="15702" y="5612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椭圆 66"/>
            <p:cNvSpPr/>
            <p:nvPr>
              <p:custDataLst>
                <p:tags r:id="rId43"/>
              </p:custDataLst>
            </p:nvPr>
          </p:nvSpPr>
          <p:spPr>
            <a:xfrm>
              <a:off x="15702" y="6443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椭圆 67"/>
            <p:cNvSpPr/>
            <p:nvPr>
              <p:custDataLst>
                <p:tags r:id="rId44"/>
              </p:custDataLst>
            </p:nvPr>
          </p:nvSpPr>
          <p:spPr>
            <a:xfrm>
              <a:off x="15702" y="727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581140" y="2570480"/>
            <a:ext cx="444500" cy="3009265"/>
            <a:chOff x="15702" y="4004"/>
            <a:chExt cx="700" cy="4739"/>
          </a:xfrm>
        </p:grpSpPr>
        <p:sp>
          <p:nvSpPr>
            <p:cNvPr id="70" name="椭圆 69"/>
            <p:cNvSpPr/>
            <p:nvPr>
              <p:custDataLst>
                <p:tags r:id="rId45"/>
              </p:custDataLst>
            </p:nvPr>
          </p:nvSpPr>
          <p:spPr>
            <a:xfrm>
              <a:off x="15702" y="8105"/>
              <a:ext cx="700" cy="63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椭圆 72"/>
            <p:cNvSpPr/>
            <p:nvPr>
              <p:custDataLst>
                <p:tags r:id="rId46"/>
              </p:custDataLst>
            </p:nvPr>
          </p:nvSpPr>
          <p:spPr>
            <a:xfrm>
              <a:off x="15702" y="400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椭圆 73"/>
            <p:cNvSpPr/>
            <p:nvPr>
              <p:custDataLst>
                <p:tags r:id="rId47"/>
              </p:custDataLst>
            </p:nvPr>
          </p:nvSpPr>
          <p:spPr>
            <a:xfrm>
              <a:off x="15702" y="4781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椭圆 74"/>
            <p:cNvSpPr/>
            <p:nvPr>
              <p:custDataLst>
                <p:tags r:id="rId48"/>
              </p:custDataLst>
            </p:nvPr>
          </p:nvSpPr>
          <p:spPr>
            <a:xfrm>
              <a:off x="15702" y="5612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椭圆 75"/>
            <p:cNvSpPr/>
            <p:nvPr>
              <p:custDataLst>
                <p:tags r:id="rId49"/>
              </p:custDataLst>
            </p:nvPr>
          </p:nvSpPr>
          <p:spPr>
            <a:xfrm>
              <a:off x="15702" y="6443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椭圆 76"/>
            <p:cNvSpPr/>
            <p:nvPr>
              <p:custDataLst>
                <p:tags r:id="rId50"/>
              </p:custDataLst>
            </p:nvPr>
          </p:nvSpPr>
          <p:spPr>
            <a:xfrm>
              <a:off x="15702" y="727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5680710" y="3063875"/>
            <a:ext cx="444500" cy="2515870"/>
            <a:chOff x="15702" y="4781"/>
            <a:chExt cx="700" cy="3962"/>
          </a:xfrm>
        </p:grpSpPr>
        <p:sp>
          <p:nvSpPr>
            <p:cNvPr id="79" name="椭圆 78"/>
            <p:cNvSpPr/>
            <p:nvPr>
              <p:custDataLst>
                <p:tags r:id="rId51"/>
              </p:custDataLst>
            </p:nvPr>
          </p:nvSpPr>
          <p:spPr>
            <a:xfrm>
              <a:off x="15702" y="8105"/>
              <a:ext cx="700" cy="63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椭圆 82"/>
            <p:cNvSpPr/>
            <p:nvPr>
              <p:custDataLst>
                <p:tags r:id="rId52"/>
              </p:custDataLst>
            </p:nvPr>
          </p:nvSpPr>
          <p:spPr>
            <a:xfrm>
              <a:off x="15702" y="4781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椭圆 83"/>
            <p:cNvSpPr/>
            <p:nvPr>
              <p:custDataLst>
                <p:tags r:id="rId53"/>
              </p:custDataLst>
            </p:nvPr>
          </p:nvSpPr>
          <p:spPr>
            <a:xfrm>
              <a:off x="15702" y="5612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椭圆 84"/>
            <p:cNvSpPr/>
            <p:nvPr>
              <p:custDataLst>
                <p:tags r:id="rId54"/>
              </p:custDataLst>
            </p:nvPr>
          </p:nvSpPr>
          <p:spPr>
            <a:xfrm>
              <a:off x="15702" y="6443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椭圆 85"/>
            <p:cNvSpPr/>
            <p:nvPr>
              <p:custDataLst>
                <p:tags r:id="rId55"/>
              </p:custDataLst>
            </p:nvPr>
          </p:nvSpPr>
          <p:spPr>
            <a:xfrm>
              <a:off x="15702" y="727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4838065" y="3515995"/>
            <a:ext cx="444500" cy="1988185"/>
            <a:chOff x="15702" y="5612"/>
            <a:chExt cx="700" cy="3131"/>
          </a:xfrm>
        </p:grpSpPr>
        <p:sp>
          <p:nvSpPr>
            <p:cNvPr id="88" name="椭圆 87"/>
            <p:cNvSpPr/>
            <p:nvPr>
              <p:custDataLst>
                <p:tags r:id="rId56"/>
              </p:custDataLst>
            </p:nvPr>
          </p:nvSpPr>
          <p:spPr>
            <a:xfrm>
              <a:off x="15702" y="8105"/>
              <a:ext cx="700" cy="63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椭圆 89"/>
            <p:cNvSpPr/>
            <p:nvPr>
              <p:custDataLst>
                <p:tags r:id="rId57"/>
              </p:custDataLst>
            </p:nvPr>
          </p:nvSpPr>
          <p:spPr>
            <a:xfrm>
              <a:off x="15702" y="5612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椭圆 90"/>
            <p:cNvSpPr/>
            <p:nvPr>
              <p:custDataLst>
                <p:tags r:id="rId58"/>
              </p:custDataLst>
            </p:nvPr>
          </p:nvSpPr>
          <p:spPr>
            <a:xfrm>
              <a:off x="15702" y="6443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椭圆 91"/>
            <p:cNvSpPr/>
            <p:nvPr>
              <p:custDataLst>
                <p:tags r:id="rId59"/>
              </p:custDataLst>
            </p:nvPr>
          </p:nvSpPr>
          <p:spPr>
            <a:xfrm>
              <a:off x="15702" y="727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4004310" y="4043680"/>
            <a:ext cx="444500" cy="1460500"/>
            <a:chOff x="15702" y="6443"/>
            <a:chExt cx="700" cy="2300"/>
          </a:xfrm>
        </p:grpSpPr>
        <p:sp>
          <p:nvSpPr>
            <p:cNvPr id="94" name="椭圆 93"/>
            <p:cNvSpPr/>
            <p:nvPr>
              <p:custDataLst>
                <p:tags r:id="rId60"/>
              </p:custDataLst>
            </p:nvPr>
          </p:nvSpPr>
          <p:spPr>
            <a:xfrm>
              <a:off x="15702" y="8105"/>
              <a:ext cx="700" cy="63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椭圆 96"/>
            <p:cNvSpPr/>
            <p:nvPr>
              <p:custDataLst>
                <p:tags r:id="rId61"/>
              </p:custDataLst>
            </p:nvPr>
          </p:nvSpPr>
          <p:spPr>
            <a:xfrm>
              <a:off x="15702" y="6443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椭圆 97"/>
            <p:cNvSpPr/>
            <p:nvPr>
              <p:custDataLst>
                <p:tags r:id="rId62"/>
              </p:custDataLst>
            </p:nvPr>
          </p:nvSpPr>
          <p:spPr>
            <a:xfrm>
              <a:off x="15702" y="727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078480" y="4646930"/>
            <a:ext cx="444500" cy="932815"/>
            <a:chOff x="15702" y="7274"/>
            <a:chExt cx="700" cy="1469"/>
          </a:xfrm>
        </p:grpSpPr>
        <p:sp>
          <p:nvSpPr>
            <p:cNvPr id="100" name="椭圆 99"/>
            <p:cNvSpPr/>
            <p:nvPr>
              <p:custDataLst>
                <p:tags r:id="rId63"/>
              </p:custDataLst>
            </p:nvPr>
          </p:nvSpPr>
          <p:spPr>
            <a:xfrm>
              <a:off x="15702" y="8105"/>
              <a:ext cx="700" cy="63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椭圆 101"/>
            <p:cNvSpPr/>
            <p:nvPr>
              <p:custDataLst>
                <p:tags r:id="rId64"/>
              </p:custDataLst>
            </p:nvPr>
          </p:nvSpPr>
          <p:spPr>
            <a:xfrm>
              <a:off x="15702" y="7274"/>
              <a:ext cx="700" cy="6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4" name="椭圆 103"/>
          <p:cNvSpPr/>
          <p:nvPr>
            <p:custDataLst>
              <p:tags r:id="rId65"/>
            </p:custDataLst>
          </p:nvPr>
        </p:nvSpPr>
        <p:spPr>
          <a:xfrm>
            <a:off x="2193925" y="5226050"/>
            <a:ext cx="444500" cy="40513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文本框 106"/>
          <p:cNvSpPr txBox="1"/>
          <p:nvPr>
            <p:custDataLst>
              <p:tags r:id="rId66"/>
            </p:custDataLst>
          </p:nvPr>
        </p:nvSpPr>
        <p:spPr>
          <a:xfrm>
            <a:off x="285750" y="2573655"/>
            <a:ext cx="8083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单数</a:t>
            </a:r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双数</a:t>
            </a:r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流程图: 过程 107"/>
          <p:cNvSpPr/>
          <p:nvPr>
            <p:custDataLst>
              <p:tags r:id="rId67"/>
            </p:custDataLst>
          </p:nvPr>
        </p:nvSpPr>
        <p:spPr>
          <a:xfrm>
            <a:off x="2049780" y="6210300"/>
            <a:ext cx="838835" cy="39243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" name="椭圆 111"/>
          <p:cNvSpPr/>
          <p:nvPr>
            <p:custDataLst>
              <p:tags r:id="rId68"/>
            </p:custDataLst>
          </p:nvPr>
        </p:nvSpPr>
        <p:spPr>
          <a:xfrm>
            <a:off x="2986405" y="4537710"/>
            <a:ext cx="645795" cy="109347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3" name="椭圆 112"/>
          <p:cNvSpPr/>
          <p:nvPr>
            <p:custDataLst>
              <p:tags r:id="rId69"/>
            </p:custDataLst>
          </p:nvPr>
        </p:nvSpPr>
        <p:spPr>
          <a:xfrm>
            <a:off x="3903980" y="4537075"/>
            <a:ext cx="645795" cy="109347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椭圆 113"/>
          <p:cNvSpPr/>
          <p:nvPr>
            <p:custDataLst>
              <p:tags r:id="rId70"/>
            </p:custDataLst>
          </p:nvPr>
        </p:nvSpPr>
        <p:spPr>
          <a:xfrm>
            <a:off x="4737100" y="4571365"/>
            <a:ext cx="645795" cy="111125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椭圆 114"/>
          <p:cNvSpPr/>
          <p:nvPr>
            <p:custDataLst>
              <p:tags r:id="rId71"/>
            </p:custDataLst>
          </p:nvPr>
        </p:nvSpPr>
        <p:spPr>
          <a:xfrm>
            <a:off x="4737100" y="3425825"/>
            <a:ext cx="645795" cy="109347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椭圆 115"/>
          <p:cNvSpPr/>
          <p:nvPr>
            <p:custDataLst>
              <p:tags r:id="rId72"/>
            </p:custDataLst>
          </p:nvPr>
        </p:nvSpPr>
        <p:spPr>
          <a:xfrm>
            <a:off x="5579745" y="4685030"/>
            <a:ext cx="645795" cy="99758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椭圆 116"/>
          <p:cNvSpPr/>
          <p:nvPr>
            <p:custDataLst>
              <p:tags r:id="rId73"/>
            </p:custDataLst>
          </p:nvPr>
        </p:nvSpPr>
        <p:spPr>
          <a:xfrm>
            <a:off x="5580380" y="3553460"/>
            <a:ext cx="645795" cy="109347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椭圆 117"/>
          <p:cNvSpPr/>
          <p:nvPr>
            <p:custDataLst>
              <p:tags r:id="rId74"/>
            </p:custDataLst>
          </p:nvPr>
        </p:nvSpPr>
        <p:spPr>
          <a:xfrm>
            <a:off x="6480810" y="4685030"/>
            <a:ext cx="645795" cy="99758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椭圆 118"/>
          <p:cNvSpPr/>
          <p:nvPr>
            <p:custDataLst>
              <p:tags r:id="rId75"/>
            </p:custDataLst>
          </p:nvPr>
        </p:nvSpPr>
        <p:spPr>
          <a:xfrm>
            <a:off x="6480810" y="3552825"/>
            <a:ext cx="645795" cy="101790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椭圆 119"/>
          <p:cNvSpPr/>
          <p:nvPr>
            <p:custDataLst>
              <p:tags r:id="rId76"/>
            </p:custDataLst>
          </p:nvPr>
        </p:nvSpPr>
        <p:spPr>
          <a:xfrm>
            <a:off x="6480175" y="2422525"/>
            <a:ext cx="645795" cy="109347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椭圆 120"/>
          <p:cNvSpPr/>
          <p:nvPr>
            <p:custDataLst>
              <p:tags r:id="rId77"/>
            </p:custDataLst>
          </p:nvPr>
        </p:nvSpPr>
        <p:spPr>
          <a:xfrm>
            <a:off x="7324725" y="4622800"/>
            <a:ext cx="645795" cy="104203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椭圆 121"/>
          <p:cNvSpPr/>
          <p:nvPr>
            <p:custDataLst>
              <p:tags r:id="rId78"/>
            </p:custDataLst>
          </p:nvPr>
        </p:nvSpPr>
        <p:spPr>
          <a:xfrm>
            <a:off x="8168005" y="4646930"/>
            <a:ext cx="645795" cy="103568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3" name="椭圆 122"/>
          <p:cNvSpPr/>
          <p:nvPr>
            <p:custDataLst>
              <p:tags r:id="rId79"/>
            </p:custDataLst>
          </p:nvPr>
        </p:nvSpPr>
        <p:spPr>
          <a:xfrm>
            <a:off x="9012555" y="4589145"/>
            <a:ext cx="645795" cy="104203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椭圆 123"/>
          <p:cNvSpPr/>
          <p:nvPr>
            <p:custDataLst>
              <p:tags r:id="rId80"/>
            </p:custDataLst>
          </p:nvPr>
        </p:nvSpPr>
        <p:spPr>
          <a:xfrm>
            <a:off x="7324090" y="3552825"/>
            <a:ext cx="645795" cy="98488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" name="椭圆 124"/>
          <p:cNvSpPr/>
          <p:nvPr>
            <p:custDataLst>
              <p:tags r:id="rId81"/>
            </p:custDataLst>
          </p:nvPr>
        </p:nvSpPr>
        <p:spPr>
          <a:xfrm>
            <a:off x="7324725" y="2494280"/>
            <a:ext cx="645795" cy="102171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6" name="椭圆 125"/>
          <p:cNvSpPr/>
          <p:nvPr>
            <p:custDataLst>
              <p:tags r:id="rId82"/>
            </p:custDataLst>
          </p:nvPr>
        </p:nvSpPr>
        <p:spPr>
          <a:xfrm>
            <a:off x="8168640" y="3552825"/>
            <a:ext cx="645795" cy="96647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6" name="椭圆 135"/>
          <p:cNvSpPr/>
          <p:nvPr>
            <p:custDataLst>
              <p:tags r:id="rId83"/>
            </p:custDataLst>
          </p:nvPr>
        </p:nvSpPr>
        <p:spPr>
          <a:xfrm>
            <a:off x="8168640" y="2570480"/>
            <a:ext cx="645160" cy="91122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7" name="椭圆 136"/>
          <p:cNvSpPr/>
          <p:nvPr>
            <p:custDataLst>
              <p:tags r:id="rId84"/>
            </p:custDataLst>
          </p:nvPr>
        </p:nvSpPr>
        <p:spPr>
          <a:xfrm>
            <a:off x="8196580" y="1370330"/>
            <a:ext cx="617855" cy="110680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8" name="椭圆 137"/>
          <p:cNvSpPr/>
          <p:nvPr>
            <p:custDataLst>
              <p:tags r:id="rId85"/>
            </p:custDataLst>
          </p:nvPr>
        </p:nvSpPr>
        <p:spPr>
          <a:xfrm>
            <a:off x="9012555" y="2511425"/>
            <a:ext cx="645795" cy="97917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椭圆 138"/>
          <p:cNvSpPr/>
          <p:nvPr>
            <p:custDataLst>
              <p:tags r:id="rId86"/>
            </p:custDataLst>
          </p:nvPr>
        </p:nvSpPr>
        <p:spPr>
          <a:xfrm>
            <a:off x="9011920" y="3541395"/>
            <a:ext cx="645795" cy="104203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0" name="椭圆 139"/>
          <p:cNvSpPr/>
          <p:nvPr>
            <p:custDataLst>
              <p:tags r:id="rId87"/>
            </p:custDataLst>
          </p:nvPr>
        </p:nvSpPr>
        <p:spPr>
          <a:xfrm>
            <a:off x="9011920" y="1463675"/>
            <a:ext cx="645795" cy="98107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1" name="椭圆 140"/>
          <p:cNvSpPr/>
          <p:nvPr>
            <p:custDataLst>
              <p:tags r:id="rId88"/>
            </p:custDataLst>
          </p:nvPr>
        </p:nvSpPr>
        <p:spPr>
          <a:xfrm>
            <a:off x="9855835" y="4622800"/>
            <a:ext cx="645795" cy="104203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2" name="椭圆 141"/>
          <p:cNvSpPr/>
          <p:nvPr>
            <p:custDataLst>
              <p:tags r:id="rId89"/>
            </p:custDataLst>
          </p:nvPr>
        </p:nvSpPr>
        <p:spPr>
          <a:xfrm>
            <a:off x="9855835" y="3553460"/>
            <a:ext cx="645795" cy="104203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" name="椭圆 142"/>
          <p:cNvSpPr/>
          <p:nvPr>
            <p:custDataLst>
              <p:tags r:id="rId90"/>
            </p:custDataLst>
          </p:nvPr>
        </p:nvSpPr>
        <p:spPr>
          <a:xfrm>
            <a:off x="9855835" y="2574290"/>
            <a:ext cx="645795" cy="97917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4" name="椭圆 143"/>
          <p:cNvSpPr/>
          <p:nvPr>
            <p:custDataLst>
              <p:tags r:id="rId91"/>
            </p:custDataLst>
          </p:nvPr>
        </p:nvSpPr>
        <p:spPr>
          <a:xfrm>
            <a:off x="9855835" y="1469390"/>
            <a:ext cx="645795" cy="104203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5" name="椭圆 144"/>
          <p:cNvSpPr/>
          <p:nvPr>
            <p:custDataLst>
              <p:tags r:id="rId92"/>
            </p:custDataLst>
          </p:nvPr>
        </p:nvSpPr>
        <p:spPr>
          <a:xfrm>
            <a:off x="9855835" y="421640"/>
            <a:ext cx="645795" cy="104203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8" name="流程图: 过程 147"/>
          <p:cNvSpPr/>
          <p:nvPr>
            <p:custDataLst>
              <p:tags r:id="rId93"/>
            </p:custDataLst>
          </p:nvPr>
        </p:nvSpPr>
        <p:spPr>
          <a:xfrm>
            <a:off x="1094105" y="2570480"/>
            <a:ext cx="838835" cy="39243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9" name="流程图: 过程 148"/>
          <p:cNvSpPr/>
          <p:nvPr>
            <p:custDataLst>
              <p:tags r:id="rId94"/>
            </p:custDataLst>
          </p:nvPr>
        </p:nvSpPr>
        <p:spPr>
          <a:xfrm>
            <a:off x="1094105" y="3140710"/>
            <a:ext cx="838835" cy="39243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0" name="流程图: 过程 149"/>
          <p:cNvSpPr/>
          <p:nvPr>
            <p:custDataLst>
              <p:tags r:id="rId95"/>
            </p:custDataLst>
          </p:nvPr>
        </p:nvSpPr>
        <p:spPr>
          <a:xfrm>
            <a:off x="2889885" y="6210300"/>
            <a:ext cx="838835" cy="39243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1" name="流程图: 过程 150"/>
          <p:cNvSpPr/>
          <p:nvPr>
            <p:custDataLst>
              <p:tags r:id="rId96"/>
            </p:custDataLst>
          </p:nvPr>
        </p:nvSpPr>
        <p:spPr>
          <a:xfrm>
            <a:off x="4549775" y="6210300"/>
            <a:ext cx="955675" cy="39243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2" name="流程图: 过程 151"/>
          <p:cNvSpPr/>
          <p:nvPr>
            <p:custDataLst>
              <p:tags r:id="rId97"/>
            </p:custDataLst>
          </p:nvPr>
        </p:nvSpPr>
        <p:spPr>
          <a:xfrm>
            <a:off x="6287770" y="6210300"/>
            <a:ext cx="838200" cy="39243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" name="流程图: 过程 152"/>
          <p:cNvSpPr/>
          <p:nvPr>
            <p:custDataLst>
              <p:tags r:id="rId98"/>
            </p:custDataLst>
          </p:nvPr>
        </p:nvSpPr>
        <p:spPr>
          <a:xfrm>
            <a:off x="8071485" y="6210300"/>
            <a:ext cx="838835" cy="39243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4" name="流程图: 过程 153"/>
          <p:cNvSpPr/>
          <p:nvPr>
            <p:custDataLst>
              <p:tags r:id="rId99"/>
            </p:custDataLst>
          </p:nvPr>
        </p:nvSpPr>
        <p:spPr>
          <a:xfrm>
            <a:off x="9759315" y="6210300"/>
            <a:ext cx="838835" cy="39243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5" name="流程图: 过程 154"/>
          <p:cNvSpPr/>
          <p:nvPr>
            <p:custDataLst>
              <p:tags r:id="rId100"/>
            </p:custDataLst>
          </p:nvPr>
        </p:nvSpPr>
        <p:spPr>
          <a:xfrm>
            <a:off x="3710305" y="6210300"/>
            <a:ext cx="839470" cy="39243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6" name="流程图: 过程 155"/>
          <p:cNvSpPr/>
          <p:nvPr>
            <p:custDataLst>
              <p:tags r:id="rId101"/>
            </p:custDataLst>
          </p:nvPr>
        </p:nvSpPr>
        <p:spPr>
          <a:xfrm>
            <a:off x="5483860" y="6224270"/>
            <a:ext cx="839470" cy="39243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7" name="流程图: 过程 156"/>
          <p:cNvSpPr/>
          <p:nvPr>
            <p:custDataLst>
              <p:tags r:id="rId102"/>
            </p:custDataLst>
          </p:nvPr>
        </p:nvSpPr>
        <p:spPr>
          <a:xfrm>
            <a:off x="7125970" y="6210300"/>
            <a:ext cx="940435" cy="39243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8" name="流程图: 过程 157"/>
          <p:cNvSpPr/>
          <p:nvPr>
            <p:custDataLst>
              <p:tags r:id="rId103"/>
            </p:custDataLst>
          </p:nvPr>
        </p:nvSpPr>
        <p:spPr>
          <a:xfrm>
            <a:off x="8920480" y="6210300"/>
            <a:ext cx="838835" cy="39243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61" name="表格 160"/>
          <p:cNvGraphicFramePr/>
          <p:nvPr/>
        </p:nvGraphicFramePr>
        <p:xfrm>
          <a:off x="2056130" y="5692140"/>
          <a:ext cx="8586470" cy="532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9470"/>
                <a:gridCol w="852805"/>
                <a:gridCol w="852805"/>
                <a:gridCol w="852805"/>
                <a:gridCol w="852805"/>
                <a:gridCol w="852805"/>
                <a:gridCol w="852805"/>
                <a:gridCol w="852805"/>
                <a:gridCol w="852805"/>
                <a:gridCol w="924560"/>
              </a:tblGrid>
              <a:tr h="5321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62" name="文本框 161"/>
          <p:cNvSpPr txBox="1"/>
          <p:nvPr/>
        </p:nvSpPr>
        <p:spPr>
          <a:xfrm>
            <a:off x="94615" y="1143000"/>
            <a:ext cx="1838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一、看一看</a:t>
            </a:r>
            <a:endParaRPr lang="zh-CN" altLang="en-US" sz="2400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0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1" animBg="1"/>
      <p:bldP spid="113" grpId="1" animBg="1"/>
      <p:bldP spid="114" grpId="1" animBg="1"/>
      <p:bldP spid="115" grpId="1" animBg="1"/>
      <p:bldP spid="116" grpId="1" animBg="1"/>
      <p:bldP spid="117" grpId="1" animBg="1"/>
      <p:bldP spid="118" grpId="1" animBg="1"/>
      <p:bldP spid="119" grpId="1" animBg="1"/>
      <p:bldP spid="120" grpId="1" animBg="1"/>
      <p:bldP spid="121" grpId="1" animBg="1"/>
      <p:bldP spid="124" grpId="1" animBg="1"/>
      <p:bldP spid="125" grpId="1" animBg="1"/>
      <p:bldP spid="122" grpId="1" animBg="1"/>
      <p:bldP spid="126" grpId="1" animBg="1"/>
      <p:bldP spid="136" grpId="1" animBg="1"/>
      <p:bldP spid="137" grpId="1" animBg="1"/>
      <p:bldP spid="123" grpId="1" animBg="1"/>
      <p:bldP spid="139" grpId="1" animBg="1"/>
      <p:bldP spid="138" grpId="1" animBg="1"/>
      <p:bldP spid="140" grpId="1" animBg="1"/>
      <p:bldP spid="141" grpId="1" animBg="1"/>
      <p:bldP spid="142" grpId="1" animBg="1"/>
      <p:bldP spid="143" grpId="1" animBg="1"/>
      <p:bldP spid="144" grpId="1" animBg="1"/>
      <p:bldP spid="107" grpId="1"/>
      <p:bldP spid="148" grpId="1" animBg="1"/>
      <p:bldP spid="149" grpId="1" animBg="1"/>
      <p:bldP spid="108" grpId="0" bldLvl="0" animBg="1"/>
      <p:bldP spid="108" grpId="1" animBg="1"/>
      <p:bldP spid="150" grpId="0" bldLvl="0" animBg="1"/>
      <p:bldP spid="150" grpId="1" animBg="1"/>
      <p:bldP spid="155" grpId="0" bldLvl="0" animBg="1"/>
      <p:bldP spid="155" grpId="1" animBg="1"/>
      <p:bldP spid="151" grpId="0" bldLvl="0" animBg="1"/>
      <p:bldP spid="151" grpId="1" animBg="1"/>
      <p:bldP spid="157" grpId="0" bldLvl="0" animBg="1"/>
      <p:bldP spid="157" grpId="1" animBg="1"/>
      <p:bldP spid="153" grpId="0" bldLvl="0" animBg="1"/>
      <p:bldP spid="153" grpId="1" animBg="1"/>
      <p:bldP spid="158" grpId="0" bldLvl="0" animBg="1"/>
      <p:bldP spid="158" grpId="1" animBg="1"/>
      <p:bldP spid="154" grpId="0" bldLvl="0" animBg="1"/>
      <p:bldP spid="154" grpId="1" animBg="1"/>
      <p:bldP spid="156" grpId="0" bldLvl="0" animBg="1"/>
      <p:bldP spid="156" grpId="1" animBg="1"/>
      <p:bldP spid="152" grpId="0" bldLvl="0" animBg="1"/>
      <p:bldP spid="15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442720" cy="13944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 rot="10800000">
            <a:off x="10749280" y="5463540"/>
            <a:ext cx="1442720" cy="13944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435850" y="194310"/>
            <a:ext cx="4026535" cy="27705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11462385" y="2273300"/>
            <a:ext cx="538480" cy="4470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29615" y="2496820"/>
            <a:ext cx="4026535" cy="27705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800000">
            <a:off x="374650" y="5380355"/>
            <a:ext cx="538480" cy="4470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idx="4294967295"/>
            <p:custDataLst>
              <p:tags r:id="rId10"/>
            </p:custDataLst>
          </p:nvPr>
        </p:nvSpPr>
        <p:spPr>
          <a:xfrm>
            <a:off x="1169035" y="4730115"/>
            <a:ext cx="10060940" cy="1400175"/>
          </a:xfrm>
        </p:spPr>
        <p:txBody>
          <a:bodyPr vert="horz" lIns="90000" tIns="46800" rIns="90000" bIns="46800" rtlCol="0" anchor="b" anchorCtr="0">
            <a:normAutofit fontScale="90000"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单数：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1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、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3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、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5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、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7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、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9      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双数：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2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、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4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、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6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、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8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、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10</a:t>
            </a:r>
            <a:b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</a:br>
            <a:b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</a:br>
            <a:endParaRPr lang="zh-CN" altLang="en-US" sz="3200">
              <a:solidFill>
                <a:schemeClr val="dk1">
                  <a:lumMod val="85000"/>
                  <a:lumOff val="15000"/>
                </a:schemeClr>
              </a:solidFill>
              <a:latin typeface="汉仪旗黑-85S" charset="0"/>
              <a:cs typeface="汉仪旗黑-85S" charset="0"/>
              <a:sym typeface="+mn-ea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32280" y="3469640"/>
            <a:ext cx="8728075" cy="647700"/>
          </a:xfrm>
          <a:prstGeom prst="rect">
            <a:avLst/>
          </a:prstGeom>
        </p:spPr>
      </p:pic>
      <p:pic>
        <p:nvPicPr>
          <p:cNvPr id="89" name="图片 88" descr="2176967310764933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7570" y="318770"/>
            <a:ext cx="1675130" cy="1986280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3" name="双波形 2"/>
          <p:cNvSpPr/>
          <p:nvPr/>
        </p:nvSpPr>
        <p:spPr>
          <a:xfrm>
            <a:off x="1008380" y="517525"/>
            <a:ext cx="3324860" cy="1362710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你发现了什么</a:t>
            </a:r>
            <a:endParaRPr lang="zh-CN" altLang="en-US" sz="40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69135" y="1880235"/>
            <a:ext cx="1403985" cy="125476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442720" cy="139446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 rot="10800000">
            <a:off x="10749280" y="5463540"/>
            <a:ext cx="1442720" cy="13944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435850" y="194310"/>
            <a:ext cx="4026535" cy="277050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11462385" y="2273300"/>
            <a:ext cx="538480" cy="4470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29615" y="2496820"/>
            <a:ext cx="4026535" cy="27705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800000">
            <a:off x="374650" y="5380355"/>
            <a:ext cx="538480" cy="4470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4035" y="790575"/>
            <a:ext cx="3068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二、做一做</a:t>
            </a:r>
            <a:endParaRPr lang="zh-CN" altLang="en-US" sz="2400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0H8Q$1ZN1SHN5SI%6Z@]CAL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6295" y="300990"/>
            <a:ext cx="8368665" cy="6548755"/>
          </a:xfrm>
          <a:prstGeom prst="rect">
            <a:avLst/>
          </a:prstGeom>
        </p:spPr>
      </p:pic>
      <p:sp>
        <p:nvSpPr>
          <p:cNvPr id="120" name="椭圆 119"/>
          <p:cNvSpPr/>
          <p:nvPr>
            <p:custDataLst>
              <p:tags r:id="rId11"/>
            </p:custDataLst>
          </p:nvPr>
        </p:nvSpPr>
        <p:spPr>
          <a:xfrm>
            <a:off x="5793105" y="3016250"/>
            <a:ext cx="1268730" cy="49847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937000" y="3076575"/>
            <a:ext cx="4305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√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8" name="椭圆 117"/>
          <p:cNvSpPr/>
          <p:nvPr>
            <p:custDataLst>
              <p:tags r:id="rId12"/>
            </p:custDataLst>
          </p:nvPr>
        </p:nvSpPr>
        <p:spPr>
          <a:xfrm>
            <a:off x="9527540" y="5205730"/>
            <a:ext cx="749935" cy="457835"/>
          </a:xfrm>
          <a:prstGeom prst="ellipse">
            <a:avLst/>
          </a:prstGeom>
          <a:solidFill>
            <a:schemeClr val="bg1"/>
          </a:solidFill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480695" y="1983740"/>
            <a:ext cx="80835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单数</a:t>
            </a:r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双数</a:t>
            </a:r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14"/>
            </p:custDataLst>
          </p:nvPr>
        </p:nvSpPr>
        <p:spPr>
          <a:xfrm>
            <a:off x="1530985" y="1983740"/>
            <a:ext cx="829945" cy="35687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√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>
            <p:custDataLst>
              <p:tags r:id="rId15"/>
            </p:custDataLst>
          </p:nvPr>
        </p:nvSpPr>
        <p:spPr>
          <a:xfrm>
            <a:off x="1530985" y="3085465"/>
            <a:ext cx="829945" cy="35941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云形标注 2"/>
          <p:cNvSpPr/>
          <p:nvPr>
            <p:custDataLst>
              <p:tags r:id="rId16"/>
            </p:custDataLst>
          </p:nvPr>
        </p:nvSpPr>
        <p:spPr>
          <a:xfrm>
            <a:off x="7600950" y="306070"/>
            <a:ext cx="4144010" cy="1868170"/>
          </a:xfrm>
          <a:prstGeom prst="cloudCallout">
            <a:avLst>
              <a:gd name="adj1" fmla="val -13852"/>
              <a:gd name="adj2" fmla="val 39259"/>
            </a:avLst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48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动物朋友</a:t>
            </a:r>
            <a:endParaRPr lang="zh-CN" altLang="zh-CN" sz="48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>
            <p:custDataLst>
              <p:tags r:id="rId17"/>
            </p:custDataLst>
          </p:nvPr>
        </p:nvSpPr>
        <p:spPr>
          <a:xfrm>
            <a:off x="4412615" y="3015615"/>
            <a:ext cx="1268730" cy="49847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8"/>
            </p:custDataLst>
          </p:nvPr>
        </p:nvSpPr>
        <p:spPr>
          <a:xfrm>
            <a:off x="7875905" y="3314700"/>
            <a:ext cx="165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altLang="zh-CN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>
            <p:custDataLst>
              <p:tags r:id="rId19"/>
            </p:custDataLst>
          </p:nvPr>
        </p:nvSpPr>
        <p:spPr>
          <a:xfrm>
            <a:off x="4640580" y="3836035"/>
            <a:ext cx="1424305" cy="49847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>
            <p:custDataLst>
              <p:tags r:id="rId20"/>
            </p:custDataLst>
          </p:nvPr>
        </p:nvSpPr>
        <p:spPr>
          <a:xfrm>
            <a:off x="6316980" y="3836035"/>
            <a:ext cx="1426845" cy="49847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>
            <p:custDataLst>
              <p:tags r:id="rId21"/>
            </p:custDataLst>
          </p:nvPr>
        </p:nvSpPr>
        <p:spPr>
          <a:xfrm>
            <a:off x="8126730" y="3836035"/>
            <a:ext cx="1460500" cy="49847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22"/>
            </p:custDataLst>
          </p:nvPr>
        </p:nvSpPr>
        <p:spPr>
          <a:xfrm>
            <a:off x="9811385" y="3966210"/>
            <a:ext cx="182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en-US" altLang="zh-CN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1" animBg="1"/>
      <p:bldP spid="100" grpId="1"/>
      <p:bldP spid="2" grpId="1"/>
      <p:bldP spid="4" grpId="1" animBg="1"/>
      <p:bldP spid="8" grpId="0"/>
      <p:bldP spid="4" grpId="2" bldLvl="0" animBg="1"/>
      <p:bldP spid="120" grpId="2" bldLvl="0" animBg="1"/>
      <p:bldP spid="100" grpId="2"/>
      <p:bldP spid="18" grpId="0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442720" cy="13944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 rot="10800000">
            <a:off x="10749280" y="5463540"/>
            <a:ext cx="1442720" cy="13944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435850" y="194310"/>
            <a:ext cx="4026535" cy="27705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11462385" y="2273300"/>
            <a:ext cx="538480" cy="4470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29615" y="2496820"/>
            <a:ext cx="4026535" cy="27705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800000">
            <a:off x="374650" y="5380355"/>
            <a:ext cx="538480" cy="4470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4035" y="790575"/>
            <a:ext cx="3068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二、做一做</a:t>
            </a:r>
            <a:endParaRPr lang="zh-CN" altLang="en-US" sz="2400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0H8Q$1ZN1SHN5SI%6Z@]CAL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6295" y="146685"/>
            <a:ext cx="8368665" cy="6548755"/>
          </a:xfrm>
          <a:prstGeom prst="rect">
            <a:avLst/>
          </a:prstGeom>
        </p:spPr>
      </p:pic>
      <p:sp>
        <p:nvSpPr>
          <p:cNvPr id="120" name="椭圆 119"/>
          <p:cNvSpPr/>
          <p:nvPr>
            <p:custDataLst>
              <p:tags r:id="rId11"/>
            </p:custDataLst>
          </p:nvPr>
        </p:nvSpPr>
        <p:spPr>
          <a:xfrm>
            <a:off x="4438015" y="857885"/>
            <a:ext cx="1268730" cy="49847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椭圆 81"/>
          <p:cNvSpPr/>
          <p:nvPr>
            <p:custDataLst>
              <p:tags r:id="rId12"/>
            </p:custDataLst>
          </p:nvPr>
        </p:nvSpPr>
        <p:spPr>
          <a:xfrm>
            <a:off x="4438015" y="1534795"/>
            <a:ext cx="1398905" cy="52959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椭圆 88"/>
          <p:cNvSpPr/>
          <p:nvPr>
            <p:custDataLst>
              <p:tags r:id="rId13"/>
            </p:custDataLst>
          </p:nvPr>
        </p:nvSpPr>
        <p:spPr>
          <a:xfrm>
            <a:off x="4497070" y="2223135"/>
            <a:ext cx="1268730" cy="47879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椭圆 94"/>
          <p:cNvSpPr/>
          <p:nvPr>
            <p:custDataLst>
              <p:tags r:id="rId14"/>
            </p:custDataLst>
          </p:nvPr>
        </p:nvSpPr>
        <p:spPr>
          <a:xfrm>
            <a:off x="6016625" y="2174240"/>
            <a:ext cx="1268730" cy="52768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5621020" y="489585"/>
            <a:ext cx="513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895725" y="306070"/>
            <a:ext cx="4305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√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3903345" y="1615440"/>
            <a:ext cx="4305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√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2" name="椭圆 101"/>
          <p:cNvSpPr/>
          <p:nvPr>
            <p:custDataLst>
              <p:tags r:id="rId15"/>
            </p:custDataLst>
          </p:nvPr>
        </p:nvSpPr>
        <p:spPr>
          <a:xfrm>
            <a:off x="4438015" y="2867660"/>
            <a:ext cx="1268730" cy="57721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椭圆 102"/>
          <p:cNvSpPr/>
          <p:nvPr>
            <p:custDataLst>
              <p:tags r:id="rId16"/>
            </p:custDataLst>
          </p:nvPr>
        </p:nvSpPr>
        <p:spPr>
          <a:xfrm>
            <a:off x="5836920" y="2867660"/>
            <a:ext cx="1268730" cy="57277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椭圆 103"/>
          <p:cNvSpPr/>
          <p:nvPr>
            <p:custDataLst>
              <p:tags r:id="rId17"/>
            </p:custDataLst>
          </p:nvPr>
        </p:nvSpPr>
        <p:spPr>
          <a:xfrm>
            <a:off x="4573270" y="3609975"/>
            <a:ext cx="1443990" cy="52895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椭圆 104"/>
          <p:cNvSpPr/>
          <p:nvPr>
            <p:custDataLst>
              <p:tags r:id="rId18"/>
            </p:custDataLst>
          </p:nvPr>
        </p:nvSpPr>
        <p:spPr>
          <a:xfrm>
            <a:off x="6374765" y="3609975"/>
            <a:ext cx="1404620" cy="54419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椭圆 105"/>
          <p:cNvSpPr/>
          <p:nvPr>
            <p:custDataLst>
              <p:tags r:id="rId19"/>
            </p:custDataLst>
          </p:nvPr>
        </p:nvSpPr>
        <p:spPr>
          <a:xfrm>
            <a:off x="8089900" y="3595370"/>
            <a:ext cx="1466850" cy="57277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椭圆 106"/>
          <p:cNvSpPr/>
          <p:nvPr>
            <p:custDataLst>
              <p:tags r:id="rId20"/>
            </p:custDataLst>
          </p:nvPr>
        </p:nvSpPr>
        <p:spPr>
          <a:xfrm>
            <a:off x="4568190" y="4326255"/>
            <a:ext cx="1449070" cy="50038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椭圆 107"/>
          <p:cNvSpPr/>
          <p:nvPr>
            <p:custDataLst>
              <p:tags r:id="rId21"/>
            </p:custDataLst>
          </p:nvPr>
        </p:nvSpPr>
        <p:spPr>
          <a:xfrm>
            <a:off x="6374765" y="4340860"/>
            <a:ext cx="1268730" cy="48577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椭圆 108"/>
          <p:cNvSpPr/>
          <p:nvPr>
            <p:custDataLst>
              <p:tags r:id="rId22"/>
            </p:custDataLst>
          </p:nvPr>
        </p:nvSpPr>
        <p:spPr>
          <a:xfrm>
            <a:off x="8081010" y="4340860"/>
            <a:ext cx="1268730" cy="51371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椭圆 109"/>
          <p:cNvSpPr/>
          <p:nvPr>
            <p:custDataLst>
              <p:tags r:id="rId23"/>
            </p:custDataLst>
          </p:nvPr>
        </p:nvSpPr>
        <p:spPr>
          <a:xfrm>
            <a:off x="4438015" y="4956175"/>
            <a:ext cx="1183005" cy="50101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1" name="椭圆 110"/>
          <p:cNvSpPr/>
          <p:nvPr>
            <p:custDataLst>
              <p:tags r:id="rId24"/>
            </p:custDataLst>
          </p:nvPr>
        </p:nvSpPr>
        <p:spPr>
          <a:xfrm>
            <a:off x="5794375" y="4956810"/>
            <a:ext cx="1123950" cy="50292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" name="椭圆 111"/>
          <p:cNvSpPr/>
          <p:nvPr>
            <p:custDataLst>
              <p:tags r:id="rId25"/>
            </p:custDataLst>
          </p:nvPr>
        </p:nvSpPr>
        <p:spPr>
          <a:xfrm>
            <a:off x="7012305" y="4942205"/>
            <a:ext cx="1096010" cy="50038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3" name="椭圆 112"/>
          <p:cNvSpPr/>
          <p:nvPr>
            <p:custDataLst>
              <p:tags r:id="rId26"/>
            </p:custDataLst>
          </p:nvPr>
        </p:nvSpPr>
        <p:spPr>
          <a:xfrm>
            <a:off x="8374380" y="4968875"/>
            <a:ext cx="1182370" cy="51371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椭圆 113"/>
          <p:cNvSpPr/>
          <p:nvPr>
            <p:custDataLst>
              <p:tags r:id="rId27"/>
            </p:custDataLst>
          </p:nvPr>
        </p:nvSpPr>
        <p:spPr>
          <a:xfrm>
            <a:off x="8442325" y="5564505"/>
            <a:ext cx="1117600" cy="47244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椭圆 114"/>
          <p:cNvSpPr/>
          <p:nvPr>
            <p:custDataLst>
              <p:tags r:id="rId28"/>
            </p:custDataLst>
          </p:nvPr>
        </p:nvSpPr>
        <p:spPr>
          <a:xfrm>
            <a:off x="5842000" y="5589905"/>
            <a:ext cx="1117600" cy="47244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椭圆 115"/>
          <p:cNvSpPr/>
          <p:nvPr>
            <p:custDataLst>
              <p:tags r:id="rId29"/>
            </p:custDataLst>
          </p:nvPr>
        </p:nvSpPr>
        <p:spPr>
          <a:xfrm>
            <a:off x="7180580" y="5558155"/>
            <a:ext cx="1117600" cy="47244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椭圆 116"/>
          <p:cNvSpPr/>
          <p:nvPr>
            <p:custDataLst>
              <p:tags r:id="rId30"/>
            </p:custDataLst>
          </p:nvPr>
        </p:nvSpPr>
        <p:spPr>
          <a:xfrm>
            <a:off x="4572635" y="5629910"/>
            <a:ext cx="1117600" cy="47244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椭圆 117"/>
          <p:cNvSpPr/>
          <p:nvPr>
            <p:custDataLst>
              <p:tags r:id="rId31"/>
            </p:custDataLst>
          </p:nvPr>
        </p:nvSpPr>
        <p:spPr>
          <a:xfrm>
            <a:off x="9618345" y="5044440"/>
            <a:ext cx="749935" cy="513715"/>
          </a:xfrm>
          <a:prstGeom prst="ellipse">
            <a:avLst/>
          </a:prstGeom>
          <a:solidFill>
            <a:schemeClr val="lt2"/>
          </a:solidFill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椭圆 118"/>
          <p:cNvSpPr/>
          <p:nvPr>
            <p:custDataLst>
              <p:tags r:id="rId32"/>
            </p:custDataLst>
          </p:nvPr>
        </p:nvSpPr>
        <p:spPr>
          <a:xfrm>
            <a:off x="4542790" y="6274435"/>
            <a:ext cx="1045845" cy="47244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椭圆 120"/>
          <p:cNvSpPr/>
          <p:nvPr>
            <p:custDataLst>
              <p:tags r:id="rId33"/>
            </p:custDataLst>
          </p:nvPr>
        </p:nvSpPr>
        <p:spPr>
          <a:xfrm>
            <a:off x="5805170" y="6262370"/>
            <a:ext cx="1060450" cy="457835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椭圆 121"/>
          <p:cNvSpPr/>
          <p:nvPr>
            <p:custDataLst>
              <p:tags r:id="rId34"/>
            </p:custDataLst>
          </p:nvPr>
        </p:nvSpPr>
        <p:spPr>
          <a:xfrm>
            <a:off x="7024370" y="6230620"/>
            <a:ext cx="1065530" cy="47244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3" name="椭圆 122"/>
          <p:cNvSpPr/>
          <p:nvPr>
            <p:custDataLst>
              <p:tags r:id="rId35"/>
            </p:custDataLst>
          </p:nvPr>
        </p:nvSpPr>
        <p:spPr>
          <a:xfrm>
            <a:off x="8297545" y="6271895"/>
            <a:ext cx="1052195" cy="47244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椭圆 123"/>
          <p:cNvSpPr/>
          <p:nvPr>
            <p:custDataLst>
              <p:tags r:id="rId36"/>
            </p:custDataLst>
          </p:nvPr>
        </p:nvSpPr>
        <p:spPr>
          <a:xfrm>
            <a:off x="9491345" y="6271895"/>
            <a:ext cx="1060450" cy="47244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3895725" y="2972435"/>
            <a:ext cx="4305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√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3903345" y="4458335"/>
            <a:ext cx="4305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√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3903345" y="5645150"/>
            <a:ext cx="4305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√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5934710" y="1143000"/>
            <a:ext cx="440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6959600" y="1696085"/>
            <a:ext cx="440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7668260" y="2333625"/>
            <a:ext cx="440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7857490" y="3145790"/>
            <a:ext cx="440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9773285" y="3811270"/>
            <a:ext cx="440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en-US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10681970" y="4600575"/>
            <a:ext cx="440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en-US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10681970" y="5196205"/>
            <a:ext cx="440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endParaRPr lang="en-US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10681970" y="5734050"/>
            <a:ext cx="440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endParaRPr lang="en-US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10783570" y="6378575"/>
            <a:ext cx="5410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en-US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7"/>
            </p:custDataLst>
          </p:nvPr>
        </p:nvSpPr>
        <p:spPr>
          <a:xfrm>
            <a:off x="480695" y="1983740"/>
            <a:ext cx="80835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单数</a:t>
            </a:r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双数</a:t>
            </a:r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38"/>
            </p:custDataLst>
          </p:nvPr>
        </p:nvSpPr>
        <p:spPr>
          <a:xfrm>
            <a:off x="1530985" y="1983740"/>
            <a:ext cx="829945" cy="35687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√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>
            <p:custDataLst>
              <p:tags r:id="rId39"/>
            </p:custDataLst>
          </p:nvPr>
        </p:nvSpPr>
        <p:spPr>
          <a:xfrm>
            <a:off x="1530985" y="3085465"/>
            <a:ext cx="829945" cy="35941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云形标注 2"/>
          <p:cNvSpPr/>
          <p:nvPr>
            <p:custDataLst>
              <p:tags r:id="rId40"/>
            </p:custDataLst>
          </p:nvPr>
        </p:nvSpPr>
        <p:spPr>
          <a:xfrm>
            <a:off x="7600950" y="306070"/>
            <a:ext cx="4144010" cy="1868170"/>
          </a:xfrm>
          <a:prstGeom prst="cloudCallout">
            <a:avLst>
              <a:gd name="adj1" fmla="val -13852"/>
              <a:gd name="adj2" fmla="val 39259"/>
            </a:avLst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48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动物朋友</a:t>
            </a:r>
            <a:endParaRPr lang="zh-CN" altLang="zh-CN" sz="48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1"/>
      <p:bldP spid="120" grpId="1" animBg="1"/>
      <p:bldP spid="82" grpId="1" animBg="1"/>
      <p:bldP spid="89" grpId="1" animBg="1"/>
      <p:bldP spid="95" grpId="1" animBg="1"/>
      <p:bldP spid="102" grpId="1" animBg="1"/>
      <p:bldP spid="103" grpId="1" animBg="1"/>
      <p:bldP spid="104" grpId="1" animBg="1"/>
      <p:bldP spid="105" grpId="1" animBg="1"/>
      <p:bldP spid="106" grpId="1" animBg="1"/>
      <p:bldP spid="107" grpId="1" animBg="1"/>
      <p:bldP spid="108" grpId="1" animBg="1"/>
      <p:bldP spid="109" grpId="1" animBg="1"/>
      <p:bldP spid="110" grpId="1" animBg="1"/>
      <p:bldP spid="111" grpId="1" animBg="1"/>
      <p:bldP spid="112" grpId="1" animBg="1"/>
      <p:bldP spid="113" grpId="1" animBg="1"/>
      <p:bldP spid="114" grpId="1" animBg="1"/>
      <p:bldP spid="115" grpId="1" animBg="1"/>
      <p:bldP spid="116" grpId="1" animBg="1"/>
      <p:bldP spid="117" grpId="1" animBg="1"/>
      <p:bldP spid="119" grpId="1" animBg="1"/>
      <p:bldP spid="121" grpId="1" animBg="1"/>
      <p:bldP spid="122" grpId="1" animBg="1"/>
      <p:bldP spid="123" grpId="1" animBg="1"/>
      <p:bldP spid="124" grpId="1" animBg="1"/>
      <p:bldP spid="129" grpId="1"/>
      <p:bldP spid="130" grpId="1"/>
      <p:bldP spid="131" grpId="1"/>
      <p:bldP spid="132" grpId="1"/>
      <p:bldP spid="133" grpId="1"/>
      <p:bldP spid="134" grpId="1"/>
      <p:bldP spid="135" grpId="1"/>
      <p:bldP spid="136" grpId="1"/>
      <p:bldP spid="128" grpId="1"/>
      <p:bldP spid="2" grpId="1"/>
      <p:bldP spid="100" grpId="0"/>
      <p:bldP spid="100" grpId="1"/>
      <p:bldP spid="101" grpId="0"/>
      <p:bldP spid="101" grpId="1"/>
      <p:bldP spid="125" grpId="0"/>
      <p:bldP spid="125" grpId="1"/>
      <p:bldP spid="126" grpId="0"/>
      <p:bldP spid="126" grpId="1"/>
      <p:bldP spid="127" grpId="0"/>
      <p:bldP spid="12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442720" cy="13944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 rot="10800000">
            <a:off x="10749280" y="5463540"/>
            <a:ext cx="1442720" cy="13944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435850" y="194310"/>
            <a:ext cx="4026535" cy="27705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11462385" y="2273300"/>
            <a:ext cx="538480" cy="4470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29615" y="2496820"/>
            <a:ext cx="4026535" cy="27705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800000">
            <a:off x="374650" y="5380355"/>
            <a:ext cx="538480" cy="44704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949325" y="691515"/>
            <a:ext cx="39541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三、玩一玩</a:t>
            </a:r>
            <a:endParaRPr lang="zh-CN" altLang="en-US" sz="2400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游戏：喊数抱团</a:t>
            </a:r>
            <a:endParaRPr lang="zh-CN" altLang="en-US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idx="4294967295"/>
            <p:custDataLst>
              <p:tags r:id="rId11"/>
            </p:custDataLst>
          </p:nvPr>
        </p:nvSpPr>
        <p:spPr>
          <a:xfrm>
            <a:off x="796925" y="3362960"/>
            <a:ext cx="9914255" cy="2588260"/>
          </a:xfrm>
        </p:spPr>
        <p:txBody>
          <a:bodyPr vert="horz" lIns="90000" tIns="46800" rIns="90000" bIns="46800" rtlCol="0" anchor="b" anchorCtr="0">
            <a:norm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单数：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1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、3、5、7、9 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   </a:t>
            </a:r>
            <a:b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</a:br>
            <a:b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</a:b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双数：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2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、4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、6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、8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、10</a:t>
            </a:r>
            <a:b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</a:br>
            <a:b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</a:br>
            <a:endParaRPr lang="zh-CN" altLang="en-US" sz="3200">
              <a:solidFill>
                <a:schemeClr val="dk1">
                  <a:lumMod val="85000"/>
                  <a:lumOff val="15000"/>
                </a:schemeClr>
              </a:solidFill>
              <a:latin typeface="汉仪旗黑-85S" charset="0"/>
              <a:cs typeface="汉仪旗黑-85S" charset="0"/>
              <a:sym typeface="+mn-ea"/>
            </a:endParaRPr>
          </a:p>
        </p:txBody>
      </p:sp>
      <p:pic>
        <p:nvPicPr>
          <p:cNvPr id="3" name="图片 2" descr="t0113ecee51b12e61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2240" y="691515"/>
            <a:ext cx="4768215" cy="4232275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442720" cy="13944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 rot="10800000">
            <a:off x="10749280" y="5463540"/>
            <a:ext cx="1442720" cy="13944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435850" y="194310"/>
            <a:ext cx="4026535" cy="27705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11462385" y="2273300"/>
            <a:ext cx="538480" cy="4470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29615" y="2496820"/>
            <a:ext cx="4026535" cy="27705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800000">
            <a:off x="374650" y="5380355"/>
            <a:ext cx="538480" cy="44704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805815" y="802640"/>
            <a:ext cx="425323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四、找一找，说一说</a:t>
            </a:r>
            <a:endParaRPr lang="zh-CN" altLang="en-US" sz="2400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找一找我们身边的单数、双数。</a:t>
            </a:r>
            <a:endParaRPr lang="zh-CN" altLang="en-US" sz="2000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1"/>
          <a:srcRect l="5136"/>
          <a:stretch>
            <a:fillRect/>
          </a:stretch>
        </p:blipFill>
        <p:spPr>
          <a:xfrm>
            <a:off x="3397885" y="1964690"/>
            <a:ext cx="6890385" cy="436118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442720" cy="13944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 rot="10800000">
            <a:off x="10749280" y="5463540"/>
            <a:ext cx="1442720" cy="13944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435850" y="194310"/>
            <a:ext cx="4026535" cy="277050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11462385" y="2273300"/>
            <a:ext cx="538480" cy="44704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729615" y="2496820"/>
            <a:ext cx="4026535" cy="27705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800000">
            <a:off x="374650" y="5380355"/>
            <a:ext cx="538480" cy="44704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749935" y="620395"/>
            <a:ext cx="42532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四、找一找</a:t>
            </a:r>
            <a:r>
              <a:rPr lang="en-US" altLang="zh-CN" sz="2400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zh-CN" sz="2400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说一说。</a:t>
            </a:r>
            <a:endParaRPr lang="zh-CN" altLang="en-US" sz="2400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找一找我们身边的单数、双数</a:t>
            </a:r>
            <a:endParaRPr lang="zh-CN" altLang="en-US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 descr="IMG_14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6695" y="1741170"/>
            <a:ext cx="4535805" cy="3402330"/>
          </a:xfrm>
          <a:prstGeom prst="rect">
            <a:avLst/>
          </a:prstGeom>
        </p:spPr>
      </p:pic>
      <p:pic>
        <p:nvPicPr>
          <p:cNvPr id="8" name="图片 7" descr="51"/>
          <p:cNvPicPr>
            <a:picLocks noChangeAspect="1"/>
          </p:cNvPicPr>
          <p:nvPr/>
        </p:nvPicPr>
        <p:blipFill>
          <a:blip r:embed="rId12"/>
          <a:srcRect b="13122"/>
          <a:stretch>
            <a:fillRect/>
          </a:stretch>
        </p:blipFill>
        <p:spPr>
          <a:xfrm>
            <a:off x="9648190" y="4911090"/>
            <a:ext cx="2221230" cy="1929765"/>
          </a:xfrm>
          <a:prstGeom prst="rect">
            <a:avLst/>
          </a:prstGeom>
        </p:spPr>
      </p:pic>
      <p:pic>
        <p:nvPicPr>
          <p:cNvPr id="9" name="图片 8" descr="3915114118709248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7000" y="5182235"/>
            <a:ext cx="2487295" cy="1658620"/>
          </a:xfrm>
          <a:prstGeom prst="rect">
            <a:avLst/>
          </a:prstGeom>
        </p:spPr>
      </p:pic>
      <p:pic>
        <p:nvPicPr>
          <p:cNvPr id="10" name="图片 9" descr="4676743504025354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695" y="5275580"/>
            <a:ext cx="1837055" cy="1503680"/>
          </a:xfrm>
          <a:prstGeom prst="rect">
            <a:avLst/>
          </a:prstGeom>
        </p:spPr>
      </p:pic>
      <p:sp>
        <p:nvSpPr>
          <p:cNvPr id="12" name="流程图: 过程 11"/>
          <p:cNvSpPr/>
          <p:nvPr>
            <p:custDataLst>
              <p:tags r:id="rId15"/>
            </p:custDataLst>
          </p:nvPr>
        </p:nvSpPr>
        <p:spPr>
          <a:xfrm>
            <a:off x="3463925" y="2082165"/>
            <a:ext cx="473075" cy="290830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流程图: 过程 12"/>
          <p:cNvSpPr/>
          <p:nvPr>
            <p:custDataLst>
              <p:tags r:id="rId16"/>
            </p:custDataLst>
          </p:nvPr>
        </p:nvSpPr>
        <p:spPr>
          <a:xfrm>
            <a:off x="3937000" y="2094230"/>
            <a:ext cx="532765" cy="26606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 descr="44511199384122185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45350" y="5347970"/>
            <a:ext cx="2239010" cy="1492885"/>
          </a:xfrm>
          <a:prstGeom prst="rect">
            <a:avLst/>
          </a:prstGeom>
        </p:spPr>
      </p:pic>
      <p:pic>
        <p:nvPicPr>
          <p:cNvPr id="2" name="图片 1" descr="C:/Users/Administrator/AppData/Local/Temp/picturecompress_20220517101907/output_1.pngoutput_1"/>
          <p:cNvPicPr>
            <a:picLocks noChangeAspect="1"/>
          </p:cNvPicPr>
          <p:nvPr/>
        </p:nvPicPr>
        <p:blipFill>
          <a:blip r:embed="rId18"/>
          <a:srcRect l="20733"/>
          <a:stretch>
            <a:fillRect/>
          </a:stretch>
        </p:blipFill>
        <p:spPr>
          <a:xfrm>
            <a:off x="7093585" y="1701800"/>
            <a:ext cx="4474845" cy="3480435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9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e8a0175e-56de-473c-8d84-67286ecb126f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d91fec5b-4135-46f9-a20a-0b1c87e2d432}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general"/>
  <p:tag name="KSO_WM_SLIDE_BK_DARK_LIGHT" val="2"/>
  <p:tag name="WM_BEAUTIFY_SHAPE_IDENTITY" val="{476d81da-8fee-4c55-9607-436a4b8f2a54}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general"/>
  <p:tag name="KSO_WM_SLIDE_BK_DARK_LIGHT" val="2"/>
  <p:tag name="WM_BEAUTIFY_SHAPE_IDENTITY" val="{78e8a537-66db-4b9e-a7fb-ab1b97adfcee}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24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frame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frame"/>
  <p:tag name="KSO_WM_SLIDE_BK_DARK_LIGHT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frame"/>
  <p:tag name="KSO_WM_SLIDE_BK_DARK_LIGHT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frame"/>
  <p:tag name="KSO_WM_SLIDE_BK_DARK_LIGHT" val="2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frame"/>
  <p:tag name="KSO_WM_SLIDE_BK_DARK_LIGHT" val="2"/>
</p:tagLst>
</file>

<file path=ppt/tags/tag1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7"/>
  <p:tag name="KSO_WM_UNIT_LAYERLEVEL" val="1"/>
  <p:tag name="KSO_WM_TAG_VERSION" val="1.0"/>
  <p:tag name="KSO_WM_BEAUTIFY_FLAG" val="#wm#"/>
  <p:tag name="KSO_WM_UNIT_TYPE" val="i"/>
  <p:tag name="KSO_WM_UNIT_INDEX" val="7"/>
  <p:tag name="KSO_WM_SLIDE_BACKGROUND_TYPE" val="frame"/>
  <p:tag name="KSO_WM_SLIDE_BK_DARK_LIGHT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UNIT_BK_DARK_LIGHT" val="2"/>
  <p:tag name="KSO_WM_SLIDE_BACKGROUND_TYPE" val="frame"/>
  <p:tag name="KSO_WM_SLIDE_BK_DARK_LIGHT" val="2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37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leftRight"/>
  <p:tag name="KSO_WM_SLIDE_BK_DARK_LIGHT" val="2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4*i*1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46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5*i*1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topBottom"/>
  <p:tag name="KSO_WM_SLIDE_BK_DARK_LIGHT" val="2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55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6*i*1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ottomTop"/>
  <p:tag name="KSO_WM_SLIDE_BK_DARK_LIGHT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ACKGROUND_MASK_FLAG" val="1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4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7*i*1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7*i*1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navigation"/>
  <p:tag name="KSO_WM_SLIDE_BK_DARK_LIGHT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2*i*1"/>
  <p:tag name="KSO_WM_UNIT_LAYERLEVEL" val="1"/>
  <p:tag name="KSO_WM_TAG_VERSION" val="1.0"/>
  <p:tag name="KSO_WM_BEAUTIFY_FLAG" val="#wm#"/>
  <p:tag name="KSO_WM_SLIDE_BACKGROUND_MASK_FLAG" val="1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6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elt"/>
  <p:tag name="KSO_WM_SLIDE_BK_DARK_LIGHT" val="2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MASK_FLAG" val="1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belt"/>
  <p:tag name="KSO_WM_SLIDE_BK_DARK_LIGHT" val="2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8*i*1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6749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6749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MASK_FLAG" val="1"/>
</p:tagLst>
</file>

<file path=ppt/tags/tag190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76281_1"/>
  <p:tag name="KSO_WM_TEMPLATE_CATEGORY" val="custom"/>
  <p:tag name="KSO_WM_TEMPLATE_INDEX" val="20176749"/>
  <p:tag name="KSO_WM_TEMPLATE_SUBCATEGORY" val="17"/>
  <p:tag name="KSO_WM_TEMPLATE_THUMBS_INDEX" val="1、3、4、8、13、14、19、22、25、27"/>
  <p:tag name="KSO_WM_UNIT_SHOW_EDIT_AREA_INDICATION" val="0"/>
  <p:tag name="KSO_WM_TEMPLATE_MASTER_TYPE" val="1"/>
  <p:tag name="KSO_WM_TEMPLATE_COLOR_TYPE" val="1"/>
  <p:tag name="KSO_WM_TEMPLATE_MASTER_THUMB_INDEX" val="12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ACKGROUND_MASK_FLAG" val="1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ACKGROUND_MASK_FLAG" val="1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ACKGROUND_MASK_FLAG" val="1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ACKGROUND_MASK_FLAG" val="1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ACKGROUND_MASK_FLAG" val="1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UNIT_LARGE_SHAPE" val="1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UNIT_LARGE_SHAPE" val="1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general"/>
  <p:tag name="KSO_WM_SLIDE_BK_DARK_LIGHT" val="2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general"/>
  <p:tag name="KSO_WM_SLIDE_BK_DARK_LIGHT" val="2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general"/>
  <p:tag name="KSO_WM_SLIDE_BK_DARK_LIGHT" val="2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general"/>
  <p:tag name="KSO_WM_SLIDE_BK_DARK_LIGHT" val="2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general"/>
  <p:tag name="KSO_WM_SLIDE_BK_DARK_LIGHT" val="2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general"/>
  <p:tag name="KSO_WM_SLIDE_BK_DARK_LIGHT" val="2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UNIT_BK_DARK_LIGHT" val="2"/>
  <p:tag name="KSO_WM_SLIDE_BACKGROUND_TYPE" val="frame"/>
  <p:tag name="KSO_WM_SLIDE_BK_DARK_LIGHT" val="2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frame"/>
  <p:tag name="KSO_WM_SLIDE_BK_DARK_LIGHT" val="2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frame"/>
  <p:tag name="KSO_WM_SLIDE_BK_DARK_LIGHT" val="2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leftRight"/>
  <p:tag name="KSO_WM_SLIDE_BK_DARK_LIGHT" val="2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leftRight"/>
  <p:tag name="KSO_WM_SLIDE_BK_DARK_LIGHT" val="2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leftRight"/>
  <p:tag name="KSO_WM_SLIDE_BK_DARK_LIGHT" val="2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leftRight"/>
  <p:tag name="KSO_WM_SLIDE_BK_DARK_LIGHT" val="2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leftRight"/>
  <p:tag name="KSO_WM_SLIDE_BK_DARK_LIGHT" val="2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leftRight"/>
  <p:tag name="KSO_WM_SLIDE_BK_DARK_LIGHT" val="2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leftRight"/>
  <p:tag name="KSO_WM_SLIDE_BK_DARK_LIGHT" val="2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topBottom"/>
  <p:tag name="KSO_WM_SLIDE_BK_DARK_LIGHT" val="2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topBottom"/>
  <p:tag name="KSO_WM_SLIDE_BK_DARK_LIGHT" val="2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topBottom"/>
  <p:tag name="KSO_WM_SLIDE_BK_DARK_LIGHT" val="2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topBottom"/>
  <p:tag name="KSO_WM_SLIDE_BK_DARK_LIGHT" val="2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topBottom"/>
  <p:tag name="KSO_WM_SLIDE_BK_DARK_LIGHT" val="2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topBottom"/>
  <p:tag name="KSO_WM_SLIDE_BK_DARK_LIGHT" val="2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topBottom"/>
  <p:tag name="KSO_WM_SLIDE_BK_DARK_LIGHT" val="2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bottomTop"/>
  <p:tag name="KSO_WM_SLIDE_BK_DARK_LIGHT" val="2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bottomTop"/>
  <p:tag name="KSO_WM_SLIDE_BK_DARK_LIGHT" val="2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bottomTop"/>
  <p:tag name="KSO_WM_SLIDE_BK_DARK_LIGHT" val="2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bottomTop"/>
  <p:tag name="KSO_WM_SLIDE_BK_DARK_LIGHT" val="2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bottomTop"/>
  <p:tag name="KSO_WM_SLIDE_BK_DARK_LIGHT" val="2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bottomTop"/>
  <p:tag name="KSO_WM_SLIDE_BK_DARK_LIGHT" val="2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bottomTop"/>
  <p:tag name="KSO_WM_SLIDE_BK_DARK_LIGHT" val="2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navigation"/>
  <p:tag name="KSO_WM_SLIDE_BK_DARK_LIGHT" val="2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navigation"/>
  <p:tag name="KSO_WM_SLIDE_BK_DARK_LIGHT" val="2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navigation"/>
  <p:tag name="KSO_WM_SLIDE_BK_DARK_LIGHT" val="2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navigation"/>
  <p:tag name="KSO_WM_SLIDE_BK_DARK_LIGHT" val="2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navigation"/>
  <p:tag name="KSO_WM_SLIDE_BK_DARK_LIGHT" val="2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navigation"/>
  <p:tag name="KSO_WM_SLIDE_BK_DARK_LIGHT" val="2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elt"/>
  <p:tag name="KSO_WM_SLIDE_BK_DARK_LIGHT" val="1"/>
</p:tagLst>
</file>

<file path=ppt/tags/tag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belt"/>
  <p:tag name="KSO_WM_SLIDE_BK_DARK_LIGHT" val="1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belt"/>
  <p:tag name="KSO_WM_SLIDE_BK_DARK_LIGHT" val="1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4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404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177118"/>
</p:tagLst>
</file>

<file path=ppt/tags/tag405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177118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9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76429_1"/>
  <p:tag name="KSO_WM_TEMPLATE_CATEGORY" val="custom"/>
  <p:tag name="KSO_WM_TEMPLATE_INDEX" val="20177118"/>
  <p:tag name="KSO_WM_TEMPLATE_SUBCATEGORY" val="17"/>
  <p:tag name="KSO_WM_TEMPLATE_THUMBS_INDEX" val="1、3、5、8、13、16、19、25、28、30、32"/>
  <p:tag name="KSO_WM_TEMPLATE_MASTER_TYPE" val="1"/>
  <p:tag name="KSO_WM_TEMPLATE_COLOR_TYPE" val="1"/>
  <p:tag name="KSO_WM_TEMPLATE_MASTER_THUMB_INDEX" val="12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68"/>
  <p:tag name="KSO_WM_UNIT_ISCONTENTSTITLE" val="0"/>
  <p:tag name="KSO_WM_UNIT_HIGHLIGHT" val="0"/>
  <p:tag name="KSO_WM_UNIT_COMPATIBLE" val="0"/>
  <p:tag name="KSO_WM_UNIT_PRESET_TEXT" val="浅色繁花计划书"/>
  <p:tag name="KSO_WM_TEMPLATE_CATEGORY" val="custom"/>
  <p:tag name="KSO_WM_TEMPLATE_INDEX" val="20177118"/>
  <p:tag name="KSO_WM_UNIT_ID" val="custom20177118_1*a*1"/>
  <p:tag name="KSO_WM_UNIT_NOCLEAR" val="0"/>
  <p:tag name="KSO_WM_UNIT_DIAGRAM_ISNUMVISUAL" val="0"/>
  <p:tag name="KSO_WM_UNIT_DIAGRAM_ISREFERUNIT" val="0"/>
  <p:tag name="KSO_WM_UNIT_ISNUMDGMTITLE" val="0"/>
</p:tagLst>
</file>

<file path=ppt/tags/tag411.xml><?xml version="1.0" encoding="utf-8"?>
<p:tagLst xmlns:p="http://schemas.openxmlformats.org/presentationml/2006/main">
  <p:tag name="KSO_WM_TAG_VERSION" val="1.0"/>
  <p:tag name="KSO_WM_BEAUTIFY_FLAG" val="#wm#"/>
  <p:tag name="KSO_WM_UNIT_TYPE" val="b"/>
  <p:tag name="KSO_WM_UNIT_INDEX" val="1"/>
  <p:tag name="KSO_WM_UNIT_LAYERLEVEL" val="1"/>
  <p:tag name="KSO_WM_UNIT_VALUE" val="11"/>
  <p:tag name="KSO_WM_UNIT_ISCONTENTSTITLE" val="0"/>
  <p:tag name="KSO_WM_UNIT_HIGHLIGHT" val="0"/>
  <p:tag name="KSO_WM_UNIT_COMPATIBLE" val="1"/>
  <p:tag name="KSO_WM_TEMPLATE_CATEGORY" val="custom"/>
  <p:tag name="KSO_WM_TEMPLATE_INDEX" val="20177118"/>
  <p:tag name="KSO_WM_UNIT_ID" val="custom20177118_1*b*1"/>
  <p:tag name="KSO_WM_UNIT_PRESET_TEXT" val="点击此处可添加副标题"/>
  <p:tag name="KSO_WM_UNIT_NOCLEAR" val="0"/>
  <p:tag name="KSO_WM_UNIT_DIAGRAM_ISNUMVISUAL" val="0"/>
  <p:tag name="KSO_WM_UNIT_DIAGRAM_ISREFERUNIT" val="0"/>
  <p:tag name="KSO_WM_UNIT_ISNUMDGMTITLE" val="0"/>
  <p:tag name="KSO_WM_UNIT_TEXT_FILL_FORE_SCHEMECOLOR_INDEX_BRIGHTNESS" val="0.15"/>
  <p:tag name="KSO_WM_UNIT_TEXT_FILL_FORE_SCHEMECOLOR_INDEX" val="13"/>
  <p:tag name="KSO_WM_UNIT_TEXT_FILL_TYPE" val="1"/>
</p:tagLst>
</file>

<file path=ppt/tags/tag412.xml><?xml version="1.0" encoding="utf-8"?>
<p:tagLst xmlns:p="http://schemas.openxmlformats.org/presentationml/2006/main">
  <p:tag name="KSO_WM_TAG_VERSION" val="1.0"/>
  <p:tag name="KSO_WM_SLIDE_ITEM_CNT" val="0"/>
  <p:tag name="KSO_WM_SLIDE_LAYOUT" val="a_b"/>
  <p:tag name="KSO_WM_SLIDE_LAYOUT_CNT" val="1_3"/>
  <p:tag name="KSO_WM_SLIDE_TYPE" val="title"/>
  <p:tag name="KSO_WM_BEAUTIFY_FLAG" val="#wm#"/>
  <p:tag name="KSO_WM_COMBINE_RELATE_SLIDE_ID" val="background20176429_1"/>
  <p:tag name="KSO_WM_TEMPLATE_CATEGORY" val="custom"/>
  <p:tag name="KSO_WM_TEMPLATE_INDEX" val="20177118"/>
  <p:tag name="KSO_WM_SLIDE_ID" val="custom20177118_1"/>
  <p:tag name="KSO_WM_SLIDE_INDEX" val="1"/>
  <p:tag name="KSO_WM_TEMPLATE_SUBCATEGORY" val="17"/>
  <p:tag name="KSO_WM_TEMPLATE_THUMBS_INDEX" val="1、3、5、8、13、16、19、25、28、30、32"/>
  <p:tag name="KSO_WM_SLIDE_SUBTYPE" val="pureTxt"/>
  <p:tag name="KSO_WM_TEMPLATE_MASTER_TYPE" val="1"/>
  <p:tag name="KSO_WM_TEMPLATE_COLOR_TYPE" val="1"/>
  <p:tag name="KSO_WM_TEMPLATE_MASTER_THUMB_INDEX" val="12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general"/>
  <p:tag name="KSO_WM_SLIDE_BK_DARK_LIGHT" val="2"/>
  <p:tag name="WM_BEAUTIFY_SHAPE_IDENTITY" val="{c80101fe-9441-46df-830e-ede42dda9663}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general"/>
  <p:tag name="KSO_WM_SLIDE_BK_DARK_LIGHT" val="2"/>
  <p:tag name="WM_BEAUTIFY_SHAPE_IDENTITY" val="{43c19d6b-da8e-4312-8f84-0b9471a944ba}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general"/>
  <p:tag name="KSO_WM_SLIDE_BK_DARK_LIGHT" val="2"/>
  <p:tag name="WM_BEAUTIFY_SHAPE_IDENTITY" val="{ae1f84f4-14b9-4e0a-a44f-51295117b554}"/>
</p:tagLst>
</file>

<file path=ppt/tags/tag4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general"/>
  <p:tag name="KSO_WM_SLIDE_BK_DARK_LIGHT" val="2"/>
  <p:tag name="WM_BEAUTIFY_SHAPE_IDENTITY" val="{bdecabba-dac0-4c40-a3f1-19ef67125ef5}"/>
</p:tagLst>
</file>

<file path=ppt/tags/tag4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general"/>
  <p:tag name="KSO_WM_SLIDE_BK_DARK_LIGHT" val="2"/>
  <p:tag name="WM_BEAUTIFY_SHAPE_IDENTITY" val="{2f8f896a-6994-4ff3-98d9-62e542b0a58b}"/>
</p:tagLst>
</file>

<file path=ppt/tags/tag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general"/>
  <p:tag name="KSO_WM_SLIDE_BK_DARK_LIGHT" val="2"/>
  <p:tag name="WM_BEAUTIFY_SHAPE_IDENTITY" val="{8df53f5e-8f19-4631-8229-5c0d9b6c758d}"/>
</p:tagLst>
</file>

<file path=ppt/tags/tag419.xml><?xml version="1.0" encoding="utf-8"?>
<p:tagLst xmlns:p="http://schemas.openxmlformats.org/presentationml/2006/main">
  <p:tag name="KSO_WM_UNIT_TABLE_BEAUTIFY" val="smartTable{21fbacb8-ec4b-4f1f-9382-a1a65525ffa5}"/>
  <p:tag name="TABLE_ENDDRAG_ORIGIN_RECT" val="671*489"/>
  <p:tag name="TABLE_ENDDRAG_RECT" val="161*29*671*489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2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2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2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2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2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2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2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2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2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43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3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3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3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3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3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3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3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3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3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44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4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4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4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4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4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4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4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4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4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5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5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5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5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5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5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5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5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5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6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6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6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6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6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6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6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6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6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7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7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7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7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7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47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47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47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47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BK_DARK_LIGHT" val="2"/>
  <p:tag name="KSO_WM_SLIDE_BACKGROUND_TYPE" val="general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general"/>
  <p:tag name="KSO_WM_SLIDE_BK_DARK_LIGHT" val="2"/>
  <p:tag name="WM_BEAUTIFY_SHAPE_IDENTITY" val="{373f62ca-d174-4951-b461-df90b055c8f8}"/>
</p:tagLst>
</file>

<file path=ppt/tags/tag4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general"/>
  <p:tag name="KSO_WM_SLIDE_BK_DARK_LIGHT" val="2"/>
  <p:tag name="WM_BEAUTIFY_SHAPE_IDENTITY" val="{a11f30f8-740c-4fd6-834e-6602ea07043f}"/>
</p:tagLst>
</file>

<file path=ppt/tags/tag4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general"/>
  <p:tag name="KSO_WM_SLIDE_BK_DARK_LIGHT" val="2"/>
  <p:tag name="WM_BEAUTIFY_SHAPE_IDENTITY" val="{e3892783-98e5-4936-a868-780be52f4c05}"/>
</p:tagLst>
</file>

<file path=ppt/tags/tag4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general"/>
  <p:tag name="KSO_WM_SLIDE_BK_DARK_LIGHT" val="2"/>
  <p:tag name="WM_BEAUTIFY_SHAPE_IDENTITY" val="{f73b1ace-c066-4e37-ad9e-a776ec8db54f}"/>
</p:tagLst>
</file>

<file path=ppt/tags/tag4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general"/>
  <p:tag name="KSO_WM_SLIDE_BK_DARK_LIGHT" val="2"/>
  <p:tag name="WM_BEAUTIFY_SHAPE_IDENTITY" val="{f3657540-ebd3-4253-8a92-9a57ed50ad1d}"/>
</p:tagLst>
</file>

<file path=ppt/tags/tag4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general"/>
  <p:tag name="KSO_WM_SLIDE_BK_DARK_LIGHT" val="2"/>
  <p:tag name="WM_BEAUTIFY_SHAPE_IDENTITY" val="{89431508-76d3-4add-9ddd-22e82aaebfb3}"/>
</p:tagLst>
</file>

<file path=ppt/tags/tag486.xml><?xml version="1.0" encoding="utf-8"?>
<p:tagLst xmlns:p="http://schemas.openxmlformats.org/presentationml/2006/main">
  <p:tag name="KSO_WM_UNIT_TABLE_BEAUTIFY" val="smartTable{21fbacb8-ec4b-4f1f-9382-a1a65525ffa5}"/>
  <p:tag name="TABLE_ENDDRAG_ORIGIN_RECT" val="671*489"/>
  <p:tag name="TABLE_ENDDRAG_RECT" val="161*29*671*489"/>
</p:tagLst>
</file>

<file path=ppt/tags/tag48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8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8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9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9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9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9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9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9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9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9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9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0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0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0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0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0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0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0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0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0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1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1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1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1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1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1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1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1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1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2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2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2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2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2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2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2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2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2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3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3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3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3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3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3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3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3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3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54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4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4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43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54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4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4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4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4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4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55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5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5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5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5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5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5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5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5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5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56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6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6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6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6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6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6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6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6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69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0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571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572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573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574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575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576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577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578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579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BK_DARK_LIGHT" val="2"/>
  <p:tag name="KSO_WM_SLIDE_BACKGROUND_TYPE" val="general"/>
</p:tagLst>
</file>

<file path=ppt/tags/tag5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general"/>
  <p:tag name="KSO_WM_SLIDE_BK_DARK_LIGHT" val="2"/>
  <p:tag name="WM_BEAUTIFY_SHAPE_IDENTITY" val="{9f289d38-c1e1-49fe-a5d2-482b00af606e}"/>
</p:tagLst>
</file>

<file path=ppt/tags/tag5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general"/>
  <p:tag name="KSO_WM_SLIDE_BK_DARK_LIGHT" val="2"/>
  <p:tag name="WM_BEAUTIFY_SHAPE_IDENTITY" val="{ffd999c6-3542-4334-b1b2-5dc0933bc28f}"/>
</p:tagLst>
</file>

<file path=ppt/tags/tag5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general"/>
  <p:tag name="KSO_WM_SLIDE_BK_DARK_LIGHT" val="2"/>
  <p:tag name="WM_BEAUTIFY_SHAPE_IDENTITY" val="{3742054f-0b77-45a5-9142-51daf13f8860}"/>
</p:tagLst>
</file>

<file path=ppt/tags/tag5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general"/>
  <p:tag name="KSO_WM_SLIDE_BK_DARK_LIGHT" val="2"/>
  <p:tag name="WM_BEAUTIFY_SHAPE_IDENTITY" val="{a8485b4f-fe6d-48b2-a4ef-aa2387f33733}"/>
</p:tagLst>
</file>

<file path=ppt/tags/tag5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general"/>
  <p:tag name="KSO_WM_SLIDE_BK_DARK_LIGHT" val="2"/>
  <p:tag name="WM_BEAUTIFY_SHAPE_IDENTITY" val="{da4fc4c4-9cdd-40e0-bfb9-7d33f69e53ab}"/>
</p:tagLst>
</file>

<file path=ppt/tags/tag5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general"/>
  <p:tag name="KSO_WM_SLIDE_BK_DARK_LIGHT" val="2"/>
  <p:tag name="WM_BEAUTIFY_SHAPE_IDENTITY" val="{86d6ffcf-2408-437a-8b96-809e5d56ae67}"/>
</p:tagLst>
</file>

<file path=ppt/tags/tag587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58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BK_DARK_LIGHT" val="2"/>
  <p:tag name="KSO_WM_SLIDE_BACKGROUND_TYPE" val="general"/>
</p:tagLst>
</file>

<file path=ppt/tags/tag5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general"/>
  <p:tag name="KSO_WM_SLIDE_BK_DARK_LIGHT" val="2"/>
  <p:tag name="WM_BEAUTIFY_SHAPE_IDENTITY" val="{eff41430-8b17-4288-acd3-c928d0152528}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general"/>
  <p:tag name="KSO_WM_SLIDE_BK_DARK_LIGHT" val="2"/>
  <p:tag name="WM_BEAUTIFY_SHAPE_IDENTITY" val="{7d3f1ae9-5b19-4c04-9c6e-fe5ca8e1d8fb}"/>
</p:tagLst>
</file>

<file path=ppt/tags/tag5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general"/>
  <p:tag name="KSO_WM_SLIDE_BK_DARK_LIGHT" val="2"/>
  <p:tag name="WM_BEAUTIFY_SHAPE_IDENTITY" val="{78e97145-bd03-4fd3-9beb-ca4610ab6198}"/>
</p:tagLst>
</file>

<file path=ppt/tags/tag5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general"/>
  <p:tag name="KSO_WM_SLIDE_BK_DARK_LIGHT" val="2"/>
  <p:tag name="WM_BEAUTIFY_SHAPE_IDENTITY" val="{dd12712b-15f9-4cf7-8696-06f7320d75c9}"/>
</p:tagLst>
</file>

<file path=ppt/tags/tag5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general"/>
  <p:tag name="KSO_WM_SLIDE_BK_DARK_LIGHT" val="2"/>
  <p:tag name="WM_BEAUTIFY_SHAPE_IDENTITY" val="{b2795473-5839-45db-b96a-98e9f3bfe234}"/>
</p:tagLst>
</file>

<file path=ppt/tags/tag5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general"/>
  <p:tag name="KSO_WM_SLIDE_BK_DARK_LIGHT" val="2"/>
  <p:tag name="WM_BEAUTIFY_SHAPE_IDENTITY" val="{af74b8f2-eca2-41a5-9af8-e773920bb4db}"/>
</p:tagLst>
</file>

<file path=ppt/tags/tag59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96.xml><?xml version="1.0" encoding="utf-8"?>
<p:tagLst xmlns:p="http://schemas.openxmlformats.org/presentationml/2006/main">
  <p:tag name="KSO_WM_UNIT_FILL_FORE_SCHEMECOLOR_INDEX_BRIGHTNESS" val="0"/>
  <p:tag name="KSO_WM_UNIT_FILL_FORE_SCHEMECOLOR_INDEX" val="16"/>
  <p:tag name="KSO_WM_UNIT_FILL_TYPE" val="1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9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98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599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UNIT_TYPE" val="y"/>
  <p:tag name="KSO_WM_UNIT_INDEX" val="2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60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0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0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0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0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0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0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BK_DARK_LIGHT" val="2"/>
  <p:tag name="KSO_WM_SLIDE_BACKGROUND_TYPE" val="general"/>
</p:tagLst>
</file>

<file path=ppt/tags/tag6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general"/>
  <p:tag name="KSO_WM_SLIDE_BK_DARK_LIGHT" val="2"/>
  <p:tag name="WM_BEAUTIFY_SHAPE_IDENTITY" val="{13eeb6e1-0a0e-45cc-b434-517e042a8e42}"/>
</p:tagLst>
</file>

<file path=ppt/tags/tag6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general"/>
  <p:tag name="KSO_WM_SLIDE_BK_DARK_LIGHT" val="2"/>
  <p:tag name="WM_BEAUTIFY_SHAPE_IDENTITY" val="{f2179cc2-44ae-48d6-adde-0c481acacaaf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general"/>
  <p:tag name="KSO_WM_SLIDE_BK_DARK_LIGHT" val="2"/>
  <p:tag name="WM_BEAUTIFY_SHAPE_IDENTITY" val="{9a9c80e4-b34f-441e-9f1d-34b59ac67db6}"/>
</p:tagLst>
</file>

<file path=ppt/tags/tag6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general"/>
  <p:tag name="KSO_WM_SLIDE_BK_DARK_LIGHT" val="2"/>
  <p:tag name="WM_BEAUTIFY_SHAPE_IDENTITY" val="{d8f8fb49-27b7-4929-9367-865ac81b89ed}"/>
</p:tagLst>
</file>

<file path=ppt/tags/tag6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general"/>
  <p:tag name="KSO_WM_SLIDE_BK_DARK_LIGHT" val="2"/>
  <p:tag name="WM_BEAUTIFY_SHAPE_IDENTITY" val="{34f4e8bf-9576-4744-a4f0-340ec78785dd}"/>
</p:tagLst>
</file>

<file path=ppt/tags/tag6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general"/>
  <p:tag name="KSO_WM_SLIDE_BK_DARK_LIGHT" val="2"/>
  <p:tag name="WM_BEAUTIFY_SHAPE_IDENTITY" val="{d0424832-f84e-4655-a8d1-ebf6ca42faf5}"/>
</p:tagLst>
</file>

<file path=ppt/tags/tag61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1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1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1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1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1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2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2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2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2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2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2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2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2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2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2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3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3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3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3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34.xml><?xml version="1.0" encoding="utf-8"?>
<p:tagLst xmlns:p="http://schemas.openxmlformats.org/presentationml/2006/main">
  <p:tag name="KSO_WM_UNIT_FILL_FORE_SCHEMECOLOR_INDEX_BRIGHTNESS" val="0"/>
  <p:tag name="KSO_WM_UNIT_FILL_FORE_SCHEMECOLOR_INDEX" val="16"/>
  <p:tag name="KSO_WM_UNIT_FILL_TYPE" val="1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63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3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3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3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3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41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642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64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64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BK_DARK_LIGHT" val="2"/>
  <p:tag name="KSO_WM_SLIDE_BACKGROUND_TYPE" val="general"/>
</p:tagLst>
</file>

<file path=ppt/tags/tag6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general"/>
  <p:tag name="KSO_WM_SLIDE_BK_DARK_LIGHT" val="2"/>
  <p:tag name="WM_BEAUTIFY_SHAPE_IDENTITY" val="{1e27fae1-73e1-4191-bed6-82f3158128a8}"/>
</p:tagLst>
</file>

<file path=ppt/tags/tag6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general"/>
  <p:tag name="KSO_WM_SLIDE_BK_DARK_LIGHT" val="2"/>
  <p:tag name="WM_BEAUTIFY_SHAPE_IDENTITY" val="{2c0d255c-537f-46b1-8d71-d07cdb81a401}"/>
</p:tagLst>
</file>

<file path=ppt/tags/tag6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general"/>
  <p:tag name="KSO_WM_SLIDE_BK_DARK_LIGHT" val="2"/>
  <p:tag name="WM_BEAUTIFY_SHAPE_IDENTITY" val="{fd779550-e75a-4880-8168-4c6908ff09f1}"/>
</p:tagLst>
</file>

<file path=ppt/tags/tag6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general"/>
  <p:tag name="KSO_WM_SLIDE_BK_DARK_LIGHT" val="2"/>
  <p:tag name="WM_BEAUTIFY_SHAPE_IDENTITY" val="{49cb2569-6313-4a67-81ea-fb2b718e312a}"/>
</p:tagLst>
</file>

<file path=ppt/tags/tag6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general"/>
  <p:tag name="KSO_WM_SLIDE_BK_DARK_LIGHT" val="2"/>
  <p:tag name="WM_BEAUTIFY_SHAPE_IDENTITY" val="{4798c71b-0233-44cb-bd80-412f1e8332eb}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6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general"/>
  <p:tag name="KSO_WM_SLIDE_BK_DARK_LIGHT" val="2"/>
  <p:tag name="WM_BEAUTIFY_SHAPE_IDENTITY" val="{4a28e4ec-4cab-4436-98f0-662580fdf5ab}"/>
</p:tagLst>
</file>

<file path=ppt/tags/tag65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52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65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BK_DARK_LIGHT" val="2"/>
  <p:tag name="KSO_WM_SLIDE_BACKGROUND_TYPE" val="general"/>
</p:tagLst>
</file>

<file path=ppt/tags/tag6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general"/>
  <p:tag name="KSO_WM_SLIDE_BK_DARK_LIGHT" val="2"/>
  <p:tag name="WM_BEAUTIFY_SHAPE_IDENTITY" val="{f958afff-ed18-451c-a8fb-b14588962a1e}"/>
</p:tagLst>
</file>

<file path=ppt/tags/tag6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general"/>
  <p:tag name="KSO_WM_SLIDE_BK_DARK_LIGHT" val="2"/>
  <p:tag name="WM_BEAUTIFY_SHAPE_IDENTITY" val="{acc46b72-73cf-4c08-ad7e-d96c78ddc88a}"/>
</p:tagLst>
</file>

<file path=ppt/tags/tag6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general"/>
  <p:tag name="KSO_WM_SLIDE_BK_DARK_LIGHT" val="2"/>
  <p:tag name="WM_BEAUTIFY_SHAPE_IDENTITY" val="{b02ef9a3-2623-46f5-93f5-6397776bf454}"/>
</p:tagLst>
</file>

<file path=ppt/tags/tag6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general"/>
  <p:tag name="KSO_WM_SLIDE_BK_DARK_LIGHT" val="2"/>
  <p:tag name="WM_BEAUTIFY_SHAPE_IDENTITY" val="{44028436-1c25-4d82-a7f3-555a5f02d4a8}"/>
</p:tagLst>
</file>

<file path=ppt/tags/tag6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general"/>
  <p:tag name="KSO_WM_SLIDE_BK_DARK_LIGHT" val="2"/>
  <p:tag name="WM_BEAUTIFY_SHAPE_IDENTITY" val="{da387dc3-3df1-4f17-85c5-c1e4c3ec25fb}"/>
</p:tagLst>
</file>

<file path=ppt/tags/tag6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general"/>
  <p:tag name="KSO_WM_SLIDE_BK_DARK_LIGHT" val="2"/>
  <p:tag name="WM_BEAUTIFY_SHAPE_IDENTITY" val="{45922c99-cc77-4fe5-8cc5-6249670b5968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0.xml><?xml version="1.0" encoding="utf-8"?>
<p:tagLst xmlns:p="http://schemas.openxmlformats.org/presentationml/2006/main">
  <p:tag name="KSO_WM_UNIT_TEXT_FILL_FORE_SCHEMECOLOR_INDEX_BRIGHTNESS" val="-0.25"/>
  <p:tag name="KSO_WM_UNIT_TEXT_FILL_FORE_SCHEMECOLOR_INDEX" val="5"/>
  <p:tag name="KSO_WM_UNIT_TEXT_FILL_TYPE" val="1"/>
</p:tagLst>
</file>

<file path=ppt/tags/tag66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BK_DARK_LIGHT" val="2"/>
  <p:tag name="KSO_WM_SLIDE_BACKGROUND_TYPE" val="general"/>
</p:tagLst>
</file>

<file path=ppt/tags/tag6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general"/>
  <p:tag name="KSO_WM_SLIDE_BK_DARK_LIGHT" val="2"/>
  <p:tag name="WM_BEAUTIFY_SHAPE_IDENTITY" val="{5e9a2dd5-ce12-43d4-8ad9-600d5ccef5bb}"/>
</p:tagLst>
</file>

<file path=ppt/tags/tag6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general"/>
  <p:tag name="KSO_WM_SLIDE_BK_DARK_LIGHT" val="2"/>
  <p:tag name="WM_BEAUTIFY_SHAPE_IDENTITY" val="{81e15408-1c90-4a55-8283-c6f1102a55a5}"/>
</p:tagLst>
</file>

<file path=ppt/tags/tag6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general"/>
  <p:tag name="KSO_WM_SLIDE_BK_DARK_LIGHT" val="2"/>
  <p:tag name="WM_BEAUTIFY_SHAPE_IDENTITY" val="{ac3e71ba-0923-463b-acf9-371b8596d889}"/>
</p:tagLst>
</file>

<file path=ppt/tags/tag6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general"/>
  <p:tag name="KSO_WM_SLIDE_BK_DARK_LIGHT" val="2"/>
  <p:tag name="WM_BEAUTIFY_SHAPE_IDENTITY" val="{caa7f1d9-1983-4a4a-ab44-bfcf011b7bb3}"/>
</p:tagLst>
</file>

<file path=ppt/tags/tag6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general"/>
  <p:tag name="KSO_WM_SLIDE_BK_DARK_LIGHT" val="2"/>
  <p:tag name="WM_BEAUTIFY_SHAPE_IDENTITY" val="{2ac622a4-92bc-4373-8ebb-f59e46e00147}"/>
</p:tagLst>
</file>

<file path=ppt/tags/tag6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general"/>
  <p:tag name="KSO_WM_SLIDE_BK_DARK_LIGHT" val="2"/>
  <p:tag name="WM_BEAUTIFY_SHAPE_IDENTITY" val="{80f49baa-1a65-49ee-bfe7-b019a1decdd2}"/>
</p:tagLst>
</file>

<file path=ppt/tags/tag668.xml><?xml version="1.0" encoding="utf-8"?>
<p:tagLst xmlns:p="http://schemas.openxmlformats.org/presentationml/2006/main">
  <p:tag name="KSO_WM_UNIT_TEXT_FILL_FORE_SCHEMECOLOR_INDEX_BRIGHTNESS" val="-0.25"/>
  <p:tag name="KSO_WM_UNIT_TEXT_FILL_FORE_SCHEMECOLOR_INDEX" val="5"/>
  <p:tag name="KSO_WM_UNIT_TEXT_FILL_TYPE" val="1"/>
</p:tagLst>
</file>

<file path=ppt/tags/tag669.xml><?xml version="1.0" encoding="utf-8"?>
<p:tagLst xmlns:p="http://schemas.openxmlformats.org/presentationml/2006/main">
  <p:tag name="KSO_WM_UNIT_FILL_FORE_SCHEMECOLOR_INDEX_BRIGHTNESS" val="-0.05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670.xml><?xml version="1.0" encoding="utf-8"?>
<p:tagLst xmlns:p="http://schemas.openxmlformats.org/presentationml/2006/main">
  <p:tag name="KSO_WM_UNIT_FILL_FORE_SCHEMECOLOR_INDEX_BRIGHTNESS" val="-0.05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7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BK_DARK_LIGHT" val="2"/>
  <p:tag name="KSO_WM_SLIDE_BACKGROUND_TYPE" val="general"/>
</p:tagLst>
</file>

<file path=ppt/tags/tag6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general"/>
  <p:tag name="KSO_WM_SLIDE_BK_DARK_LIGHT" val="2"/>
  <p:tag name="WM_BEAUTIFY_SHAPE_IDENTITY" val="{f958afff-ed18-451c-a8fb-b14588962a1e}"/>
</p:tagLst>
</file>

<file path=ppt/tags/tag6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general"/>
  <p:tag name="KSO_WM_SLIDE_BK_DARK_LIGHT" val="2"/>
  <p:tag name="WM_BEAUTIFY_SHAPE_IDENTITY" val="{acc46b72-73cf-4c08-ad7e-d96c78ddc88a}"/>
</p:tagLst>
</file>

<file path=ppt/tags/tag6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general"/>
  <p:tag name="KSO_WM_SLIDE_BK_DARK_LIGHT" val="2"/>
  <p:tag name="WM_BEAUTIFY_SHAPE_IDENTITY" val="{b02ef9a3-2623-46f5-93f5-6397776bf454}"/>
</p:tagLst>
</file>

<file path=ppt/tags/tag6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general"/>
  <p:tag name="KSO_WM_SLIDE_BK_DARK_LIGHT" val="2"/>
  <p:tag name="WM_BEAUTIFY_SHAPE_IDENTITY" val="{44028436-1c25-4d82-a7f3-555a5f02d4a8}"/>
</p:tagLst>
</file>

<file path=ppt/tags/tag6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general"/>
  <p:tag name="KSO_WM_SLIDE_BK_DARK_LIGHT" val="2"/>
  <p:tag name="WM_BEAUTIFY_SHAPE_IDENTITY" val="{da387dc3-3df1-4f17-85c5-c1e4c3ec25fb}"/>
</p:tagLst>
</file>

<file path=ppt/tags/tag6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general"/>
  <p:tag name="KSO_WM_SLIDE_BK_DARK_LIGHT" val="2"/>
  <p:tag name="WM_BEAUTIFY_SHAPE_IDENTITY" val="{45922c99-cc77-4fe5-8cc5-6249670b5968}"/>
</p:tagLst>
</file>

<file path=ppt/tags/tag678.xml><?xml version="1.0" encoding="utf-8"?>
<p:tagLst xmlns:p="http://schemas.openxmlformats.org/presentationml/2006/main">
  <p:tag name="KSO_WM_UNIT_TEXT_FILL_FORE_SCHEMECOLOR_INDEX_BRIGHTNESS" val="-0.25"/>
  <p:tag name="KSO_WM_UNIT_TEXT_FILL_FORE_SCHEMECOLOR_INDEX" val="5"/>
  <p:tag name="KSO_WM_UNIT_TEXT_FILL_TYPE" val="1"/>
</p:tagLst>
</file>

<file path=ppt/tags/tag67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BK_DARK_LIGHT" val="2"/>
  <p:tag name="KSO_WM_SLIDE_BACKGROUND_TYPE" val="general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680.xml><?xml version="1.0" encoding="utf-8"?>
<p:tagLst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18"/>
  <p:tag name="KSO_WM_UNIT_ISCONTENTSTITLE" val="0"/>
  <p:tag name="KSO_WM_UNIT_HIGHLIGHT" val="0"/>
  <p:tag name="KSO_WM_UNIT_COMPATIBLE" val="0"/>
  <p:tag name="KSO_WM_UNIT_PRESET_TEXT" val="THANKS"/>
  <p:tag name="KSO_WM_TEMPLATE_CATEGORY" val="custom"/>
  <p:tag name="KSO_WM_TEMPLATE_INDEX" val="20177118"/>
  <p:tag name="KSO_WM_UNIT_ID" val="custom20177118_32*a*1"/>
  <p:tag name="KSO_WM_UNIT_NOCLEAR" val="1"/>
  <p:tag name="KSO_WM_UNIT_DIAGRAM_ISNUMVISUAL" val="0"/>
  <p:tag name="KSO_WM_UNIT_DIAGRAM_ISREFERUNIT" val="0"/>
  <p:tag name="KSO_WM_UNIT_ISNUMDGMTITLE" val="0"/>
</p:tagLst>
</file>

<file path=ppt/tags/tag68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77118_32*b*1"/>
  <p:tag name="KSO_WM_TEMPLATE_CATEGORY" val="custom"/>
  <p:tag name="KSO_WM_TEMPLATE_INDEX" val="20177118"/>
  <p:tag name="KSO_WM_UNIT_LAYERLEVEL" val="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682.xml><?xml version="1.0" encoding="utf-8"?>
<p:tagLst xmlns:p="http://schemas.openxmlformats.org/presentationml/2006/main">
  <p:tag name="KSO_WM_TAG_VERSION" val="1.0"/>
  <p:tag name="KSO_WM_SLIDE_ITEM_CNT" val="0"/>
  <p:tag name="KSO_WM_SLIDE_LAYOUT" val="a_b"/>
  <p:tag name="KSO_WM_SLIDE_LAYOUT_CNT" val="1_1"/>
  <p:tag name="KSO_WM_SLIDE_TYPE" val="endPage"/>
  <p:tag name="KSO_WM_BEAUTIFY_FLAG" val="#wm#"/>
  <p:tag name="KSO_WM_COMBINE_RELATE_SLIDE_ID" val="background20176429_11"/>
  <p:tag name="KSO_WM_TEMPLATE_CATEGORY" val="custom"/>
  <p:tag name="KSO_WM_TEMPLATE_INDEX" val="20177118"/>
  <p:tag name="KSO_WM_SLIDE_ID" val="custom20177118_32"/>
  <p:tag name="KSO_WM_SLIDE_INDEX" val="32"/>
  <p:tag name="KSO_WM_TEMPLATE_SUBCATEGORY" val="17"/>
  <p:tag name="KSO_WM_SLIDE_SUBTYPE" val="pureTxt"/>
  <p:tag name="KSO_WM_TEMPLATE_MASTER_TYPE" val="1"/>
  <p:tag name="KSO_WM_TEMPLATE_COLOR_TYPE" val="1"/>
</p:tagLst>
</file>

<file path=ppt/tags/tag683.xml><?xml version="1.0" encoding="utf-8"?>
<p:tagLst xmlns:p="http://schemas.openxmlformats.org/presentationml/2006/main">
  <p:tag name="COMMONDATA" val="eyJoZGlkIjoiNjBjYWQwYWY3ODdkMGQ0ZWQxY2RmNjUxYzJkYzQxY2QifQ==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9*i*1"/>
  <p:tag name="KSO_WM_UNIT_LAYERLEVEL" val="1"/>
  <p:tag name="KSO_WM_TAG_VERSION" val="1.0"/>
  <p:tag name="KSO_WM_BEAUTIFY_FLAG" val="#wm#"/>
  <p:tag name="KSO_WM_UNIT_SUBTYPE" val="h"/>
  <p:tag name="KSO_WM_UNIT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0*i*1"/>
  <p:tag name="KSO_WM_UNIT_LAYERLEVEL" val="1"/>
  <p:tag name="KSO_WM_TAG_VERSION" val="1.0"/>
  <p:tag name="KSO_WM_BEAUTIFY_FLAG" val="#wm#"/>
  <p:tag name="KSO_WM_UNIT_SUBTYPE" val="h"/>
  <p:tag name="KSO_WM_UNIT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自定义 80">
      <a:dk1>
        <a:srgbClr val="000000"/>
      </a:dk1>
      <a:lt1>
        <a:srgbClr val="FFFFFF"/>
      </a:lt1>
      <a:dk2>
        <a:srgbClr val="D0ECED"/>
      </a:dk2>
      <a:lt2>
        <a:srgbClr val="FFFFFF"/>
      </a:lt2>
      <a:accent1>
        <a:srgbClr val="65C8CE"/>
      </a:accent1>
      <a:accent2>
        <a:srgbClr val="80CBB9"/>
      </a:accent2>
      <a:accent3>
        <a:srgbClr val="90CBA6"/>
      </a:accent3>
      <a:accent4>
        <a:srgbClr val="A0CE93"/>
      </a:accent4>
      <a:accent5>
        <a:srgbClr val="AFCD80"/>
      </a:accent5>
      <a:accent6>
        <a:srgbClr val="C0CE6E"/>
      </a:accent6>
      <a:hlink>
        <a:srgbClr val="81C4E4"/>
      </a:hlink>
      <a:folHlink>
        <a:srgbClr val="B56CB9"/>
      </a:folHlink>
    </a:clrScheme>
    <a:fontScheme name="自定义 1">
      <a:majorFont>
        <a:latin typeface="微软雅黑"/>
        <a:ea typeface="汉仪旗黑-85S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34">
      <a:dk1>
        <a:srgbClr val="000000"/>
      </a:dk1>
      <a:lt1>
        <a:srgbClr val="FFFFFF"/>
      </a:lt1>
      <a:dk2>
        <a:srgbClr val="C6E4E0"/>
      </a:dk2>
      <a:lt2>
        <a:srgbClr val="E6F6F4"/>
      </a:lt2>
      <a:accent1>
        <a:srgbClr val="3C8178"/>
      </a:accent1>
      <a:accent2>
        <a:srgbClr val="007B87"/>
      </a:accent2>
      <a:accent3>
        <a:srgbClr val="007297"/>
      </a:accent3>
      <a:accent4>
        <a:srgbClr val="12659F"/>
      </a:accent4>
      <a:accent5>
        <a:srgbClr val="4F5296"/>
      </a:accent5>
      <a:accent6>
        <a:srgbClr val="783C81"/>
      </a:accent6>
      <a:hlink>
        <a:srgbClr val="658BD5"/>
      </a:hlink>
      <a:folHlink>
        <a:srgbClr val="9F69A3"/>
      </a:folHlink>
    </a:clrScheme>
    <a:fontScheme name="自定义 1">
      <a:majorFont>
        <a:latin typeface="微软雅黑"/>
        <a:ea typeface="汉仪旗黑-85S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</Words>
  <Application>WPS 演示</Application>
  <PresentationFormat>宽屏</PresentationFormat>
  <Paragraphs>146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汉仪旗黑-85S</vt:lpstr>
      <vt:lpstr>黑体</vt:lpstr>
      <vt:lpstr>Wingdings</vt:lpstr>
      <vt:lpstr>Berlin Sans FB Demi</vt:lpstr>
      <vt:lpstr>汉仪旗黑-85S</vt:lpstr>
      <vt:lpstr>Segoe Print</vt:lpstr>
      <vt:lpstr>Arial Unicode MS</vt:lpstr>
      <vt:lpstr>Calibri</vt:lpstr>
      <vt:lpstr>1_Office 主题​​</vt:lpstr>
      <vt:lpstr>3_Office 主题​​</vt:lpstr>
      <vt:lpstr>认识10以内的单双数 </vt:lpstr>
      <vt:lpstr>PowerPoint 演示文稿</vt:lpstr>
      <vt:lpstr>PowerPoint 演示文稿</vt:lpstr>
      <vt:lpstr>单数：1、3、5、7、9      双数：2、4、6、8、10  </vt:lpstr>
      <vt:lpstr>PowerPoint 演示文稿</vt:lpstr>
      <vt:lpstr>PowerPoint 演示文稿</vt:lpstr>
      <vt:lpstr>单数：1、3、5、7、9      双数：2、4、6、8、10  </vt:lpstr>
      <vt:lpstr>PowerPoint 演示文稿</vt:lpstr>
      <vt:lpstr>PowerPoint 演示文稿</vt:lpstr>
      <vt:lpstr>PowerPoint 演示文稿</vt:lpstr>
      <vt:lpstr>谢谢大家 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203</cp:revision>
  <dcterms:created xsi:type="dcterms:W3CDTF">2019-06-19T02:08:00Z</dcterms:created>
  <dcterms:modified xsi:type="dcterms:W3CDTF">2022-05-20T10:24:35Z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2052-11.1.0.10667</vt:lpwstr>
  </property>
  <property fmtid="{D5CDD505-2E9C-101B-9397-08002B2CF9AE}" pid="3" name="ICV">
    <vt:lpwstr>02DF02896368452CB16115C389AD84A5</vt:lpwstr>
  </property>
</Properties>
</file>