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rels" ContentType="application/vnd.openxmlformats-package.relationships+xml"/>
  <Default Extension="png" ContentType="image/png"/>
  <Default Extension="psmdcp" ContentType="application/vnd.openxmlformats-package.core-properti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3b5e83fe6f4a4f9c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89de8238ffd246df" /><Relationship Type="http://schemas.openxmlformats.org/package/2006/relationships/metadata/core-properties" Target="/package/services/metadata/core-properties/7affe3f680bb47aa8089d788a6d9595d.psmdcp" Id="R1adfc91f5f8d4b61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